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25"/>
  </p:normalViewPr>
  <p:slideViewPr>
    <p:cSldViewPr snapToGrid="0" snapToObjects="1">
      <p:cViewPr varScale="1">
        <p:scale>
          <a:sx n="85" d="100"/>
          <a:sy n="85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C70A8-1A77-494D-A18D-93680A2F4D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A9A57CB-2822-4836-88AA-E278BB1E2E3C}">
      <dgm:prSet/>
      <dgm:spPr/>
      <dgm:t>
        <a:bodyPr/>
        <a:lstStyle/>
        <a:p>
          <a:r>
            <a:rPr lang="en-US"/>
            <a:t>Data</a:t>
          </a:r>
        </a:p>
      </dgm:t>
    </dgm:pt>
    <dgm:pt modelId="{60843B4A-CEE5-4785-B53A-4134C9D77E9F}" type="parTrans" cxnId="{CFE4328E-49D8-4D2C-B5B7-6D63775102B3}">
      <dgm:prSet/>
      <dgm:spPr/>
      <dgm:t>
        <a:bodyPr/>
        <a:lstStyle/>
        <a:p>
          <a:endParaRPr lang="en-US"/>
        </a:p>
      </dgm:t>
    </dgm:pt>
    <dgm:pt modelId="{7AD84D95-1FA6-49FC-8ACD-A521AC784B36}" type="sibTrans" cxnId="{CFE4328E-49D8-4D2C-B5B7-6D63775102B3}">
      <dgm:prSet/>
      <dgm:spPr/>
      <dgm:t>
        <a:bodyPr/>
        <a:lstStyle/>
        <a:p>
          <a:endParaRPr lang="en-US"/>
        </a:p>
      </dgm:t>
    </dgm:pt>
    <dgm:pt modelId="{9165E27B-034C-4CF7-A7CB-CF1A826CBE8B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F091F631-1155-4F9B-9812-7B8B75BDE5D5}" type="parTrans" cxnId="{AD2E3A9D-5A05-4794-B5D6-318B30C965D1}">
      <dgm:prSet/>
      <dgm:spPr/>
      <dgm:t>
        <a:bodyPr/>
        <a:lstStyle/>
        <a:p>
          <a:endParaRPr lang="en-US"/>
        </a:p>
      </dgm:t>
    </dgm:pt>
    <dgm:pt modelId="{48B66D52-1FAA-4CFA-8D99-C98306AC0608}" type="sibTrans" cxnId="{AD2E3A9D-5A05-4794-B5D6-318B30C965D1}">
      <dgm:prSet/>
      <dgm:spPr/>
      <dgm:t>
        <a:bodyPr/>
        <a:lstStyle/>
        <a:p>
          <a:endParaRPr lang="en-US"/>
        </a:p>
      </dgm:t>
    </dgm:pt>
    <dgm:pt modelId="{FB6FD58C-B576-471C-BB55-E02FA54FBC79}">
      <dgm:prSet/>
      <dgm:spPr/>
      <dgm:t>
        <a:bodyPr/>
        <a:lstStyle/>
        <a:p>
          <a:r>
            <a:rPr lang="en-US"/>
            <a:t>Model</a:t>
          </a:r>
        </a:p>
      </dgm:t>
    </dgm:pt>
    <dgm:pt modelId="{3A26AF3F-9045-450A-9851-E7EFB48D9D37}" type="parTrans" cxnId="{10443948-99AD-409F-82F9-D9369095C2F7}">
      <dgm:prSet/>
      <dgm:spPr/>
      <dgm:t>
        <a:bodyPr/>
        <a:lstStyle/>
        <a:p>
          <a:endParaRPr lang="en-US"/>
        </a:p>
      </dgm:t>
    </dgm:pt>
    <dgm:pt modelId="{6120FAF5-AECA-46A5-857F-9862995CECF3}" type="sibTrans" cxnId="{10443948-99AD-409F-82F9-D9369095C2F7}">
      <dgm:prSet/>
      <dgm:spPr/>
      <dgm:t>
        <a:bodyPr/>
        <a:lstStyle/>
        <a:p>
          <a:endParaRPr lang="en-US"/>
        </a:p>
      </dgm:t>
    </dgm:pt>
    <dgm:pt modelId="{820EBE3E-322D-324B-91C8-0578B8B9CEFD}">
      <dgm:prSet/>
      <dgm:spPr/>
      <dgm:t>
        <a:bodyPr/>
        <a:lstStyle/>
        <a:p>
          <a:r>
            <a:rPr lang="en-US"/>
            <a:t>Results</a:t>
          </a:r>
        </a:p>
      </dgm:t>
    </dgm:pt>
    <dgm:pt modelId="{1CA4F90F-89A7-6043-9C08-02788BEB146D}" type="parTrans" cxnId="{17FE38C9-5D08-5E48-B5C0-694868F9E83B}">
      <dgm:prSet/>
      <dgm:spPr/>
      <dgm:t>
        <a:bodyPr/>
        <a:lstStyle/>
        <a:p>
          <a:endParaRPr lang="en-US"/>
        </a:p>
      </dgm:t>
    </dgm:pt>
    <dgm:pt modelId="{BB69DCF1-BFA1-C044-B1E6-59F3D8B94D92}" type="sibTrans" cxnId="{17FE38C9-5D08-5E48-B5C0-694868F9E83B}">
      <dgm:prSet/>
      <dgm:spPr/>
      <dgm:t>
        <a:bodyPr/>
        <a:lstStyle/>
        <a:p>
          <a:endParaRPr lang="en-US"/>
        </a:p>
      </dgm:t>
    </dgm:pt>
    <dgm:pt modelId="{A3B8EEA0-CC1C-0C4C-8ACF-EA75076DAD60}">
      <dgm:prSet/>
      <dgm:spPr/>
      <dgm:t>
        <a:bodyPr/>
        <a:lstStyle/>
        <a:p>
          <a:r>
            <a:rPr lang="en-US"/>
            <a:t>UC Irvine ML Repository</a:t>
          </a:r>
        </a:p>
      </dgm:t>
    </dgm:pt>
    <dgm:pt modelId="{A672E35F-D52D-2049-963B-83E482F716E0}" type="parTrans" cxnId="{CEBA1DAF-8937-AC41-849E-AE1CAE994F36}">
      <dgm:prSet/>
      <dgm:spPr/>
      <dgm:t>
        <a:bodyPr/>
        <a:lstStyle/>
        <a:p>
          <a:endParaRPr lang="en-US"/>
        </a:p>
      </dgm:t>
    </dgm:pt>
    <dgm:pt modelId="{7A38B51D-FEA6-4C4E-9293-6CF01BC51803}" type="sibTrans" cxnId="{CEBA1DAF-8937-AC41-849E-AE1CAE994F36}">
      <dgm:prSet/>
      <dgm:spPr/>
      <dgm:t>
        <a:bodyPr/>
        <a:lstStyle/>
        <a:p>
          <a:endParaRPr lang="en-US"/>
        </a:p>
      </dgm:t>
    </dgm:pt>
    <dgm:pt modelId="{6D4E481B-FD84-A741-9B77-4E277E8AD546}">
      <dgm:prSet/>
      <dgm:spPr/>
      <dgm:t>
        <a:bodyPr/>
        <a:lstStyle/>
        <a:p>
          <a:r>
            <a:rPr lang="en-US" dirty="0"/>
            <a:t>13 features; Target = 0 or 1</a:t>
          </a:r>
        </a:p>
      </dgm:t>
    </dgm:pt>
    <dgm:pt modelId="{324643ED-F11C-D34E-BAFB-C7C2430DA0BE}" type="parTrans" cxnId="{F58F357C-46A0-EC42-8D34-0A6A8A28FF61}">
      <dgm:prSet/>
      <dgm:spPr/>
      <dgm:t>
        <a:bodyPr/>
        <a:lstStyle/>
        <a:p>
          <a:endParaRPr lang="en-US"/>
        </a:p>
      </dgm:t>
    </dgm:pt>
    <dgm:pt modelId="{83C55633-18E1-6543-AE33-B3EE07F9FD52}" type="sibTrans" cxnId="{F58F357C-46A0-EC42-8D34-0A6A8A28FF61}">
      <dgm:prSet/>
      <dgm:spPr/>
      <dgm:t>
        <a:bodyPr/>
        <a:lstStyle/>
        <a:p>
          <a:endParaRPr lang="en-US"/>
        </a:p>
      </dgm:t>
    </dgm:pt>
    <dgm:pt modelId="{871B4D60-B0F2-5647-AF72-2C8C6519D871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30C5D32C-7304-5745-AFE2-2DEE8E841C25}" type="parTrans" cxnId="{70CA1258-C227-6247-B617-988C13273437}">
      <dgm:prSet/>
      <dgm:spPr/>
      <dgm:t>
        <a:bodyPr/>
        <a:lstStyle/>
        <a:p>
          <a:endParaRPr lang="en-US"/>
        </a:p>
      </dgm:t>
    </dgm:pt>
    <dgm:pt modelId="{FBF249F3-BB24-D645-90C8-2FE1783B05A9}" type="sibTrans" cxnId="{70CA1258-C227-6247-B617-988C13273437}">
      <dgm:prSet/>
      <dgm:spPr/>
      <dgm:t>
        <a:bodyPr/>
        <a:lstStyle/>
        <a:p>
          <a:endParaRPr lang="en-US"/>
        </a:p>
      </dgm:t>
    </dgm:pt>
    <dgm:pt modelId="{0C599F44-D0DC-A643-A535-58F0752DB080}">
      <dgm:prSet/>
      <dgm:spPr/>
      <dgm:t>
        <a:bodyPr/>
        <a:lstStyle/>
        <a:p>
          <a:r>
            <a:rPr lang="en-US" dirty="0"/>
            <a:t>F1 Score</a:t>
          </a:r>
        </a:p>
      </dgm:t>
    </dgm:pt>
    <dgm:pt modelId="{2B359D71-AFA3-7C4D-838A-DCE1C4B53F13}" type="parTrans" cxnId="{BE149251-9B00-C340-932F-F2B98F1DF6F5}">
      <dgm:prSet/>
      <dgm:spPr/>
      <dgm:t>
        <a:bodyPr/>
        <a:lstStyle/>
        <a:p>
          <a:endParaRPr lang="en-US"/>
        </a:p>
      </dgm:t>
    </dgm:pt>
    <dgm:pt modelId="{1784DF29-29FC-2449-9F7F-347B31BCD348}" type="sibTrans" cxnId="{BE149251-9B00-C340-932F-F2B98F1DF6F5}">
      <dgm:prSet/>
      <dgm:spPr/>
      <dgm:t>
        <a:bodyPr/>
        <a:lstStyle/>
        <a:p>
          <a:endParaRPr lang="en-US"/>
        </a:p>
      </dgm:t>
    </dgm:pt>
    <dgm:pt modelId="{048FFEF5-BC25-40F9-A70B-3E04D8CFF7EF}" type="pres">
      <dgm:prSet presAssocID="{D2CC70A8-1A77-494D-A18D-93680A2F4D25}" presName="root" presStyleCnt="0">
        <dgm:presLayoutVars>
          <dgm:dir/>
          <dgm:resizeHandles val="exact"/>
        </dgm:presLayoutVars>
      </dgm:prSet>
      <dgm:spPr/>
    </dgm:pt>
    <dgm:pt modelId="{B1DE6C32-29D7-4F8C-B391-14F77EFF8502}" type="pres">
      <dgm:prSet presAssocID="{EA9A57CB-2822-4836-88AA-E278BB1E2E3C}" presName="compNode" presStyleCnt="0"/>
      <dgm:spPr/>
    </dgm:pt>
    <dgm:pt modelId="{8209A303-4C7E-4404-91BC-6C546326CAEE}" type="pres">
      <dgm:prSet presAssocID="{EA9A57CB-2822-4836-88AA-E278BB1E2E3C}" presName="bgRect" presStyleLbl="bgShp" presStyleIdx="0" presStyleCnt="4"/>
      <dgm:spPr/>
    </dgm:pt>
    <dgm:pt modelId="{23D50B7A-E90D-47C3-8745-91D01EEEF47A}" type="pres">
      <dgm:prSet presAssocID="{EA9A57CB-2822-4836-88AA-E278BB1E2E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DE1E64-1C65-4D35-818E-E7A6248BF65B}" type="pres">
      <dgm:prSet presAssocID="{EA9A57CB-2822-4836-88AA-E278BB1E2E3C}" presName="spaceRect" presStyleCnt="0"/>
      <dgm:spPr/>
    </dgm:pt>
    <dgm:pt modelId="{C636DD32-1D51-4FDF-82D3-E505D135500F}" type="pres">
      <dgm:prSet presAssocID="{EA9A57CB-2822-4836-88AA-E278BB1E2E3C}" presName="parTx" presStyleLbl="revTx" presStyleIdx="0" presStyleCnt="8">
        <dgm:presLayoutVars>
          <dgm:chMax val="0"/>
          <dgm:chPref val="0"/>
        </dgm:presLayoutVars>
      </dgm:prSet>
      <dgm:spPr/>
    </dgm:pt>
    <dgm:pt modelId="{00822B48-FC81-435E-A35B-B18BA4262450}" type="pres">
      <dgm:prSet presAssocID="{EA9A57CB-2822-4836-88AA-E278BB1E2E3C}" presName="desTx" presStyleLbl="revTx" presStyleIdx="1" presStyleCnt="8">
        <dgm:presLayoutVars/>
      </dgm:prSet>
      <dgm:spPr/>
    </dgm:pt>
    <dgm:pt modelId="{AFBEE849-2CBB-4114-9373-B1105D3C9524}" type="pres">
      <dgm:prSet presAssocID="{7AD84D95-1FA6-49FC-8ACD-A521AC784B36}" presName="sibTrans" presStyleCnt="0"/>
      <dgm:spPr/>
    </dgm:pt>
    <dgm:pt modelId="{11A6F067-84CB-4969-BD9C-789E779781C8}" type="pres">
      <dgm:prSet presAssocID="{9165E27B-034C-4CF7-A7CB-CF1A826CBE8B}" presName="compNode" presStyleCnt="0"/>
      <dgm:spPr/>
    </dgm:pt>
    <dgm:pt modelId="{335A8A3B-B382-4D0F-B022-65A13607DFAB}" type="pres">
      <dgm:prSet presAssocID="{9165E27B-034C-4CF7-A7CB-CF1A826CBE8B}" presName="bgRect" presStyleLbl="bgShp" presStyleIdx="1" presStyleCnt="4"/>
      <dgm:spPr/>
    </dgm:pt>
    <dgm:pt modelId="{F8D44C69-7472-445A-82F1-326AA716A0D6}" type="pres">
      <dgm:prSet presAssocID="{9165E27B-034C-4CF7-A7CB-CF1A826CBE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6A6648F-7940-4750-ABD9-387A1B0EFBC6}" type="pres">
      <dgm:prSet presAssocID="{9165E27B-034C-4CF7-A7CB-CF1A826CBE8B}" presName="spaceRect" presStyleCnt="0"/>
      <dgm:spPr/>
    </dgm:pt>
    <dgm:pt modelId="{FF00C449-0D67-4762-9EEF-91BA00F9C59B}" type="pres">
      <dgm:prSet presAssocID="{9165E27B-034C-4CF7-A7CB-CF1A826CBE8B}" presName="parTx" presStyleLbl="revTx" presStyleIdx="2" presStyleCnt="8">
        <dgm:presLayoutVars>
          <dgm:chMax val="0"/>
          <dgm:chPref val="0"/>
        </dgm:presLayoutVars>
      </dgm:prSet>
      <dgm:spPr/>
    </dgm:pt>
    <dgm:pt modelId="{F62DD724-FCEA-4CF1-AF33-C2EFE3AC2050}" type="pres">
      <dgm:prSet presAssocID="{9165E27B-034C-4CF7-A7CB-CF1A826CBE8B}" presName="desTx" presStyleLbl="revTx" presStyleIdx="3" presStyleCnt="8">
        <dgm:presLayoutVars/>
      </dgm:prSet>
      <dgm:spPr/>
    </dgm:pt>
    <dgm:pt modelId="{35248EC3-EF56-4D18-B37A-5D2BCCF156C1}" type="pres">
      <dgm:prSet presAssocID="{48B66D52-1FAA-4CFA-8D99-C98306AC0608}" presName="sibTrans" presStyleCnt="0"/>
      <dgm:spPr/>
    </dgm:pt>
    <dgm:pt modelId="{F0A24391-9721-4C7A-8449-9766D4EBF1B9}" type="pres">
      <dgm:prSet presAssocID="{FB6FD58C-B576-471C-BB55-E02FA54FBC79}" presName="compNode" presStyleCnt="0"/>
      <dgm:spPr/>
    </dgm:pt>
    <dgm:pt modelId="{183E9D5D-C351-4198-9589-65EB0A92F122}" type="pres">
      <dgm:prSet presAssocID="{FB6FD58C-B576-471C-BB55-E02FA54FBC79}" presName="bgRect" presStyleLbl="bgShp" presStyleIdx="2" presStyleCnt="4"/>
      <dgm:spPr/>
    </dgm:pt>
    <dgm:pt modelId="{4A4E4EAF-0A9A-4AFB-A870-09C938DB3126}" type="pres">
      <dgm:prSet presAssocID="{FB6FD58C-B576-471C-BB55-E02FA54FBC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DB63758-3E53-4184-83A1-CCE1E8F0308D}" type="pres">
      <dgm:prSet presAssocID="{FB6FD58C-B576-471C-BB55-E02FA54FBC79}" presName="spaceRect" presStyleCnt="0"/>
      <dgm:spPr/>
    </dgm:pt>
    <dgm:pt modelId="{40A66F32-1F0B-450A-A701-CF224290C584}" type="pres">
      <dgm:prSet presAssocID="{FB6FD58C-B576-471C-BB55-E02FA54FBC79}" presName="parTx" presStyleLbl="revTx" presStyleIdx="4" presStyleCnt="8">
        <dgm:presLayoutVars>
          <dgm:chMax val="0"/>
          <dgm:chPref val="0"/>
        </dgm:presLayoutVars>
      </dgm:prSet>
      <dgm:spPr/>
    </dgm:pt>
    <dgm:pt modelId="{D7DF22A4-1805-4BDB-A261-2CF7CE051F89}" type="pres">
      <dgm:prSet presAssocID="{FB6FD58C-B576-471C-BB55-E02FA54FBC79}" presName="desTx" presStyleLbl="revTx" presStyleIdx="5" presStyleCnt="8">
        <dgm:presLayoutVars/>
      </dgm:prSet>
      <dgm:spPr/>
    </dgm:pt>
    <dgm:pt modelId="{4C379BAC-BB60-4CD7-8760-5CAF176FAB24}" type="pres">
      <dgm:prSet presAssocID="{6120FAF5-AECA-46A5-857F-9862995CECF3}" presName="sibTrans" presStyleCnt="0"/>
      <dgm:spPr/>
    </dgm:pt>
    <dgm:pt modelId="{8B74F791-A676-4D3D-AA92-148D14E926D7}" type="pres">
      <dgm:prSet presAssocID="{820EBE3E-322D-324B-91C8-0578B8B9CEFD}" presName="compNode" presStyleCnt="0"/>
      <dgm:spPr/>
    </dgm:pt>
    <dgm:pt modelId="{9051A5F2-84A3-4F6B-8B0A-DDFDDE4A27FC}" type="pres">
      <dgm:prSet presAssocID="{820EBE3E-322D-324B-91C8-0578B8B9CEFD}" presName="bgRect" presStyleLbl="bgShp" presStyleIdx="3" presStyleCnt="4"/>
      <dgm:spPr/>
    </dgm:pt>
    <dgm:pt modelId="{7C6FE0AA-3AD8-4531-9F0C-5BCC2B67C027}" type="pres">
      <dgm:prSet presAssocID="{820EBE3E-322D-324B-91C8-0578B8B9CE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B301F0D-A757-4028-9AA1-60FCFF3836A0}" type="pres">
      <dgm:prSet presAssocID="{820EBE3E-322D-324B-91C8-0578B8B9CEFD}" presName="spaceRect" presStyleCnt="0"/>
      <dgm:spPr/>
    </dgm:pt>
    <dgm:pt modelId="{F308CD6E-03C3-4CE1-ACE5-447322394C01}" type="pres">
      <dgm:prSet presAssocID="{820EBE3E-322D-324B-91C8-0578B8B9CEFD}" presName="parTx" presStyleLbl="revTx" presStyleIdx="6" presStyleCnt="8">
        <dgm:presLayoutVars>
          <dgm:chMax val="0"/>
          <dgm:chPref val="0"/>
        </dgm:presLayoutVars>
      </dgm:prSet>
      <dgm:spPr/>
    </dgm:pt>
    <dgm:pt modelId="{8E398927-9FCC-704C-8DE9-9790FECFBD54}" type="pres">
      <dgm:prSet presAssocID="{820EBE3E-322D-324B-91C8-0578B8B9CEFD}" presName="desTx" presStyleLbl="revTx" presStyleIdx="7" presStyleCnt="8">
        <dgm:presLayoutVars/>
      </dgm:prSet>
      <dgm:spPr/>
    </dgm:pt>
  </dgm:ptLst>
  <dgm:cxnLst>
    <dgm:cxn modelId="{4BD44400-F412-764B-9ABD-8B80D870671C}" type="presOf" srcId="{0C599F44-D0DC-A643-A535-58F0752DB080}" destId="{8E398927-9FCC-704C-8DE9-9790FECFBD54}" srcOrd="0" destOrd="0" presId="urn:microsoft.com/office/officeart/2018/2/layout/IconVerticalSolidList"/>
    <dgm:cxn modelId="{3888A10F-25D5-8145-AE4E-20E2A253FBAF}" type="presOf" srcId="{6D4E481B-FD84-A741-9B77-4E277E8AD546}" destId="{F62DD724-FCEA-4CF1-AF33-C2EFE3AC2050}" srcOrd="0" destOrd="0" presId="urn:microsoft.com/office/officeart/2018/2/layout/IconVerticalSolidList"/>
    <dgm:cxn modelId="{10443948-99AD-409F-82F9-D9369095C2F7}" srcId="{D2CC70A8-1A77-494D-A18D-93680A2F4D25}" destId="{FB6FD58C-B576-471C-BB55-E02FA54FBC79}" srcOrd="2" destOrd="0" parTransId="{3A26AF3F-9045-450A-9851-E7EFB48D9D37}" sibTransId="{6120FAF5-AECA-46A5-857F-9862995CECF3}"/>
    <dgm:cxn modelId="{BE149251-9B00-C340-932F-F2B98F1DF6F5}" srcId="{820EBE3E-322D-324B-91C8-0578B8B9CEFD}" destId="{0C599F44-D0DC-A643-A535-58F0752DB080}" srcOrd="0" destOrd="0" parTransId="{2B359D71-AFA3-7C4D-838A-DCE1C4B53F13}" sibTransId="{1784DF29-29FC-2449-9F7F-347B31BCD348}"/>
    <dgm:cxn modelId="{70CA1258-C227-6247-B617-988C13273437}" srcId="{FB6FD58C-B576-471C-BB55-E02FA54FBC79}" destId="{871B4D60-B0F2-5647-AF72-2C8C6519D871}" srcOrd="0" destOrd="0" parTransId="{30C5D32C-7304-5745-AFE2-2DEE8E841C25}" sibTransId="{FBF249F3-BB24-D645-90C8-2FE1783B05A9}"/>
    <dgm:cxn modelId="{140AD15C-166B-1F49-A02A-10628E129792}" type="presOf" srcId="{FB6FD58C-B576-471C-BB55-E02FA54FBC79}" destId="{40A66F32-1F0B-450A-A701-CF224290C584}" srcOrd="0" destOrd="0" presId="urn:microsoft.com/office/officeart/2018/2/layout/IconVerticalSolidList"/>
    <dgm:cxn modelId="{F58F357C-46A0-EC42-8D34-0A6A8A28FF61}" srcId="{9165E27B-034C-4CF7-A7CB-CF1A826CBE8B}" destId="{6D4E481B-FD84-A741-9B77-4E277E8AD546}" srcOrd="0" destOrd="0" parTransId="{324643ED-F11C-D34E-BAFB-C7C2430DA0BE}" sibTransId="{83C55633-18E1-6543-AE33-B3EE07F9FD52}"/>
    <dgm:cxn modelId="{CFE4328E-49D8-4D2C-B5B7-6D63775102B3}" srcId="{D2CC70A8-1A77-494D-A18D-93680A2F4D25}" destId="{EA9A57CB-2822-4836-88AA-E278BB1E2E3C}" srcOrd="0" destOrd="0" parTransId="{60843B4A-CEE5-4785-B53A-4134C9D77E9F}" sibTransId="{7AD84D95-1FA6-49FC-8ACD-A521AC784B36}"/>
    <dgm:cxn modelId="{4D4BE18F-4932-EF44-B2A5-7E9E1E8A1DF5}" type="presOf" srcId="{9165E27B-034C-4CF7-A7CB-CF1A826CBE8B}" destId="{FF00C449-0D67-4762-9EEF-91BA00F9C59B}" srcOrd="0" destOrd="0" presId="urn:microsoft.com/office/officeart/2018/2/layout/IconVerticalSolidList"/>
    <dgm:cxn modelId="{AD2E3A9D-5A05-4794-B5D6-318B30C965D1}" srcId="{D2CC70A8-1A77-494D-A18D-93680A2F4D25}" destId="{9165E27B-034C-4CF7-A7CB-CF1A826CBE8B}" srcOrd="1" destOrd="0" parTransId="{F091F631-1155-4F9B-9812-7B8B75BDE5D5}" sibTransId="{48B66D52-1FAA-4CFA-8D99-C98306AC0608}"/>
    <dgm:cxn modelId="{CEBA1DAF-8937-AC41-849E-AE1CAE994F36}" srcId="{EA9A57CB-2822-4836-88AA-E278BB1E2E3C}" destId="{A3B8EEA0-CC1C-0C4C-8ACF-EA75076DAD60}" srcOrd="0" destOrd="0" parTransId="{A672E35F-D52D-2049-963B-83E482F716E0}" sibTransId="{7A38B51D-FEA6-4C4E-9293-6CF01BC51803}"/>
    <dgm:cxn modelId="{17FE38C9-5D08-5E48-B5C0-694868F9E83B}" srcId="{D2CC70A8-1A77-494D-A18D-93680A2F4D25}" destId="{820EBE3E-322D-324B-91C8-0578B8B9CEFD}" srcOrd="3" destOrd="0" parTransId="{1CA4F90F-89A7-6043-9C08-02788BEB146D}" sibTransId="{BB69DCF1-BFA1-C044-B1E6-59F3D8B94D92}"/>
    <dgm:cxn modelId="{E991FACD-1A39-BD41-88D3-9558F1FE18F3}" type="presOf" srcId="{A3B8EEA0-CC1C-0C4C-8ACF-EA75076DAD60}" destId="{00822B48-FC81-435E-A35B-B18BA4262450}" srcOrd="0" destOrd="0" presId="urn:microsoft.com/office/officeart/2018/2/layout/IconVerticalSolidList"/>
    <dgm:cxn modelId="{8D9E33D1-BA64-5A4F-B5BD-6D4B508E6640}" type="presOf" srcId="{871B4D60-B0F2-5647-AF72-2C8C6519D871}" destId="{D7DF22A4-1805-4BDB-A261-2CF7CE051F89}" srcOrd="0" destOrd="0" presId="urn:microsoft.com/office/officeart/2018/2/layout/IconVerticalSolidList"/>
    <dgm:cxn modelId="{7EBC07D5-9490-454D-985C-075BAFADF3F2}" type="presOf" srcId="{820EBE3E-322D-324B-91C8-0578B8B9CEFD}" destId="{F308CD6E-03C3-4CE1-ACE5-447322394C01}" srcOrd="0" destOrd="0" presId="urn:microsoft.com/office/officeart/2018/2/layout/IconVerticalSolidList"/>
    <dgm:cxn modelId="{9DC027EA-EDB9-444D-997F-032049776ECC}" type="presOf" srcId="{EA9A57CB-2822-4836-88AA-E278BB1E2E3C}" destId="{C636DD32-1D51-4FDF-82D3-E505D135500F}" srcOrd="0" destOrd="0" presId="urn:microsoft.com/office/officeart/2018/2/layout/IconVerticalSolidList"/>
    <dgm:cxn modelId="{236ACFEE-53A2-C54E-AF0A-5778B3ECFF70}" type="presOf" srcId="{D2CC70A8-1A77-494D-A18D-93680A2F4D25}" destId="{048FFEF5-BC25-40F9-A70B-3E04D8CFF7EF}" srcOrd="0" destOrd="0" presId="urn:microsoft.com/office/officeart/2018/2/layout/IconVerticalSolidList"/>
    <dgm:cxn modelId="{CDB60B96-766C-894E-8D19-AFD38368DD9E}" type="presParOf" srcId="{048FFEF5-BC25-40F9-A70B-3E04D8CFF7EF}" destId="{B1DE6C32-29D7-4F8C-B391-14F77EFF8502}" srcOrd="0" destOrd="0" presId="urn:microsoft.com/office/officeart/2018/2/layout/IconVerticalSolidList"/>
    <dgm:cxn modelId="{17313D46-2FAE-5B4B-A6EA-CF5D5DB50995}" type="presParOf" srcId="{B1DE6C32-29D7-4F8C-B391-14F77EFF8502}" destId="{8209A303-4C7E-4404-91BC-6C546326CAEE}" srcOrd="0" destOrd="0" presId="urn:microsoft.com/office/officeart/2018/2/layout/IconVerticalSolidList"/>
    <dgm:cxn modelId="{45827054-5AF1-CC45-AB8F-DF5D3AC6D2F9}" type="presParOf" srcId="{B1DE6C32-29D7-4F8C-B391-14F77EFF8502}" destId="{23D50B7A-E90D-47C3-8745-91D01EEEF47A}" srcOrd="1" destOrd="0" presId="urn:microsoft.com/office/officeart/2018/2/layout/IconVerticalSolidList"/>
    <dgm:cxn modelId="{FD5436C5-FCCE-AC4E-9246-2EF64C817555}" type="presParOf" srcId="{B1DE6C32-29D7-4F8C-B391-14F77EFF8502}" destId="{6CDE1E64-1C65-4D35-818E-E7A6248BF65B}" srcOrd="2" destOrd="0" presId="urn:microsoft.com/office/officeart/2018/2/layout/IconVerticalSolidList"/>
    <dgm:cxn modelId="{77DFB34F-8686-6848-8608-8B0B143DD998}" type="presParOf" srcId="{B1DE6C32-29D7-4F8C-B391-14F77EFF8502}" destId="{C636DD32-1D51-4FDF-82D3-E505D135500F}" srcOrd="3" destOrd="0" presId="urn:microsoft.com/office/officeart/2018/2/layout/IconVerticalSolidList"/>
    <dgm:cxn modelId="{89ABBAA0-7606-A949-A94F-6A3FF9CEABFF}" type="presParOf" srcId="{B1DE6C32-29D7-4F8C-B391-14F77EFF8502}" destId="{00822B48-FC81-435E-A35B-B18BA4262450}" srcOrd="4" destOrd="0" presId="urn:microsoft.com/office/officeart/2018/2/layout/IconVerticalSolidList"/>
    <dgm:cxn modelId="{B42C9B88-5AD4-A84E-B5DF-7EAA43842BEC}" type="presParOf" srcId="{048FFEF5-BC25-40F9-A70B-3E04D8CFF7EF}" destId="{AFBEE849-2CBB-4114-9373-B1105D3C9524}" srcOrd="1" destOrd="0" presId="urn:microsoft.com/office/officeart/2018/2/layout/IconVerticalSolidList"/>
    <dgm:cxn modelId="{D205E43F-45D1-9748-A714-01D85C0046CD}" type="presParOf" srcId="{048FFEF5-BC25-40F9-A70B-3E04D8CFF7EF}" destId="{11A6F067-84CB-4969-BD9C-789E779781C8}" srcOrd="2" destOrd="0" presId="urn:microsoft.com/office/officeart/2018/2/layout/IconVerticalSolidList"/>
    <dgm:cxn modelId="{32CD2943-8E68-3A4F-9FB1-3C127C5E1E19}" type="presParOf" srcId="{11A6F067-84CB-4969-BD9C-789E779781C8}" destId="{335A8A3B-B382-4D0F-B022-65A13607DFAB}" srcOrd="0" destOrd="0" presId="urn:microsoft.com/office/officeart/2018/2/layout/IconVerticalSolidList"/>
    <dgm:cxn modelId="{19076A96-BCF2-854C-95A5-4C52104CCC25}" type="presParOf" srcId="{11A6F067-84CB-4969-BD9C-789E779781C8}" destId="{F8D44C69-7472-445A-82F1-326AA716A0D6}" srcOrd="1" destOrd="0" presId="urn:microsoft.com/office/officeart/2018/2/layout/IconVerticalSolidList"/>
    <dgm:cxn modelId="{5409BE6C-8455-3344-B0C3-07270FC69634}" type="presParOf" srcId="{11A6F067-84CB-4969-BD9C-789E779781C8}" destId="{26A6648F-7940-4750-ABD9-387A1B0EFBC6}" srcOrd="2" destOrd="0" presId="urn:microsoft.com/office/officeart/2018/2/layout/IconVerticalSolidList"/>
    <dgm:cxn modelId="{4701CD09-A18A-DB47-8F33-EFF071625427}" type="presParOf" srcId="{11A6F067-84CB-4969-BD9C-789E779781C8}" destId="{FF00C449-0D67-4762-9EEF-91BA00F9C59B}" srcOrd="3" destOrd="0" presId="urn:microsoft.com/office/officeart/2018/2/layout/IconVerticalSolidList"/>
    <dgm:cxn modelId="{387B7C6D-8CBA-5E40-9D84-BBE336FA197A}" type="presParOf" srcId="{11A6F067-84CB-4969-BD9C-789E779781C8}" destId="{F62DD724-FCEA-4CF1-AF33-C2EFE3AC2050}" srcOrd="4" destOrd="0" presId="urn:microsoft.com/office/officeart/2018/2/layout/IconVerticalSolidList"/>
    <dgm:cxn modelId="{EA9471C2-B687-0B4B-8405-D6B5D4E740A5}" type="presParOf" srcId="{048FFEF5-BC25-40F9-A70B-3E04D8CFF7EF}" destId="{35248EC3-EF56-4D18-B37A-5D2BCCF156C1}" srcOrd="3" destOrd="0" presId="urn:microsoft.com/office/officeart/2018/2/layout/IconVerticalSolidList"/>
    <dgm:cxn modelId="{83579BC1-F1B1-C249-80BC-24425A9A3618}" type="presParOf" srcId="{048FFEF5-BC25-40F9-A70B-3E04D8CFF7EF}" destId="{F0A24391-9721-4C7A-8449-9766D4EBF1B9}" srcOrd="4" destOrd="0" presId="urn:microsoft.com/office/officeart/2018/2/layout/IconVerticalSolidList"/>
    <dgm:cxn modelId="{22F250E3-8E64-7045-8E2A-633AEA078DE7}" type="presParOf" srcId="{F0A24391-9721-4C7A-8449-9766D4EBF1B9}" destId="{183E9D5D-C351-4198-9589-65EB0A92F122}" srcOrd="0" destOrd="0" presId="urn:microsoft.com/office/officeart/2018/2/layout/IconVerticalSolidList"/>
    <dgm:cxn modelId="{34BA8830-C850-8145-8B64-04AC4E4A51C3}" type="presParOf" srcId="{F0A24391-9721-4C7A-8449-9766D4EBF1B9}" destId="{4A4E4EAF-0A9A-4AFB-A870-09C938DB3126}" srcOrd="1" destOrd="0" presId="urn:microsoft.com/office/officeart/2018/2/layout/IconVerticalSolidList"/>
    <dgm:cxn modelId="{CC160600-BB28-3449-AD66-794FA0A6FC8B}" type="presParOf" srcId="{F0A24391-9721-4C7A-8449-9766D4EBF1B9}" destId="{0DB63758-3E53-4184-83A1-CCE1E8F0308D}" srcOrd="2" destOrd="0" presId="urn:microsoft.com/office/officeart/2018/2/layout/IconVerticalSolidList"/>
    <dgm:cxn modelId="{77C476A1-53E4-4A48-A035-495CEFDDF8A4}" type="presParOf" srcId="{F0A24391-9721-4C7A-8449-9766D4EBF1B9}" destId="{40A66F32-1F0B-450A-A701-CF224290C584}" srcOrd="3" destOrd="0" presId="urn:microsoft.com/office/officeart/2018/2/layout/IconVerticalSolidList"/>
    <dgm:cxn modelId="{7EE7BF0B-BC0F-1346-B6D2-57D97D977D38}" type="presParOf" srcId="{F0A24391-9721-4C7A-8449-9766D4EBF1B9}" destId="{D7DF22A4-1805-4BDB-A261-2CF7CE051F89}" srcOrd="4" destOrd="0" presId="urn:microsoft.com/office/officeart/2018/2/layout/IconVerticalSolidList"/>
    <dgm:cxn modelId="{27470F5D-91DD-DE4D-BB11-00066B5EEC6E}" type="presParOf" srcId="{048FFEF5-BC25-40F9-A70B-3E04D8CFF7EF}" destId="{4C379BAC-BB60-4CD7-8760-5CAF176FAB24}" srcOrd="5" destOrd="0" presId="urn:microsoft.com/office/officeart/2018/2/layout/IconVerticalSolidList"/>
    <dgm:cxn modelId="{EBFF577B-5DAB-0B40-A685-9EA5DC44CFFE}" type="presParOf" srcId="{048FFEF5-BC25-40F9-A70B-3E04D8CFF7EF}" destId="{8B74F791-A676-4D3D-AA92-148D14E926D7}" srcOrd="6" destOrd="0" presId="urn:microsoft.com/office/officeart/2018/2/layout/IconVerticalSolidList"/>
    <dgm:cxn modelId="{99104458-F01F-204A-9089-C9C5D77FE236}" type="presParOf" srcId="{8B74F791-A676-4D3D-AA92-148D14E926D7}" destId="{9051A5F2-84A3-4F6B-8B0A-DDFDDE4A27FC}" srcOrd="0" destOrd="0" presId="urn:microsoft.com/office/officeart/2018/2/layout/IconVerticalSolidList"/>
    <dgm:cxn modelId="{B9E23AB1-BF22-E94D-8D07-97BD7979C2EF}" type="presParOf" srcId="{8B74F791-A676-4D3D-AA92-148D14E926D7}" destId="{7C6FE0AA-3AD8-4531-9F0C-5BCC2B67C027}" srcOrd="1" destOrd="0" presId="urn:microsoft.com/office/officeart/2018/2/layout/IconVerticalSolidList"/>
    <dgm:cxn modelId="{8B0C447D-6C98-054F-8EB6-04054AEC1697}" type="presParOf" srcId="{8B74F791-A676-4D3D-AA92-148D14E926D7}" destId="{0B301F0D-A757-4028-9AA1-60FCFF3836A0}" srcOrd="2" destOrd="0" presId="urn:microsoft.com/office/officeart/2018/2/layout/IconVerticalSolidList"/>
    <dgm:cxn modelId="{97EADD3B-AADD-0442-9621-E34CA9D92DCB}" type="presParOf" srcId="{8B74F791-A676-4D3D-AA92-148D14E926D7}" destId="{F308CD6E-03C3-4CE1-ACE5-447322394C01}" srcOrd="3" destOrd="0" presId="urn:microsoft.com/office/officeart/2018/2/layout/IconVerticalSolidList"/>
    <dgm:cxn modelId="{6A53FBD7-C152-484E-B37D-D62C602AE90F}" type="presParOf" srcId="{8B74F791-A676-4D3D-AA92-148D14E926D7}" destId="{8E398927-9FCC-704C-8DE9-9790FECFBD5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9A303-4C7E-4404-91BC-6C546326CAEE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50B7A-E90D-47C3-8745-91D01EEEF47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6DD32-1D51-4FDF-82D3-E505D135500F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</a:t>
          </a:r>
        </a:p>
      </dsp:txBody>
      <dsp:txXfrm>
        <a:off x="1057183" y="1805"/>
        <a:ext cx="4732020" cy="915310"/>
      </dsp:txXfrm>
    </dsp:sp>
    <dsp:sp modelId="{00822B48-FC81-435E-A35B-B18BA4262450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UC Irvine ML Repository</a:t>
          </a:r>
        </a:p>
      </dsp:txBody>
      <dsp:txXfrm>
        <a:off x="5789203" y="1805"/>
        <a:ext cx="4726396" cy="915310"/>
      </dsp:txXfrm>
    </dsp:sp>
    <dsp:sp modelId="{335A8A3B-B382-4D0F-B022-65A13607DFA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44C69-7472-445A-82F1-326AA716A0D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0C449-0D67-4762-9EEF-91BA00F9C59B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Features</a:t>
          </a:r>
        </a:p>
      </dsp:txBody>
      <dsp:txXfrm>
        <a:off x="1057183" y="1145944"/>
        <a:ext cx="4732020" cy="915310"/>
      </dsp:txXfrm>
    </dsp:sp>
    <dsp:sp modelId="{F62DD724-FCEA-4CF1-AF33-C2EFE3AC2050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13 features; Target = 0 or 1</a:t>
          </a:r>
        </a:p>
      </dsp:txBody>
      <dsp:txXfrm>
        <a:off x="5789203" y="1145944"/>
        <a:ext cx="4726396" cy="915310"/>
      </dsp:txXfrm>
    </dsp:sp>
    <dsp:sp modelId="{183E9D5D-C351-4198-9589-65EB0A92F12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E4EAF-0A9A-4AFB-A870-09C938DB312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66F32-1F0B-450A-A701-CF224290C584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</a:t>
          </a:r>
        </a:p>
      </dsp:txBody>
      <dsp:txXfrm>
        <a:off x="1057183" y="2290082"/>
        <a:ext cx="4732020" cy="915310"/>
      </dsp:txXfrm>
    </dsp:sp>
    <dsp:sp modelId="{D7DF22A4-1805-4BDB-A261-2CF7CE051F89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Random Forest</a:t>
          </a:r>
        </a:p>
      </dsp:txBody>
      <dsp:txXfrm>
        <a:off x="5789203" y="2290082"/>
        <a:ext cx="4726396" cy="915310"/>
      </dsp:txXfrm>
    </dsp:sp>
    <dsp:sp modelId="{9051A5F2-84A3-4F6B-8B0A-DDFDDE4A27F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FE0AA-3AD8-4531-9F0C-5BCC2B67C027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8CD6E-03C3-4CE1-ACE5-447322394C01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Results</a:t>
          </a:r>
        </a:p>
      </dsp:txBody>
      <dsp:txXfrm>
        <a:off x="1057183" y="3434221"/>
        <a:ext cx="4732020" cy="915310"/>
      </dsp:txXfrm>
    </dsp:sp>
    <dsp:sp modelId="{8E398927-9FCC-704C-8DE9-9790FECFBD54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F1 Score</a:t>
          </a:r>
        </a:p>
      </dsp:txBody>
      <dsp:txXfrm>
        <a:off x="5789203" y="3434221"/>
        <a:ext cx="472639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03B70-DE52-B44A-922E-3BE978C66A3E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F919A-D133-A645-BAA8-DDDBA68F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F919A-D133-A645-BAA8-DDDBA68FA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38B7-F269-8E44-BD06-DF97B5D2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DD5D2-9B83-7841-AE93-5E8D73B6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260B-2DD6-8244-B372-AC462A17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38594-008C-4B43-9E81-9988BF91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809E-54D0-5C4A-8838-6AEA8ED1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6ED5-5805-284C-8223-69B11649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EE0E9-7EB6-D341-8516-C6E4C373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47D08-3B8C-664C-BC2B-50355323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51A54-FD21-EB4D-8D2E-6F81F234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294CC-AD77-1D47-8718-51915400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76F0D-1574-084F-9039-E58B6301A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30608-20FD-364E-B23E-E21DFF724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8C5F-0029-D649-973A-97DEC381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A89C-FB1C-674F-B03D-D007E622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DF5AB-3CF0-8744-B01D-C5F9AB8B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6F7D-2E4F-894F-A12B-49D4B834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EDBA-CC90-CC48-BE9F-15BECFD6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8931-C825-CD4A-BEB8-842CDFAF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51D8-D054-ED43-8A20-B20F84A4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5D5B-9D3B-074E-A4B6-7186AF13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4812-8ED9-174B-8CE4-FDFBDE44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8B5A9-EEF9-7940-9A4E-3B7955C7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C95F-3104-434B-B8ED-16469A7F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0626-3698-4C4F-A0B8-C7D15B82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E175-9C0B-364F-A48F-3389D9A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3644-AE72-CD49-B89C-E5DA4D6D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25F8-6C8A-884D-9EA4-1A438660F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6602B-B6EF-494B-8DB4-0A0AEB004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952E3-26D9-F142-A3EF-E87DDE4D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FE6CB-87B9-BC46-89E9-851F8EDC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0B5BF-380E-D949-9EB3-5EA8F9F2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9094-5872-E74F-A3C8-B1ACBB60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1790B-AB99-8E4F-8DEF-4AAE9569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36821-ADB4-564C-9101-2CFE5155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EF153-DD79-9E4F-9BA7-254B48398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676A9-51C9-794F-A9CE-9D3AA4ED3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72195-F6AB-3E4B-82F8-835E5EF3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D3290-5511-5C41-99C2-CF04E4E2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22421-DCC3-0C41-86AD-6F7763F7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34AF-AA44-E649-BC26-50BDB228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7902C-A3C9-8E43-82B3-EA77DE11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63907-EC42-4C4B-96D9-E4BC0278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68A54-CE16-2E4E-BFCD-BAE4F57C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B228D-BE6A-AB4C-BCEA-6F399F1D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3E400-423D-E74B-BD32-F289DBDF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033A-7917-434D-91C2-04164832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8079-24DF-B847-A4A4-73723020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7475-0C76-3A45-AF9D-D28F58FB5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CE990-1D38-9E44-B82E-8EE365801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7088A-AC91-594C-AF5D-B7C4B0DE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0CE13-F213-FC4E-A442-8629AD76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74841-2BF3-CA44-99A8-27D2BFAF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FA38-4106-3743-8CB5-3F117436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4B76D-A72D-E042-B182-626396DED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EF138-8695-E748-8F78-905E0FC7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FAC7-E943-F844-816C-FA05C27B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38B39-F032-D444-9B13-D77BAF5B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C22F-99AA-484E-8A08-FDB297A5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86DD0-CCC4-F448-AE02-EA943446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43BF-ADD9-6841-ACF2-EBBA52BDC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2017-3084-D243-BD7C-EA8950575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50427-845E-7E4C-8EB8-E1E3CECDD8F6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747B-A010-4B49-9CCE-BB3F699A7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9DA4-F0B2-B44A-9E76-6BFA5BC01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1BCD-95D1-2C4E-A216-DBB797B6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658BE-D1C2-42E0-A303-3831CDBF3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2">
            <a:extLst>
              <a:ext uri="{FF2B5EF4-FFF2-40B4-BE49-F238E27FC236}">
                <a16:creationId xmlns:a16="http://schemas.microsoft.com/office/drawing/2014/main" id="{C1FBCB95-389E-4A3B-A32D-E5E26CD8F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8A4E45-233B-4B5C-B9A3-2791BF6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D2627-3B77-9D47-8512-9FBFCC6AB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2280543"/>
            <a:ext cx="7708392" cy="1617688"/>
          </a:xfrm>
        </p:spPr>
        <p:txBody>
          <a:bodyPr>
            <a:normAutofit/>
          </a:bodyPr>
          <a:lstStyle/>
          <a:p>
            <a:r>
              <a:rPr lang="en-US" sz="6000"/>
              <a:t>Predicting Heart Disease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47238-659C-A64E-BB00-0ACBADBFC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804" y="3898231"/>
            <a:ext cx="7708392" cy="699091"/>
          </a:xfrm>
        </p:spPr>
        <p:txBody>
          <a:bodyPr>
            <a:normAutofit/>
          </a:bodyPr>
          <a:lstStyle/>
          <a:p>
            <a:r>
              <a:rPr lang="en-US" sz="2400"/>
              <a:t>by Bianca Orozco</a:t>
            </a:r>
          </a:p>
        </p:txBody>
      </p:sp>
    </p:spTree>
    <p:extLst>
      <p:ext uri="{BB962C8B-B14F-4D97-AF65-F5344CB8AC3E}">
        <p14:creationId xmlns:p14="http://schemas.microsoft.com/office/powerpoint/2010/main" val="394530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CE71-7EE4-D448-B6E0-104AECC4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Predicting Heart Disease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E5983D-C7E1-4B3A-96A2-45891A575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802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09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CCA63-5CCC-C94B-AB9F-B969405F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Features				Target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6D88-9738-4447-80E9-B6C4429DD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pPr>
              <a:tabLst>
                <a:tab pos="3987800" algn="l"/>
              </a:tabLst>
            </a:pPr>
            <a:r>
              <a:rPr lang="en-US" sz="2400" dirty="0">
                <a:solidFill>
                  <a:srgbClr val="FFFFFF"/>
                </a:solidFill>
              </a:rPr>
              <a:t>Chest pain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Maximum heart rate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# of damaged major blood vessels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Score: 3 = normal, 6 = fixed defect,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	7 = reversable defect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4EAE4-EFFB-0C40-A119-F238571C9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0 = No heart disease present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1 = Heart disease present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704A45-54BC-F048-8920-A6FE45AAEEBF}"/>
              </a:ext>
            </a:extLst>
          </p:cNvPr>
          <p:cNvCxnSpPr/>
          <p:nvPr/>
        </p:nvCxnSpPr>
        <p:spPr>
          <a:xfrm>
            <a:off x="6249026" y="826323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03C42-1C18-2D46-B852-AE83211A6A24}"/>
              </a:ext>
            </a:extLst>
          </p:cNvPr>
          <p:cNvCxnSpPr/>
          <p:nvPr/>
        </p:nvCxnSpPr>
        <p:spPr>
          <a:xfrm>
            <a:off x="762000" y="826323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138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5DCF-E920-AB40-84FD-1BE61C59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8CFB-B9AF-B541-9297-7E1E6F4A4F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F1 Score: 0.772</a:t>
            </a:r>
          </a:p>
          <a:p>
            <a:r>
              <a:rPr lang="en-US" dirty="0"/>
              <a:t>Confusion Matrix: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8E2A2B-2E56-144A-84B1-488B155C30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8257808"/>
              </p:ext>
            </p:extLst>
          </p:nvPr>
        </p:nvGraphicFramePr>
        <p:xfrm>
          <a:off x="4616970" y="2231757"/>
          <a:ext cx="6212175" cy="3387777"/>
        </p:xfrm>
        <a:graphic>
          <a:graphicData uri="http://schemas.openxmlformats.org/drawingml/2006/table">
            <a:tbl>
              <a:tblPr firstRow="1" firstCol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070725">
                  <a:extLst>
                    <a:ext uri="{9D8B030D-6E8A-4147-A177-3AD203B41FA5}">
                      <a16:colId xmlns:a16="http://schemas.microsoft.com/office/drawing/2014/main" val="2587369572"/>
                    </a:ext>
                  </a:extLst>
                </a:gridCol>
                <a:gridCol w="2070725">
                  <a:extLst>
                    <a:ext uri="{9D8B030D-6E8A-4147-A177-3AD203B41FA5}">
                      <a16:colId xmlns:a16="http://schemas.microsoft.com/office/drawing/2014/main" val="3943513386"/>
                    </a:ext>
                  </a:extLst>
                </a:gridCol>
                <a:gridCol w="2070725">
                  <a:extLst>
                    <a:ext uri="{9D8B030D-6E8A-4147-A177-3AD203B41FA5}">
                      <a16:colId xmlns:a16="http://schemas.microsoft.com/office/drawing/2014/main" val="2825666682"/>
                    </a:ext>
                  </a:extLst>
                </a:gridCol>
              </a:tblGrid>
              <a:tr h="11292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Heart Disease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 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28610"/>
                  </a:ext>
                </a:extLst>
              </a:tr>
              <a:tr h="11292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Heart Disease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49861"/>
                  </a:ext>
                </a:extLst>
              </a:tr>
              <a:tr h="11292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Heart Disease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8488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57A99-1FD2-A245-9B99-9012B0D6A8E5}"/>
              </a:ext>
            </a:extLst>
          </p:cNvPr>
          <p:cNvSpPr txBox="1"/>
          <p:nvPr/>
        </p:nvSpPr>
        <p:spPr>
          <a:xfrm>
            <a:off x="7832361" y="1690688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Actual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FFFE9-3818-FE49-A515-FDB7AFC22ECB}"/>
              </a:ext>
            </a:extLst>
          </p:cNvPr>
          <p:cNvSpPr txBox="1"/>
          <p:nvPr/>
        </p:nvSpPr>
        <p:spPr>
          <a:xfrm>
            <a:off x="2788171" y="420368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1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98BA-39B4-F543-B848-7F1A6A58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8A0B4-4C1B-1440-BB71-6D7FA20A6C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ROC Curve: </a:t>
            </a:r>
          </a:p>
          <a:p>
            <a:r>
              <a:rPr lang="en-US" dirty="0"/>
              <a:t>AUC Score: 0.898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548311-0BFF-1B47-B282-A0D7FE6D4F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9112"/>
          <a:stretch/>
        </p:blipFill>
        <p:spPr>
          <a:xfrm>
            <a:off x="4961744" y="1377856"/>
            <a:ext cx="6392056" cy="4518583"/>
          </a:xfrm>
          <a:noFill/>
        </p:spPr>
      </p:pic>
    </p:spTree>
    <p:extLst>
      <p:ext uri="{BB962C8B-B14F-4D97-AF65-F5344CB8AC3E}">
        <p14:creationId xmlns:p14="http://schemas.microsoft.com/office/powerpoint/2010/main" val="59005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9D0D-AF16-AC42-BE4B-1F7506EF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507E-165F-B645-9C44-63F05C14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3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114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Heart Disease</vt:lpstr>
      <vt:lpstr>Predicting Heart Disease</vt:lpstr>
      <vt:lpstr>Features    Target</vt:lpstr>
      <vt:lpstr>Random Forest</vt:lpstr>
      <vt:lpstr>Random Forest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Disease</dc:title>
  <dc:creator>Bianca Orozco</dc:creator>
  <cp:lastModifiedBy>Bianca Orozco</cp:lastModifiedBy>
  <cp:revision>6</cp:revision>
  <dcterms:created xsi:type="dcterms:W3CDTF">2019-10-30T18:48:31Z</dcterms:created>
  <dcterms:modified xsi:type="dcterms:W3CDTF">2019-10-30T20:04:00Z</dcterms:modified>
</cp:coreProperties>
</file>