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6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4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D89A50F-0907-4849-9FD3-77CD560E5E9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F5F35EC-7274-4E5A-BD59-95A9367FB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55B-9CCA-4A0B-976D-60BE0D964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6062F-0F51-40F1-80FB-1B13BEFE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1 SD</a:t>
            </a:r>
          </a:p>
          <a:p>
            <a:r>
              <a:rPr lang="en-US" dirty="0" err="1"/>
              <a:t>Radulescu</a:t>
            </a:r>
            <a:r>
              <a:rPr lang="en-US" dirty="0"/>
              <a:t> Alexia Bianca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C48D-01AC-48B8-AA58-691AB231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Sortari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20AE-8042-4C8E-99DF-53E0C99F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:</a:t>
            </a:r>
          </a:p>
          <a:p>
            <a:pPr lvl="3"/>
            <a:r>
              <a:rPr lang="en-US" sz="2400" dirty="0" err="1"/>
              <a:t>RadixSort</a:t>
            </a:r>
            <a:endParaRPr lang="en-US" sz="2400" dirty="0"/>
          </a:p>
          <a:p>
            <a:pPr lvl="3"/>
            <a:r>
              <a:rPr lang="en-US" sz="2400" dirty="0" err="1"/>
              <a:t>MergeSort</a:t>
            </a:r>
            <a:endParaRPr lang="en-US" sz="2400" dirty="0"/>
          </a:p>
          <a:p>
            <a:pPr lvl="3"/>
            <a:r>
              <a:rPr lang="en-US" sz="2400" dirty="0" err="1"/>
              <a:t>ShellSort</a:t>
            </a:r>
            <a:endParaRPr lang="en-US" sz="2400" dirty="0"/>
          </a:p>
          <a:p>
            <a:pPr lvl="3"/>
            <a:r>
              <a:rPr lang="en-US" sz="2400" dirty="0" err="1"/>
              <a:t>QuickSort</a:t>
            </a:r>
            <a:r>
              <a:rPr lang="en-US" sz="2400" dirty="0"/>
              <a:t> (cu </a:t>
            </a:r>
            <a:r>
              <a:rPr lang="en-US" sz="2400" dirty="0" err="1"/>
              <a:t>pivotul</a:t>
            </a:r>
            <a:r>
              <a:rPr lang="en-US" sz="2400" dirty="0"/>
              <a:t> ales in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modalitati</a:t>
            </a:r>
            <a:r>
              <a:rPr lang="en-US" sz="2400" dirty="0"/>
              <a:t>: </a:t>
            </a:r>
            <a:r>
              <a:rPr lang="en-US" sz="2400" dirty="0" err="1"/>
              <a:t>ultimul</a:t>
            </a:r>
            <a:r>
              <a:rPr lang="en-US" sz="2400" dirty="0"/>
              <a:t> element si </a:t>
            </a:r>
            <a:r>
              <a:rPr lang="en-US" sz="2400" dirty="0" err="1"/>
              <a:t>mediana</a:t>
            </a:r>
            <a:r>
              <a:rPr lang="en-US" sz="2400" dirty="0"/>
              <a:t> 3)</a:t>
            </a:r>
          </a:p>
          <a:p>
            <a:pPr lvl="3"/>
            <a:r>
              <a:rPr lang="en-US" sz="2400" dirty="0" err="1"/>
              <a:t>HeapSort</a:t>
            </a:r>
            <a:endParaRPr lang="en-US" sz="2400" dirty="0"/>
          </a:p>
          <a:p>
            <a:pPr marL="1371600" lvl="3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ales </a:t>
            </a:r>
            <a:r>
              <a:rPr lang="en-US" dirty="0" err="1"/>
              <a:t>este</a:t>
            </a:r>
            <a:r>
              <a:rPr lang="en-US" dirty="0"/>
              <a:t> C++.</a:t>
            </a:r>
          </a:p>
          <a:p>
            <a:pPr marL="0" indent="0">
              <a:buNone/>
            </a:pP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exprimat</a:t>
            </a:r>
            <a:r>
              <a:rPr lang="en-US" dirty="0"/>
              <a:t> in </a:t>
            </a:r>
            <a:r>
              <a:rPr lang="en-US" dirty="0" err="1"/>
              <a:t>microsecunde</a:t>
            </a:r>
            <a:r>
              <a:rPr lang="en-US" dirty="0"/>
              <a:t>.</a:t>
            </a:r>
          </a:p>
          <a:p>
            <a:pPr lvl="3"/>
            <a:endParaRPr lang="en-US" sz="2800" dirty="0"/>
          </a:p>
          <a:p>
            <a:pPr lvl="3"/>
            <a:endParaRPr lang="en-US" sz="2800" dirty="0"/>
          </a:p>
          <a:p>
            <a:pPr lvl="3"/>
            <a:endParaRPr lang="en-US" sz="2800" dirty="0"/>
          </a:p>
          <a:p>
            <a:pPr lvl="3"/>
            <a:endParaRPr lang="en-US" sz="2800" dirty="0"/>
          </a:p>
          <a:p>
            <a:pPr lvl="3"/>
            <a:endParaRPr lang="en-US" sz="2800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AD53-B0F2-405A-86E4-03034D0C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RadixSort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F674-1852-44EB-A456-C5519E8B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470991"/>
            <a:ext cx="10916478" cy="4705972"/>
          </a:xfrm>
        </p:spPr>
        <p:txBody>
          <a:bodyPr/>
          <a:lstStyle/>
          <a:p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grupandu</a:t>
            </a:r>
            <a:r>
              <a:rPr lang="en-US" dirty="0"/>
              <a:t>-le </a:t>
            </a:r>
            <a:r>
              <a:rPr lang="it-IT" dirty="0"/>
              <a:t>după fiecare cifră, pe rând.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max)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</a:t>
            </a:r>
            <a:r>
              <a:rPr lang="en-GB" dirty="0" err="1"/>
              <a:t>n+b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CD775-AB79-449B-ABA6-90258B54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93" y="3240610"/>
            <a:ext cx="6432013" cy="29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B0AA-1767-4B38-80C9-58DDCEF1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MergeSort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186-DB2D-41D2-85BA-9CC84388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Divide et </a:t>
            </a:r>
            <a:r>
              <a:rPr lang="en-US" dirty="0" err="1"/>
              <a:t>Impera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n)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O(n)</a:t>
            </a:r>
            <a:endParaRPr lang="en-US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E2A98-8864-4509-8F46-455C71D9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11" y="3549001"/>
            <a:ext cx="6660150" cy="29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DE5D-9632-4F2F-882B-E21F0635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ShellSort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335C-F5D2-4B77-863E-B58417A9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care sunt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de </a:t>
            </a:r>
            <a:r>
              <a:rPr lang="en-US" dirty="0" err="1"/>
              <a:t>altele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reduce </a:t>
            </a:r>
            <a:r>
              <a:rPr lang="en-US" dirty="0" err="1"/>
              <a:t>succesiv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elemente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n)(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bun); O(n^2)(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rau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O(1)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5DA0C-1D53-4490-B1CB-2437673E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60" y="3975652"/>
            <a:ext cx="7140572" cy="22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B072-60DD-45CE-9CA0-7DB95A9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QuickSort</a:t>
            </a:r>
            <a:r>
              <a:rPr lang="en-US" u="sng" dirty="0"/>
              <a:t> cu pivot </a:t>
            </a:r>
            <a:r>
              <a:rPr lang="en-US" u="sng" dirty="0" err="1"/>
              <a:t>ultimul</a:t>
            </a:r>
            <a:r>
              <a:rPr lang="en-US" u="sng" dirty="0"/>
              <a:t> element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5141-0ACC-478B-8DE5-74916C38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Se alege </a:t>
            </a:r>
            <a:r>
              <a:rPr lang="en-US" sz="2000" dirty="0"/>
              <a:t>ca</a:t>
            </a:r>
            <a:r>
              <a:rPr lang="ro-RO" sz="2000" dirty="0"/>
              <a:t> pivot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 din vector</a:t>
            </a:r>
            <a:r>
              <a:rPr lang="ro-RO" sz="2000" dirty="0"/>
              <a:t>,</a:t>
            </a:r>
            <a:r>
              <a:rPr lang="en-US" sz="2000" dirty="0"/>
              <a:t> se </a:t>
            </a:r>
            <a:r>
              <a:rPr lang="en-US" sz="2000" dirty="0" err="1"/>
              <a:t>ordonează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ro-RO" sz="2000" dirty="0"/>
              <a:t>vectorului</a:t>
            </a:r>
            <a:r>
              <a:rPr lang="en-US" sz="2000" dirty="0"/>
              <a:t>,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încât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cu </a:t>
            </a:r>
            <a:r>
              <a:rPr lang="en-US" sz="2000" dirty="0" err="1"/>
              <a:t>acesta</a:t>
            </a:r>
            <a:r>
              <a:rPr lang="en-US" sz="2000" dirty="0"/>
              <a:t>,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cu </a:t>
            </a:r>
            <a:r>
              <a:rPr lang="en-US" sz="2000" dirty="0" err="1"/>
              <a:t>acesta</a:t>
            </a:r>
            <a:r>
              <a:rPr lang="en-US" sz="2000" dirty="0"/>
              <a:t>.</a:t>
            </a:r>
            <a:endParaRPr lang="ro-RO" sz="2000" dirty="0"/>
          </a:p>
          <a:p>
            <a:r>
              <a:rPr lang="en-US" sz="2000" dirty="0" err="1"/>
              <a:t>Complexitate</a:t>
            </a:r>
            <a:r>
              <a:rPr lang="en-US" sz="2000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n)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O(log n)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3B7C8-DD13-4938-A719-3CF987DE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03" y="3975653"/>
            <a:ext cx="6008594" cy="26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C00A-2422-40BA-9DD7-4901F625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QuickSort</a:t>
            </a:r>
            <a:r>
              <a:rPr lang="en-US" u="sng" dirty="0"/>
              <a:t> </a:t>
            </a:r>
            <a:r>
              <a:rPr lang="en-US" u="sng" dirty="0" err="1"/>
              <a:t>mediana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4831-FDFB-4C2D-B5AC-3628504B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Se alege </a:t>
            </a:r>
            <a:r>
              <a:rPr lang="en-US" sz="2000" dirty="0"/>
              <a:t>ca</a:t>
            </a:r>
            <a:r>
              <a:rPr lang="ro-RO" sz="2000" dirty="0"/>
              <a:t> pivot</a:t>
            </a:r>
            <a:r>
              <a:rPr lang="en-US" sz="2000" dirty="0" err="1"/>
              <a:t>mediana</a:t>
            </a:r>
            <a:r>
              <a:rPr lang="ro-RO" sz="2000" dirty="0"/>
              <a:t>,</a:t>
            </a:r>
            <a:r>
              <a:rPr lang="en-US" sz="2000" dirty="0"/>
              <a:t> se </a:t>
            </a:r>
            <a:r>
              <a:rPr lang="en-US" sz="2000" dirty="0" err="1"/>
              <a:t>ordonează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</a:t>
            </a:r>
            <a:r>
              <a:rPr lang="ro-RO" sz="2000" dirty="0"/>
              <a:t>vectorului</a:t>
            </a:r>
            <a:r>
              <a:rPr lang="en-US" sz="2000" dirty="0"/>
              <a:t>,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încât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cu </a:t>
            </a:r>
            <a:r>
              <a:rPr lang="en-US" sz="2000" dirty="0" err="1"/>
              <a:t>acesta</a:t>
            </a:r>
            <a:r>
              <a:rPr lang="en-US" sz="2000" dirty="0"/>
              <a:t>,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pivotului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 cu </a:t>
            </a:r>
            <a:r>
              <a:rPr lang="en-US" sz="2000" dirty="0" err="1"/>
              <a:t>acesta</a:t>
            </a:r>
            <a:r>
              <a:rPr lang="en-US" sz="2000" dirty="0"/>
              <a:t>.</a:t>
            </a:r>
            <a:endParaRPr lang="ro-RO" sz="2000" dirty="0"/>
          </a:p>
          <a:p>
            <a:r>
              <a:rPr lang="en-US" sz="2000" dirty="0" err="1"/>
              <a:t>Complexitate</a:t>
            </a:r>
            <a:r>
              <a:rPr lang="en-US" sz="2000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n)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O(log n)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51E98-66EA-44E2-B8C8-AAF162AE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74" y="3974371"/>
            <a:ext cx="5902278" cy="26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880A-2293-443C-99EC-0E18B42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HeapSort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042E-9847-42F9-A6C1-E0C9A5DA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Sortarea</a:t>
            </a:r>
            <a:r>
              <a:rPr lang="en-US" dirty="0"/>
              <a:t> heap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ca un tip special de arbore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heap.</a:t>
            </a:r>
          </a:p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Timp</a:t>
            </a:r>
            <a:r>
              <a:rPr lang="en-US" dirty="0"/>
              <a:t>:</a:t>
            </a:r>
            <a:r>
              <a:rPr lang="en-GB" dirty="0"/>
              <a:t> O(n log n)</a:t>
            </a:r>
          </a:p>
          <a:p>
            <a:pPr lvl="2"/>
            <a:r>
              <a:rPr lang="en-GB" dirty="0" err="1"/>
              <a:t>Spatiu</a:t>
            </a:r>
            <a:r>
              <a:rPr lang="en-GB" dirty="0"/>
              <a:t>: O(1)</a:t>
            </a:r>
          </a:p>
          <a:p>
            <a:pPr lvl="2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312C-FFC8-4D33-8643-2BC12779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56" y="3842927"/>
            <a:ext cx="8563378" cy="26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7B46-8D4F-4B0F-B88A-EA66B25F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Algoritmul</a:t>
            </a:r>
            <a:r>
              <a:rPr lang="en-US" u="sng" dirty="0"/>
              <a:t> </a:t>
            </a:r>
            <a:r>
              <a:rPr lang="en-US" u="sng" dirty="0" err="1"/>
              <a:t>nativ</a:t>
            </a:r>
            <a:r>
              <a:rPr lang="en-US" u="sng" dirty="0"/>
              <a:t> C++</a:t>
            </a:r>
            <a:endParaRPr lang="en-GB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0323B-459A-46ED-AAC5-5D9B6ADE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932" y="3105014"/>
            <a:ext cx="6258798" cy="1943371"/>
          </a:xfrm>
        </p:spPr>
      </p:pic>
    </p:spTree>
    <p:extLst>
      <p:ext uri="{BB962C8B-B14F-4D97-AF65-F5344CB8AC3E}">
        <p14:creationId xmlns:p14="http://schemas.microsoft.com/office/powerpoint/2010/main" val="35357911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315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Algoritmi de sortare</vt:lpstr>
      <vt:lpstr>Sortari</vt:lpstr>
      <vt:lpstr>RadixSort</vt:lpstr>
      <vt:lpstr>MergeSort</vt:lpstr>
      <vt:lpstr>ShellSort</vt:lpstr>
      <vt:lpstr>QuickSort cu pivot ultimul element</vt:lpstr>
      <vt:lpstr>QuickSort mediana</vt:lpstr>
      <vt:lpstr>HeapSort</vt:lpstr>
      <vt:lpstr>Algoritmul nativ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ALEXIA BIANCA RADULESCU</dc:creator>
  <cp:lastModifiedBy>ALEXIA BIANCA RADULESCU</cp:lastModifiedBy>
  <cp:revision>1</cp:revision>
  <dcterms:created xsi:type="dcterms:W3CDTF">2022-03-15T09:43:34Z</dcterms:created>
  <dcterms:modified xsi:type="dcterms:W3CDTF">2022-03-15T09:44:24Z</dcterms:modified>
</cp:coreProperties>
</file>