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5FE3A8-2F60-4238-97F0-CD608C5DF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CF1613-FEEE-47D2-93EF-27E3714E7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D09B55-F202-4AF8-9527-2E565C88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1646-C539-4853-9FD5-03E5641026C2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9FEDD7-D735-4D45-9DC2-C5A295C0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FB660C-04F5-42A3-B223-3DE5E8F0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055-F715-4158-B452-E0ED1EF100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61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951CB5-E47C-4649-A6F5-3E8712FE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EF7344-BE1F-4666-97D2-8BFF01F9E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807809-3EB3-4897-ADC5-D50C1F15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1646-C539-4853-9FD5-03E5641026C2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8A1DAE-1891-4A5D-8F83-1EFBA736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91D836-B339-4FE5-858F-60142D9D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055-F715-4158-B452-E0ED1EF100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51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8F5763-AAB9-4981-94C9-50CE08078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90E788-AD71-482C-92DB-90E9E5A38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993499-DC9A-42DD-85D3-2C95E584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1646-C539-4853-9FD5-03E5641026C2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9EB971-E186-4EBE-9326-3F9CF1DE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09AB0F-D3BD-47BD-85C7-B924251A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055-F715-4158-B452-E0ED1EF100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64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D0E4AC-D9C8-424B-BA2D-390D46D1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79A1A6-B68F-4DDC-9EB5-CA001F26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7E5832-10FA-4195-A969-AFB1BCF2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1646-C539-4853-9FD5-03E5641026C2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E078D1-6E4B-4BEB-B3A5-F3CA6FB4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0DB4AB-79B6-4DCB-B565-DC76FFFB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055-F715-4158-B452-E0ED1EF100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80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097F7-6B8A-4080-83E6-61C6FCA3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E9C5EB-91A9-4379-A7BB-B43FEDD6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6E61FC-BA89-4BFF-BE42-B10C675E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1646-C539-4853-9FD5-03E5641026C2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EA8E7F-A550-4E8E-AAD0-963F9E20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03390E-13EF-448C-B44E-D52FE533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055-F715-4158-B452-E0ED1EF100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5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AAB8FB-5763-4F2C-9E7A-DDB07AC0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7A8CA-123A-404B-ACED-5FB4265E0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4C0B39-CE3D-41D6-9BD4-2FA128617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257C8D-CD62-4EF5-B100-A5C70A9E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1646-C539-4853-9FD5-03E5641026C2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693E74-BF1A-40F5-A343-D4A40C3F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D7DB0A-3589-4620-BEB5-5AAF051F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055-F715-4158-B452-E0ED1EF100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93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12E53-66FE-46BC-B8D0-4F56BC15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CAB6F6-9A78-4D99-ACA6-D2088F1C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C18341-D6AC-4560-8C3B-7F6EA050B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C3792BB-1418-4DD6-8016-D8C0F93DD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017EC8-DC87-42E1-B2FE-1AE3FBD9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56139C-0AE6-4B22-89BF-24CC02A8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1646-C539-4853-9FD5-03E5641026C2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4A1002F-0B64-4F24-8FDE-B68BFD33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385E30-3162-4860-9771-19E54AA1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055-F715-4158-B452-E0ED1EF100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72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9714C-C654-4610-9B8A-250B3FE5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FBC870-2E68-41FD-B53F-1BA0FEF9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1646-C539-4853-9FD5-03E5641026C2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73E4BD-484A-4A42-BD6F-32402222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3E55FA-6BCB-49C6-889C-223116E5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055-F715-4158-B452-E0ED1EF100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21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4B9B2A9-1296-4F5B-97CF-AA780F27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1646-C539-4853-9FD5-03E5641026C2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6B0E35-BF83-4A65-8876-C9BA6759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ED5A69-797D-4D2A-B340-1C3143B7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055-F715-4158-B452-E0ED1EF100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79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E6BCE8-0831-45C2-8436-2C67FD50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8C1775-8A71-4C63-9B83-7E085510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44CAB6-D1AF-4988-81E3-63C0D186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46FAA2-F4E5-4555-B98C-1865CDC3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1646-C539-4853-9FD5-03E5641026C2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EABD5F-E0EB-4FAE-9E97-061989EC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F325F0-A084-4D6E-A64B-A20593A5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055-F715-4158-B452-E0ED1EF100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427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E3DD5-7DE7-4516-8ABE-E420E74A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F55632-AF0F-4317-B88E-7DF10F1D9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BD1ED9-393B-48C1-8762-A3E99F94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818ACE-CE9F-43C2-AE21-8962C471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1646-C539-4853-9FD5-03E5641026C2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69163B-2F9E-4759-9EEB-CD7E9F61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CE7F71-2D12-4272-A163-DB7316F9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055-F715-4158-B452-E0ED1EF100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48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BFBCB38-2D04-4E48-8E14-EB463164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7F41FC-4890-4619-8157-5BD62E97B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3E4089-BD29-4888-8642-A97B690CD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1646-C539-4853-9FD5-03E5641026C2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405C9D-1707-49A3-9990-465F9055C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1137F-13CA-40DB-8FA8-D3A2B931E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C055-F715-4158-B452-E0ED1EF100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15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anca.raimondi2@studio.unibo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B854278-5973-4D91-93EB-558670A30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113183"/>
            <a:ext cx="9793357" cy="473102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4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PROGETTO LABORATORIO DI APPLICAZIONI MOBILI 2020/2021</a:t>
            </a:r>
            <a:endParaRPr lang="it-IT" sz="4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TRACKING MY PANTRY</a:t>
            </a:r>
            <a:endParaRPr lang="it-IT" sz="4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Bianca Raimondi</a:t>
            </a:r>
            <a:endParaRPr lang="it-IT" sz="4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873520</a:t>
            </a:r>
            <a:endParaRPr lang="it-IT" sz="4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100" u="sng" dirty="0">
                <a:solidFill>
                  <a:srgbClr val="0563C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bianca.raimondi2@studio.unibo.it</a:t>
            </a:r>
            <a:endParaRPr lang="it-IT" sz="4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95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AFCC2A-321E-4394-AE73-CACFF7BC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VIEW VIEWMODEL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6ADFE2-ECF6-400B-AD8A-A5A107EC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265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: viene utilizzato un Repository (</a:t>
            </a:r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ProductRepository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per gestire il database locale.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: per ogni activity/fragment sono presenti due diverse visualizzazioni in base all’orientamento del dispositivo e la maggior parte dei dati statici sono stati salvati utilizzando la cartella </a:t>
            </a:r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VIEWMODEL : Il </a:t>
            </a:r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viene utilizzato solamente per SelectionActivity per salvare i dati nel caso in cui l’activity o i fragment vengano ricreati.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database locale viene gestito utilizzando Room, mentre per quanto riguarda le chiamate al database remoto viene utilizzato Volley.</a:t>
            </a:r>
            <a:endParaRPr lang="it-I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7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FCACC-6236-4E9E-A7D1-EC74D077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417" y="365125"/>
            <a:ext cx="3482009" cy="1325563"/>
          </a:xfrm>
        </p:spPr>
        <p:txBody>
          <a:bodyPr/>
          <a:lstStyle/>
          <a:p>
            <a:r>
              <a:rPr lang="it-IT" dirty="0"/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C97F51-099A-4150-AAD5-6BD9621C2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365125"/>
            <a:ext cx="5052391" cy="6300718"/>
          </a:xfrm>
        </p:spPr>
        <p:txBody>
          <a:bodyPr>
            <a:normAutofit fontScale="92500" lnSpcReduction="10000"/>
          </a:bodyPr>
          <a:lstStyle/>
          <a:p>
            <a:pPr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@ColumnInfo</a:t>
            </a:r>
            <a:b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@NonNull</a:t>
            </a:r>
            <a:endParaRPr lang="it-I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@ColumnInfo</a:t>
            </a:r>
            <a:b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@NonNull</a:t>
            </a:r>
            <a:b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//email</a:t>
            </a:r>
            <a:br>
              <a:rPr 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@ColumnInfo</a:t>
            </a:r>
            <a:b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barcode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@ColumnInfo</a:t>
            </a:r>
            <a:b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@ColumnInfo</a:t>
            </a:r>
            <a:b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@ColumnInfo</a:t>
            </a:r>
            <a:b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 </a:t>
            </a:r>
            <a:r>
              <a:rPr lang="en-US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@ColumnInfo</a:t>
            </a:r>
            <a:br>
              <a:rPr lang="en-US" sz="18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8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it-I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93ACDC-7EFD-4662-86F0-C268BB315D0D}"/>
              </a:ext>
            </a:extLst>
          </p:cNvPr>
          <p:cNvSpPr txBox="1"/>
          <p:nvPr/>
        </p:nvSpPr>
        <p:spPr>
          <a:xfrm>
            <a:off x="6202017" y="1690688"/>
            <a:ext cx="46117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database locale è composto da un’unica entità Product che gestisce i prodotti nella dispensa dell’utente.</a:t>
            </a:r>
            <a:endParaRPr lang="it-I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  <a:p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sono la </a:t>
            </a:r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PrimaryKey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dell’entità per fare in modo che i prodotti vengano differenziati, oltre che dall’id del prodotto (uguale al </a:t>
            </a:r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 database remoto), anche dall’utente che ha inserito il prodotto in dispensa.</a:t>
            </a:r>
            <a:endParaRPr lang="it-I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2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BC8CD7C-5A50-46BF-B28E-4A23BB4A49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127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09211C1-207C-468E-8CDF-D1F0B48B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245855"/>
            <a:ext cx="3760304" cy="1325563"/>
          </a:xfrm>
        </p:spPr>
        <p:txBody>
          <a:bodyPr/>
          <a:lstStyle/>
          <a:p>
            <a:r>
              <a:rPr lang="it-IT" dirty="0"/>
              <a:t>NAVIGAZIONE</a:t>
            </a:r>
          </a:p>
        </p:txBody>
      </p:sp>
    </p:spTree>
    <p:extLst>
      <p:ext uri="{BB962C8B-B14F-4D97-AF65-F5344CB8AC3E}">
        <p14:creationId xmlns:p14="http://schemas.microsoft.com/office/powerpoint/2010/main" val="377064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A4DA77-84A8-492D-815F-4169DC25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743" y="357809"/>
            <a:ext cx="4107767" cy="1026942"/>
          </a:xfrm>
        </p:spPr>
        <p:txBody>
          <a:bodyPr/>
          <a:lstStyle/>
          <a:p>
            <a:r>
              <a:rPr lang="it-IT" dirty="0"/>
              <a:t>MAIN ACTIVITY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CAD3292-FAC6-486F-A67C-DB853C2A8C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5035827" cy="685799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A4A15C-134D-4B07-A68E-A7BB3BB0364E}"/>
              </a:ext>
            </a:extLst>
          </p:cNvPr>
          <p:cNvSpPr txBox="1"/>
          <p:nvPr/>
        </p:nvSpPr>
        <p:spPr>
          <a:xfrm>
            <a:off x="6246055" y="1561514"/>
            <a:ext cx="4107767" cy="3143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MainActivity si occupa principalmente del login dell’utente richiedendo di inserire le proprie credenziali (Email e Password).</a:t>
            </a:r>
            <a:endParaRPr lang="it-I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Nel caso in cui l’utente non sia ancora registrato è possibile registrarsi cliccando il link relativo che lo reindirizzerà a </a:t>
            </a:r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RegistrationActivity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3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3A3AC-6315-4F36-905E-9FE33510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539" y="336990"/>
            <a:ext cx="5675142" cy="1325563"/>
          </a:xfrm>
        </p:spPr>
        <p:txBody>
          <a:bodyPr/>
          <a:lstStyle/>
          <a:p>
            <a:r>
              <a:rPr lang="it-IT" dirty="0"/>
              <a:t>REGISTRATION ACTIVITY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4C4B5ED-E07D-412D-B195-221D3F10C2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58749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A4D4108-94A5-4D22-BA36-852A4A6E70BA}"/>
              </a:ext>
            </a:extLst>
          </p:cNvPr>
          <p:cNvSpPr txBox="1"/>
          <p:nvPr/>
        </p:nvSpPr>
        <p:spPr>
          <a:xfrm>
            <a:off x="6162798" y="1674674"/>
            <a:ext cx="4405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RegistrationActivity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 occupa principalmente della registrazione di un nuovo utente richiedendo di inserire nuove credenziali: Username (il quale non verrà più richiesto dopo la registrazione), Email e Password.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71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3B805-29A4-48C0-93A8-75C1A159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703" y="393260"/>
            <a:ext cx="4929554" cy="1325563"/>
          </a:xfrm>
        </p:spPr>
        <p:txBody>
          <a:bodyPr/>
          <a:lstStyle/>
          <a:p>
            <a:r>
              <a:rPr lang="it-IT" dirty="0"/>
              <a:t>SELECTION ACTIVITY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5B7FFC8-5157-4E02-8EEC-ACB6BEB9DE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86471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73FD17-2B34-4626-8B45-BD8849334B03}"/>
              </a:ext>
            </a:extLst>
          </p:cNvPr>
          <p:cNvSpPr txBox="1"/>
          <p:nvPr/>
        </p:nvSpPr>
        <p:spPr>
          <a:xfrm>
            <a:off x="6738425" y="1983545"/>
            <a:ext cx="3953021" cy="432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SelectionActivity contiene un layout per far visualizzare 3 fragment:</a:t>
            </a:r>
            <a:endParaRPr lang="it-IT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SpesaFragment che si occupa della ricerca di prodotti da inserire nel database (remoto e locale)</a:t>
            </a:r>
            <a:endParaRPr lang="it-IT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DispensaFragment che si occupa di visualizzare e gestire il database locale</a:t>
            </a:r>
            <a:endParaRPr lang="it-IT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NewProductFragment che si occupa di inserire un nuovo prodotto all’interno del database globale</a:t>
            </a:r>
            <a:endParaRPr lang="it-IT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0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9E743-04F6-40A3-8201-078C0580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462" y="294786"/>
            <a:ext cx="4465320" cy="1325563"/>
          </a:xfrm>
        </p:spPr>
        <p:txBody>
          <a:bodyPr/>
          <a:lstStyle/>
          <a:p>
            <a:r>
              <a:rPr lang="it-IT" dirty="0"/>
              <a:t>SPESA FRAGMENT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6677A5C-3409-44B5-9F8A-AADB28800B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7760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983A40-4FC8-43A4-966B-5A99C840A6EA}"/>
              </a:ext>
            </a:extLst>
          </p:cNvPr>
          <p:cNvSpPr txBox="1"/>
          <p:nvPr/>
        </p:nvSpPr>
        <p:spPr>
          <a:xfrm>
            <a:off x="6334539" y="1403384"/>
            <a:ext cx="4135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SpesaFragment si occupa principalmente di effettuare una nuova ricerca tramite il relativo campo di testo oppure tramite il Button relativo che reindirizza l’utente a BarcodeActivity.</a:t>
            </a:r>
          </a:p>
          <a:p>
            <a:endParaRPr lang="it-IT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Solo dopo aver effettuato una ricerca sarà possibile inserire un nuovo prodotto utilizzando l’apposita icona; nel caso in cui non è ancora stata effettuata una ricerca verrà visualizzato un </a:t>
            </a:r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AlertDialog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un messaggio di informazione.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884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72802A-0513-467C-BCDA-854B0E63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277" y="280719"/>
            <a:ext cx="5257800" cy="1325563"/>
          </a:xfrm>
        </p:spPr>
        <p:txBody>
          <a:bodyPr/>
          <a:lstStyle/>
          <a:p>
            <a:r>
              <a:rPr lang="it-IT" dirty="0"/>
              <a:t>DISPENSA FRAGMENT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A2A9C1B-09DD-409D-A194-90CEAB6739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43866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B80704-950E-46F3-B124-4447DE2B5653}"/>
              </a:ext>
            </a:extLst>
          </p:cNvPr>
          <p:cNvSpPr txBox="1"/>
          <p:nvPr/>
        </p:nvSpPr>
        <p:spPr>
          <a:xfrm>
            <a:off x="6977575" y="1885071"/>
            <a:ext cx="3743434" cy="294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DispensaFragment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 occupa della visualizzazione e della gestione del database locale dell’utente.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l’utente seleziona una </a:t>
            </a:r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CardView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relativa ad un prodotto è possibile per lui modificarne la quantità.</a:t>
            </a:r>
            <a:endParaRPr lang="it-I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3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034C7-BDA6-43B8-AD02-E2E5B6E3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779" y="280718"/>
            <a:ext cx="6491068" cy="1325563"/>
          </a:xfrm>
        </p:spPr>
        <p:txBody>
          <a:bodyPr/>
          <a:lstStyle/>
          <a:p>
            <a:r>
              <a:rPr lang="it-IT" dirty="0"/>
              <a:t>NEW PRODUCT FRAGMENT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A3A80C0-CBC8-434A-B511-1398469754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754881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A55158-00AA-4BC3-A95C-2325A1E17DC3}"/>
              </a:ext>
            </a:extLst>
          </p:cNvPr>
          <p:cNvSpPr txBox="1"/>
          <p:nvPr/>
        </p:nvSpPr>
        <p:spPr>
          <a:xfrm>
            <a:off x="5992837" y="2053883"/>
            <a:ext cx="5134708" cy="1254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NewProductFragment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viene visualizzato nel momento in cui un utente, dopo aver effettuato una ricerca decide di creare un nuovo prodotto nel database remoto.</a:t>
            </a:r>
          </a:p>
        </p:txBody>
      </p:sp>
    </p:spTree>
    <p:extLst>
      <p:ext uri="{BB962C8B-B14F-4D97-AF65-F5344CB8AC3E}">
        <p14:creationId xmlns:p14="http://schemas.microsoft.com/office/powerpoint/2010/main" val="391787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529EEE-523F-49F6-AB52-580FC13F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938" y="238516"/>
            <a:ext cx="4802945" cy="1325563"/>
          </a:xfrm>
        </p:spPr>
        <p:txBody>
          <a:bodyPr/>
          <a:lstStyle/>
          <a:p>
            <a:r>
              <a:rPr lang="it-IT" dirty="0"/>
              <a:t>BARCODE ACTIVITY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3474CAB-D675-4636-AF8E-AACA8ADD2E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04714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1F42A9-799B-4FD3-BAC9-4FF2C15B7ECD}"/>
              </a:ext>
            </a:extLst>
          </p:cNvPr>
          <p:cNvSpPr txBox="1"/>
          <p:nvPr/>
        </p:nvSpPr>
        <p:spPr>
          <a:xfrm>
            <a:off x="6756366" y="1559390"/>
            <a:ext cx="3812344" cy="155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BarcodeActivity utilizza la libreria </a:t>
            </a:r>
            <a:r>
              <a:rPr lang="it-IT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CodeScanner</a:t>
            </a:r>
            <a:r>
              <a:rPr lang="it-IT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rilevare in modo automatico i barcode tramite l’utilizzo della fotocamera.</a:t>
            </a:r>
            <a:endParaRPr lang="it-I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19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Consolas</vt:lpstr>
      <vt:lpstr>Symbol</vt:lpstr>
      <vt:lpstr>Tema di Office</vt:lpstr>
      <vt:lpstr>Presentazione standard di PowerPoint</vt:lpstr>
      <vt:lpstr>NAVIGAZIONE</vt:lpstr>
      <vt:lpstr>MAIN ACTIVITY</vt:lpstr>
      <vt:lpstr>REGISTRATION ACTIVITY</vt:lpstr>
      <vt:lpstr>SELECTION ACTIVITY</vt:lpstr>
      <vt:lpstr>SPESA FRAGMENT</vt:lpstr>
      <vt:lpstr>DISPENSA FRAGMENT</vt:lpstr>
      <vt:lpstr>NEW PRODUCT FRAGMENT</vt:lpstr>
      <vt:lpstr>BARCODE ACTIVITY</vt:lpstr>
      <vt:lpstr>MODEL VIEW VIEWMODEL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Bianca Raimondi - bianca.raimondi2@studio.unibo.it</dc:creator>
  <cp:lastModifiedBy>Bianca Raimondi - bianca.raimondi2@studio.unibo.it</cp:lastModifiedBy>
  <cp:revision>4</cp:revision>
  <dcterms:created xsi:type="dcterms:W3CDTF">2021-07-12T08:20:01Z</dcterms:created>
  <dcterms:modified xsi:type="dcterms:W3CDTF">2021-07-12T08:46:15Z</dcterms:modified>
</cp:coreProperties>
</file>