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8D8-049D-47D6-B034-977DFC03656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325B-2652-4F60-B6E9-14A44BC9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8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8D8-049D-47D6-B034-977DFC03656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325B-2652-4F60-B6E9-14A44BC9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8D8-049D-47D6-B034-977DFC03656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325B-2652-4F60-B6E9-14A44BC9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8D8-049D-47D6-B034-977DFC03656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325B-2652-4F60-B6E9-14A44BC9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7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8D8-049D-47D6-B034-977DFC03656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325B-2652-4F60-B6E9-14A44BC9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7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8D8-049D-47D6-B034-977DFC03656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325B-2652-4F60-B6E9-14A44BC9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8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8D8-049D-47D6-B034-977DFC03656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325B-2652-4F60-B6E9-14A44BC9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8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8D8-049D-47D6-B034-977DFC03656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325B-2652-4F60-B6E9-14A44BC9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8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8D8-049D-47D6-B034-977DFC03656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325B-2652-4F60-B6E9-14A44BC9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0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8D8-049D-47D6-B034-977DFC03656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325B-2652-4F60-B6E9-14A44BC9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0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8D8-049D-47D6-B034-977DFC03656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325B-2652-4F60-B6E9-14A44BC9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6C8D8-049D-47D6-B034-977DFC03656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8325B-2652-4F60-B6E9-14A44BC9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8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363" y="803185"/>
            <a:ext cx="9144000" cy="1163637"/>
          </a:xfrm>
        </p:spPr>
        <p:txBody>
          <a:bodyPr/>
          <a:lstStyle/>
          <a:p>
            <a:pPr algn="l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63" y="2298922"/>
            <a:ext cx="10597273" cy="1557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41" y="4188107"/>
            <a:ext cx="7350314" cy="52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6106"/>
                <a:ext cx="10515600" cy="477085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Lock Resolution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refinement of resolution was introduced by R.S. Boyer in 1971. It is very efficient and easily to be implemented. Each occurrence of a literal from a set of clauses is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arbitrarily indexed with an integer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(the literals resolved upon must have the lowest indices in their clauses). The literals from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resolvents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inherit the indices from their parent clauses. If the parent clauses have a common literal, in the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resolvent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this literal will have the lowest index from the inherited indices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the implementation level we must combine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lock resolution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 saturation strategy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order to check all the possible ways of deriving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◻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Consistency 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order to prove the consistency of a set S of clauses, lock resolution must be combined with the level saturation strategy(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∅ then the set S is consistent)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Level-Saturation Strategy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strategy generates levels of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resolvents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corresponding to the exploration of the whole search space which contains all the possible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resolvents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6106"/>
                <a:ext cx="10515600" cy="4770857"/>
              </a:xfrm>
              <a:blipFill rotWithShape="0">
                <a:blip r:embed="rId2"/>
                <a:stretch>
                  <a:fillRect l="-928" t="-3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3695" y="487165"/>
                <a:ext cx="10515600" cy="588820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the consistency of S₇ = {</a:t>
                </a:r>
                <a:r>
                  <a:rPr lang="en-US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v q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⌐q v r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⌐p v ⌐q v </a:t>
                </a:r>
                <a:r>
                  <a:rPr lang="en-US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⌐r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Indexing of the literals: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C₁= ₍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₁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₎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v ₍₂₎q, C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₂=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₍₃₎⌐q v ₍₄₎r, C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₃=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₍₅₎⌐p v ₍₆₎⌐q v ₍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₇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₎⌐r</a:t>
                </a: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-lock resolution + </a:t>
                </a:r>
                <a:r>
                  <a:rPr lang="en-US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 saturation strategy    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S⁰ = S = {C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₁, C₂, C₃} -  the initial level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¹ =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𝑙𝑜𝑐𝑘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S⁰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S⁰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 - first level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₄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𝑙𝑜𝑐𝑘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C₁, C₃) </a:t>
                </a:r>
                <a:r>
                  <a:rPr lang="en-US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₍₂₎q v ₍₃₎⌐q v ₍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₇</a:t>
                </a:r>
                <a:r>
                  <a:rPr lang="en-US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₎⌐r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≡ T(tautology)</a:t>
                </a:r>
              </a:p>
              <a:p>
                <a:pPr marL="0" indent="0">
                  <a:buNone/>
                </a:pPr>
                <a:r>
                  <a:rPr lang="en-US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₄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is not included in the first level</a:t>
                </a:r>
                <a:endParaRPr lang="en-US" dirty="0" smtClean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S¹ = </a:t>
                </a:r>
                <a:r>
                  <a:rPr lang="en-US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∅ - there are no more </a:t>
                </a:r>
                <a:r>
                  <a:rPr lang="en-US" dirty="0" err="1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resolvents</a:t>
                </a:r>
                <a:r>
                  <a:rPr lang="en-US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that can be generated </a:t>
                </a:r>
              </a:p>
              <a:p>
                <a:pPr marL="0" indent="0">
                  <a:buNone/>
                </a:pPr>
                <a:r>
                  <a:rPr lang="en-US" u="sng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Conclusion:</a:t>
                </a:r>
                <a:r>
                  <a:rPr lang="en-US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After the first indexing of the literals, we can say that the empty clause was not derived from S, therefore S is </a:t>
                </a:r>
                <a:r>
                  <a:rPr lang="en-US" b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 consistent set.</a:t>
                </a:r>
                <a:r>
                  <a:rPr lang="en-US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3695" y="487165"/>
                <a:ext cx="10515600" cy="5888205"/>
              </a:xfrm>
              <a:blipFill rotWithShape="0">
                <a:blip r:embed="rId2"/>
                <a:stretch>
                  <a:fillRect l="-1217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4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159"/>
            <a:ext cx="10515600" cy="567663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indexing of the literals from clauses: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C₁= ₍₁₎p v ₍₂₎q, C₂= ₍₃₎⌐q v ₍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₄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₎r, C₃= ₍₅₎⌐r v ₍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₆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₎⌐p v ₍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₇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₎⌐q 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 resolution +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saturation strategy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S⁰ = S = {C₁, C₂, C₃} – the initial set of clauses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S¹ =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∅ 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-the literals must have the lowest indices in their clauses</a:t>
            </a:r>
          </a:p>
          <a:p>
            <a:pPr marL="0" indent="0">
              <a:buNone/>
            </a:pPr>
            <a:r>
              <a:rPr lang="en-US" u="sng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Conclusion: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the second indexing of the literals, we can say that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 lock </a:t>
            </a:r>
            <a:r>
              <a:rPr lang="en-US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resolvents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can be generated, the empty clause cannot be derived from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 therefore S is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consistent set.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186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Equation.3</vt:lpstr>
      <vt:lpstr>Problem statement</vt:lpstr>
      <vt:lpstr>Theoretical 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Bianca Szekely</dc:creator>
  <cp:lastModifiedBy>Bianca Szekely</cp:lastModifiedBy>
  <cp:revision>26</cp:revision>
  <dcterms:created xsi:type="dcterms:W3CDTF">2021-11-15T19:06:20Z</dcterms:created>
  <dcterms:modified xsi:type="dcterms:W3CDTF">2021-11-16T17:39:35Z</dcterms:modified>
</cp:coreProperties>
</file>