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92" r:id="rId11"/>
    <p:sldId id="274" r:id="rId12"/>
    <p:sldId id="285" r:id="rId13"/>
    <p:sldId id="277" r:id="rId14"/>
    <p:sldId id="284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2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2880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Open </a:t>
            </a:r>
            <a:r>
              <a:rPr lang="en-US" b="0" dirty="0" smtClean="0"/>
              <a:t>Read Request 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</a:t>
            </a:r>
            <a:r>
              <a:rPr lang="en-US" b="0" dirty="0" smtClean="0"/>
              <a:t>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Read Request 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Open Post Response 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Post Response Session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623152" y="4038600"/>
            <a:ext cx="3377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</a:t>
            </a:r>
            <a:r>
              <a:rPr lang="en-US" b="0" dirty="0" smtClean="0"/>
              <a:t>Post Request Session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Close </a:t>
            </a:r>
            <a:r>
              <a:rPr lang="en-US" b="0" dirty="0" smtClean="0"/>
              <a:t>Post Request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Open Read Response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</a:t>
            </a:r>
            <a:r>
              <a:rPr lang="en-US" b="0" dirty="0" smtClean="0"/>
              <a:t>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Read Response Session</a:t>
            </a:r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610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ISA </a:t>
            </a:r>
            <a:r>
              <a:rPr lang="en-US" sz="1400" b="0" dirty="0"/>
              <a:t>95.02, B2MML, MIMOSA, ISO 15926,</a:t>
            </a:r>
          </a:p>
          <a:p>
            <a:r>
              <a:rPr lang="en-US" sz="1400" b="0" dirty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273254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Create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Topic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Add Security </a:t>
            </a:r>
            <a:r>
              <a:rPr lang="en-US" b="0" dirty="0" smtClean="0"/>
              <a:t>Tokens</a:t>
            </a:r>
            <a:endParaRPr lang="en-US" b="0" dirty="0" smtClean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Security </a:t>
            </a:r>
            <a:r>
              <a:rPr lang="en-US" b="0" dirty="0" smtClean="0"/>
              <a:t>Tokens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Delete Topic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405691" y="4038600"/>
            <a:ext cx="15953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Channel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Channels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</a:t>
            </a:r>
            <a:r>
              <a:rPr lang="en-US" b="0" dirty="0" smtClean="0"/>
              <a:t>Topics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5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</a:t>
            </a:r>
            <a:r>
              <a:rPr lang="en-US" b="0" dirty="0" smtClean="0"/>
              <a:t>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Post </a:t>
            </a:r>
            <a:r>
              <a:rPr lang="en-US" b="0" dirty="0" smtClean="0"/>
              <a:t>Publication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Expire Publication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</a:t>
            </a:r>
            <a:r>
              <a:rPr lang="en-US" b="0" dirty="0" smtClean="0"/>
              <a:t>Session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5007873" y="4038600"/>
            <a:ext cx="29931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</a:t>
            </a:r>
            <a:r>
              <a:rPr lang="en-US" b="0" dirty="0" smtClean="0"/>
              <a:t>Subscription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</a:t>
            </a:r>
            <a:r>
              <a:rPr lang="en-US" b="0" dirty="0" smtClean="0"/>
              <a:t>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</a:t>
            </a:r>
            <a:r>
              <a:rPr lang="en-US" b="0" dirty="0" smtClean="0"/>
              <a:t>Subscription Session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1072</Words>
  <Application>Microsoft Office PowerPoint</Application>
  <PresentationFormat>On-screen Show (4:3)</PresentationFormat>
  <Paragraphs>548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ISBM Request-Response Services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 Mathew</cp:lastModifiedBy>
  <cp:revision>153</cp:revision>
  <dcterms:created xsi:type="dcterms:W3CDTF">2008-01-21T21:29:21Z</dcterms:created>
  <dcterms:modified xsi:type="dcterms:W3CDTF">2012-02-10T04:23:34Z</dcterms:modified>
</cp:coreProperties>
</file>