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6" r:id="rId7"/>
    <p:sldId id="265" r:id="rId8"/>
    <p:sldId id="264" r:id="rId9"/>
    <p:sldId id="263" r:id="rId10"/>
    <p:sldId id="404" r:id="rId11"/>
  </p:sldIdLst>
  <p:sldSz cx="9144000" cy="5143500" type="screen16x9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Montserrat ExtraBold" panose="020F0502020204030204" pitchFamily="34" charset="0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5"/>
    <p:restoredTop sz="94662"/>
  </p:normalViewPr>
  <p:slideViewPr>
    <p:cSldViewPr snapToGrid="0">
      <p:cViewPr>
        <p:scale>
          <a:sx n="86" d="100"/>
          <a:sy n="86" d="100"/>
        </p:scale>
        <p:origin x="136" y="1144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0bd548883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4" name="Google Shape;1694;g10bd548883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9930f2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439930f2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d548883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0bd548883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9930f28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439930f28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5dba0c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465dba0c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5dba0ec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465dba0ec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5dba0ec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465dba0ec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65dba0ec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465dba0ec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dba0ec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dba0ec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540638" y="1125960"/>
            <a:ext cx="5959500" cy="259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1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Prepocessing</a:t>
            </a:r>
            <a:r>
              <a:rPr lang="en" sz="3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Data &amp; Descriptive </a:t>
            </a:r>
            <a:r>
              <a:rPr lang="en" sz="31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" sz="3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“Indonesian Abusive and Hate Speech Twitter Text”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1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Bianda</a:t>
            </a:r>
            <a:r>
              <a:rPr lang="en" sz="21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1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Shafira</a:t>
            </a:r>
            <a:r>
              <a:rPr lang="en" sz="21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DSC 15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7" name="Google Shape;1697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9" name="Google Shape;1699;p162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0" name="Google Shape;1700;p162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01" name="Google Shape;1701;p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822" y="830819"/>
            <a:ext cx="5069177" cy="386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/>
          <p:nvPr/>
        </p:nvCxnSpPr>
        <p:spPr>
          <a:xfrm rot="10800000">
            <a:off x="2002325" y="427100"/>
            <a:ext cx="55221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54363" y="271140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Latar</a:t>
            </a: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Belakang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26363" y="1247519"/>
            <a:ext cx="3657062" cy="160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000"/>
              </a:lnSpc>
              <a:spcAft>
                <a:spcPts val="1200"/>
              </a:spcAft>
            </a:pP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ide, dan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salah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twitter.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0475F-23DE-3773-14F1-573584E5D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75" y="946346"/>
            <a:ext cx="3083100" cy="21799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7A4345-028C-3F86-8CCD-1742551B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85" y="4038183"/>
            <a:ext cx="1075530" cy="8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EB3C5-DEE8-9004-C0A4-D038D8C9216E}"/>
              </a:ext>
            </a:extLst>
          </p:cNvPr>
          <p:cNvSpPr txBox="1"/>
          <p:nvPr/>
        </p:nvSpPr>
        <p:spPr>
          <a:xfrm>
            <a:off x="451800" y="2926092"/>
            <a:ext cx="5316850" cy="203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1200"/>
              </a:spcAft>
            </a:pP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April 2023,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tercatat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14,95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juta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twitter. Twitter juga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menempati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peringkat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ke-7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paling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Twitter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memunculkan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ragam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opini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berita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 flipH="1">
            <a:off x="1828325" y="427100"/>
            <a:ext cx="5696100" cy="4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6">
            <a:extLst>
              <a:ext uri="{FF2B5EF4-FFF2-40B4-BE49-F238E27FC236}">
                <a16:creationId xmlns:a16="http://schemas.microsoft.com/office/drawing/2014/main" id="{86EC3195-1CCD-0A68-3B05-1DAF10144E88}"/>
              </a:ext>
            </a:extLst>
          </p:cNvPr>
          <p:cNvSpPr txBox="1"/>
          <p:nvPr/>
        </p:nvSpPr>
        <p:spPr>
          <a:xfrm>
            <a:off x="454363" y="271140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Latar</a:t>
            </a: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Belakang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10AC3-77CA-8B21-1334-15E08F8ECCA2}"/>
              </a:ext>
            </a:extLst>
          </p:cNvPr>
          <p:cNvSpPr txBox="1"/>
          <p:nvPr/>
        </p:nvSpPr>
        <p:spPr>
          <a:xfrm>
            <a:off x="558764" y="1828096"/>
            <a:ext cx="4572301" cy="2051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engguna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memposting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video. Twitter juga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mengekspresikan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mengutarakan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idak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jarang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kata-kata </a:t>
            </a:r>
            <a:r>
              <a:rPr lang="en-ID" sz="16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abusive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mengutarakan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pendapatnya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hate speech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6E93B-DA58-DFEC-3B05-AFD083E3A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262" y="1535342"/>
            <a:ext cx="2987163" cy="1318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F3003-68AC-C132-4DAD-6796EF3B2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262" y="3109757"/>
            <a:ext cx="2987163" cy="1256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602533" y="950289"/>
            <a:ext cx="4921892" cy="134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14000"/>
              </a:lnSpc>
              <a:buSzPts val="1800"/>
              <a:buFont typeface="Wingdings" pitchFamily="2" charset="2"/>
              <a:buChar char="§"/>
            </a:pP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Berapa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rata-rata Panjang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karakter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pada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tiap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postingan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?</a:t>
            </a:r>
          </a:p>
          <a:p>
            <a:pPr marL="2857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§"/>
            </a:pP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Berapa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rata-rata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banyak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kata pada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tiap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postingan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twitter</a:t>
            </a:r>
          </a:p>
          <a:p>
            <a:pPr marL="2857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§"/>
            </a:pP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Apa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saja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kata yang paling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sering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digunakan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?</a:t>
            </a:r>
            <a:endParaRPr sz="1600" dirty="0">
              <a:solidFill>
                <a:srgbClr val="292929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F1A08-9D31-44D1-485C-6ADC9E32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32228859-1FD3-1EAF-DD54-B3E5F0F0095C}"/>
              </a:ext>
            </a:extLst>
          </p:cNvPr>
          <p:cNvSpPr txBox="1"/>
          <p:nvPr/>
        </p:nvSpPr>
        <p:spPr>
          <a:xfrm>
            <a:off x="460575" y="852467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Rumusan</a:t>
            </a: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Masalah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Google Shape;75;p16">
            <a:extLst>
              <a:ext uri="{FF2B5EF4-FFF2-40B4-BE49-F238E27FC236}">
                <a16:creationId xmlns:a16="http://schemas.microsoft.com/office/drawing/2014/main" id="{E22732AD-703A-C8F0-6BFB-C8A5630BAA66}"/>
              </a:ext>
            </a:extLst>
          </p:cNvPr>
          <p:cNvSpPr txBox="1"/>
          <p:nvPr/>
        </p:nvSpPr>
        <p:spPr>
          <a:xfrm>
            <a:off x="6029584" y="3803177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Tujuan</a:t>
            </a:r>
            <a:r>
              <a:rPr lang="en" sz="2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6C408BFD-AD51-CB35-3072-F4D7D59D5FF2}"/>
              </a:ext>
            </a:extLst>
          </p:cNvPr>
          <p:cNvSpPr txBox="1"/>
          <p:nvPr/>
        </p:nvSpPr>
        <p:spPr>
          <a:xfrm>
            <a:off x="460575" y="2762116"/>
            <a:ext cx="5452317" cy="19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itchFamily="2" charset="2"/>
              <a:buChar char="§"/>
            </a:pPr>
            <a:endParaRPr lang="en-ID" sz="16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rata-rata kata yang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postingan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abusive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hate speech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ID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505337" y="3281980"/>
            <a:ext cx="2843336" cy="132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sekunder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diperoleh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dari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website Kaggle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dengan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judul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“Indonesian Abusive and Hate Speech Twitter Text”</a:t>
            </a:r>
            <a:endParaRPr sz="1600" dirty="0">
              <a:solidFill>
                <a:srgbClr val="292929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9A03C-D152-5782-77CE-097FD432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75;p16">
            <a:extLst>
              <a:ext uri="{FF2B5EF4-FFF2-40B4-BE49-F238E27FC236}">
                <a16:creationId xmlns:a16="http://schemas.microsoft.com/office/drawing/2014/main" id="{667646C9-DE94-0CA6-ED9B-94B4C07E54C9}"/>
              </a:ext>
            </a:extLst>
          </p:cNvPr>
          <p:cNvSpPr txBox="1"/>
          <p:nvPr/>
        </p:nvSpPr>
        <p:spPr>
          <a:xfrm>
            <a:off x="6069769" y="2523466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Sumber</a:t>
            </a: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Google Shape;75;p16">
            <a:extLst>
              <a:ext uri="{FF2B5EF4-FFF2-40B4-BE49-F238E27FC236}">
                <a16:creationId xmlns:a16="http://schemas.microsoft.com/office/drawing/2014/main" id="{83E79CED-55D7-2945-AFE7-D47FDA399615}"/>
              </a:ext>
            </a:extLst>
          </p:cNvPr>
          <p:cNvSpPr txBox="1"/>
          <p:nvPr/>
        </p:nvSpPr>
        <p:spPr>
          <a:xfrm>
            <a:off x="234542" y="713800"/>
            <a:ext cx="3271746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" name="Google Shape;119;p20">
            <a:extLst>
              <a:ext uri="{FF2B5EF4-FFF2-40B4-BE49-F238E27FC236}">
                <a16:creationId xmlns:a16="http://schemas.microsoft.com/office/drawing/2014/main" id="{5C89380F-9D7A-252F-AE63-9CBF1A3EED96}"/>
              </a:ext>
            </a:extLst>
          </p:cNvPr>
          <p:cNvSpPr txBox="1"/>
          <p:nvPr/>
        </p:nvSpPr>
        <p:spPr>
          <a:xfrm>
            <a:off x="271227" y="1512273"/>
            <a:ext cx="4809809" cy="202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Metode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penelitian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yang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digunakan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adalah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analisis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deskriptif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yang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digunakan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untuk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mendeskripsikan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data text yang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digunakan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285750" lvl="0" indent="-2857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Prepocessing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data yang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digunakan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untuk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membersihkan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data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teks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yang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masih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memiliki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dirty="0" err="1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banyak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600" i="1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noise</a:t>
            </a:r>
            <a:r>
              <a:rPr lang="en-US" sz="1600" dirty="0">
                <a:solidFill>
                  <a:srgbClr val="292929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AA6653-3C0E-5608-82AF-8651D196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9A7AA801-A664-19C2-049B-61A895EE35F8}"/>
              </a:ext>
            </a:extLst>
          </p:cNvPr>
          <p:cNvSpPr txBox="1"/>
          <p:nvPr/>
        </p:nvSpPr>
        <p:spPr>
          <a:xfrm>
            <a:off x="383100" y="152400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&amp;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Pembahasan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248C7-3057-3D76-FEA3-CFF70B3B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041" y="1191611"/>
            <a:ext cx="4030897" cy="33249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BD563-A938-974C-E673-6C56E265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DB93093F-15C5-6392-C1A2-E30CE6F23AC2}"/>
              </a:ext>
            </a:extLst>
          </p:cNvPr>
          <p:cNvSpPr txBox="1"/>
          <p:nvPr/>
        </p:nvSpPr>
        <p:spPr>
          <a:xfrm>
            <a:off x="383100" y="152400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&amp;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Pembahasan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148AF-04D9-8068-B141-CDBBA139F3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2" t="32093" r="3857" b="18843"/>
          <a:stretch/>
        </p:blipFill>
        <p:spPr>
          <a:xfrm>
            <a:off x="163409" y="1540170"/>
            <a:ext cx="8817181" cy="28669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6943821" y="2445221"/>
            <a:ext cx="975255" cy="227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2B2B3-23BF-AEF8-1DC1-5F4FFB9A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CD8D9587-2BD6-92A0-D7F8-344AE23F6902}"/>
              </a:ext>
            </a:extLst>
          </p:cNvPr>
          <p:cNvSpPr txBox="1"/>
          <p:nvPr/>
        </p:nvSpPr>
        <p:spPr>
          <a:xfrm>
            <a:off x="383100" y="152400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&amp;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Pembahasan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691EF0-2014-A33C-EAA8-A954302F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1" y="1770020"/>
            <a:ext cx="4002166" cy="29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4B2D89F-626A-F89C-E659-B7F91CCE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6" y="1849261"/>
            <a:ext cx="4002166" cy="29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057F6-4514-EE10-6166-C1697EB879C0}"/>
              </a:ext>
            </a:extLst>
          </p:cNvPr>
          <p:cNvSpPr txBox="1"/>
          <p:nvPr/>
        </p:nvSpPr>
        <p:spPr>
          <a:xfrm>
            <a:off x="539646" y="140068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BF61F-AE42-8339-98A1-9A123921ADC5}"/>
              </a:ext>
            </a:extLst>
          </p:cNvPr>
          <p:cNvSpPr txBox="1"/>
          <p:nvPr/>
        </p:nvSpPr>
        <p:spPr>
          <a:xfrm>
            <a:off x="4287186" y="1400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6">
            <a:extLst>
              <a:ext uri="{FF2B5EF4-FFF2-40B4-BE49-F238E27FC236}">
                <a16:creationId xmlns:a16="http://schemas.microsoft.com/office/drawing/2014/main" id="{673DCB12-4093-749F-13BF-32A6C1D3DC04}"/>
              </a:ext>
            </a:extLst>
          </p:cNvPr>
          <p:cNvSpPr txBox="1"/>
          <p:nvPr/>
        </p:nvSpPr>
        <p:spPr>
          <a:xfrm>
            <a:off x="383100" y="152400"/>
            <a:ext cx="2499000" cy="8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&amp; </a:t>
            </a:r>
            <a:r>
              <a:rPr lang="en" sz="2400" b="0" i="0" u="none" strike="noStrike" cap="none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Pembahasan</a:t>
            </a:r>
            <a:endParaRPr sz="2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107AC-AF1B-EC15-1156-3D7B656C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24" y="144400"/>
            <a:ext cx="6202075" cy="572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184CF8-FFC6-C49D-24AF-AC12AD0F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" y="1937560"/>
            <a:ext cx="4445764" cy="276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67D516-E7B8-15CD-B5D2-340236CB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44" y="1945560"/>
            <a:ext cx="4445762" cy="276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F6365-8A78-F17C-3469-F69F761931A6}"/>
              </a:ext>
            </a:extLst>
          </p:cNvPr>
          <p:cNvSpPr txBox="1"/>
          <p:nvPr/>
        </p:nvSpPr>
        <p:spPr>
          <a:xfrm>
            <a:off x="147194" y="157622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cleansing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062A5-EB6D-EA9D-6B60-74BE5039E884}"/>
              </a:ext>
            </a:extLst>
          </p:cNvPr>
          <p:cNvSpPr txBox="1"/>
          <p:nvPr/>
        </p:nvSpPr>
        <p:spPr>
          <a:xfrm>
            <a:off x="4551044" y="1572228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cleansing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Macintosh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ExtraBold</vt:lpstr>
      <vt:lpstr>Wingdings</vt:lpstr>
      <vt:lpstr>Arial</vt:lpstr>
      <vt:lpstr>Montserrat</vt:lpstr>
      <vt:lpstr>Times New Roman</vt:lpstr>
      <vt:lpstr>Simple Light</vt:lpstr>
      <vt:lpstr>PowerPoint Presentation</vt:lpstr>
      <vt:lpstr>PowerPoint Presentation</vt:lpstr>
      <vt:lpstr>PowerPoint Presentation</vt:lpstr>
      <vt:lpstr>Pengantar</vt:lpstr>
      <vt:lpstr>Pengantar</vt:lpstr>
      <vt:lpstr>Pengantar</vt:lpstr>
      <vt:lpstr>Pengantar</vt:lpstr>
      <vt:lpstr>Pengantar</vt:lpstr>
      <vt:lpstr>Pengantar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Bianda Shafira</cp:lastModifiedBy>
  <cp:revision>1</cp:revision>
  <dcterms:modified xsi:type="dcterms:W3CDTF">2023-12-04T16:57:11Z</dcterms:modified>
</cp:coreProperties>
</file>