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A73A2-8190-1D7B-D787-1D888D80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6FF1B-8A17-63F6-D48F-8D60723AB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1DDBD-8F81-4549-DC15-EBDF192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1A76B-FF59-3167-2795-BBD9C739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5046C-B76D-6DB5-9790-D75ECA2D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2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891A8-4F12-AEF8-E4E7-A59F49F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02299-9174-7156-A5F9-C184DA60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31F93-0A7C-D415-6A0B-C57152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2DAF5-54DA-707C-5061-EE8B5DC7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1CCAB-A12E-1B59-E21F-F96D7C4B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21886D-5979-D479-8BC0-0F403041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8CD10-F0F2-1B19-C974-99FB3EE8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0BCAC-90A7-A376-040B-E6DB2863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6AA25-5297-0ECB-5E0E-5765455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F5CFE-9123-B937-AEEE-B56A6AF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4C520-A564-1028-6DFA-D628B077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D0BF0-B066-3338-C46F-BB490976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037C5-A229-188A-3986-5A2B7FCC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7A4C6-B294-1FD0-C581-2BDF2FE9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4B17E-C4DD-0598-65C3-AAB730EE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1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16216-3325-B63C-D640-0A05AC83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698DD9-A293-13EE-417D-76FD8BA0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D136F-189A-B0C5-392E-8587E75A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534AB-A441-D495-C883-8A76F9DE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46C4CE-19CA-93A5-D856-2CA6AB7D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2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1E57B-0893-0D4F-4252-1AD3FE0F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89DB0-2185-6A11-CAF6-6BA4BCEE6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15348F-49E1-E394-D63D-AA890796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811154-1F3D-553A-2699-23C2EF97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CB660A-DDFF-4ABD-1A59-329512B1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5AA6E-627D-2B62-CB6E-DDEB34CE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1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37D11-F910-E431-0920-F1AE60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82463-63C2-B32B-0126-9992253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9D669-2294-3FF4-98C4-C0F5F73C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53C4F4-3375-6A0C-9DBF-1C2351CB6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905C18-E8B2-E802-6AA4-56843EB4A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5B4D2-3C91-8A31-B983-808892E4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323CBD-39CB-51E3-EDA3-9BE10023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D3E81C-A388-D09F-B75B-901F8B8B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45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36F47-35B5-7F6E-E6E0-1FC50D48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30ECD7-5D05-6871-81E6-5276BCA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DA04F1-5E18-093A-B2B6-4DFB94D4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1ED8B5-7931-DE49-5CB7-389F5978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6F7997-63C6-62BC-4E5C-05B545C2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734C60-AF52-D442-6CD3-F8739AEA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7D3EA2-D798-6CF7-D3A1-0FB611F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427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AB1B8-387B-1769-35B4-BFE1891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16CF4-734E-3352-D9DF-3DE4F3FB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8313B-3622-D5CB-E4AF-7C321994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6F0369-9C19-72A9-3801-90CA58D5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F863C4-E4E1-1DA1-8DEC-492DBD00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D98C0-583B-66C0-AF90-897824E1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279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4EC8-A75E-99FE-362D-70F1E5F0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29E468-940F-DBE2-1D37-EA0258E89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90F35D-883B-5CD1-DB40-732E5E36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E7D093-1C7C-7DCA-4BBD-F79ABFAD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55A210-6A1A-0A83-53B0-A803C81E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4E838-1840-6AFF-2EEF-55CFE4AA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0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D91458-3909-9554-1EB8-C5BAE6D1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B28F2-5672-F9AC-2911-25BD75E3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4DC40-90C7-8B99-667A-3BD15E2D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E02F-9BE2-44E5-8161-9F47961C44F1}" type="datetimeFigureOut">
              <a:rPr lang="es-CO" smtClean="0"/>
              <a:t>10/11/2023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32F01-FE1A-22F4-D424-D39DDFA5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1717C-FF22-A05B-4B8C-7BCC0B8C6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7DA1-EDDE-446F-AA21-B93D72E08A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1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800F03-D805-886D-8FE7-1C63E1E22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CO" sz="6100" dirty="0"/>
              <a:t>Proyecto </a:t>
            </a:r>
            <a:r>
              <a:rPr lang="es-CO" sz="6100" dirty="0" err="1"/>
              <a:t>Prom</a:t>
            </a:r>
            <a:br>
              <a:rPr lang="es-CO" sz="6100" dirty="0"/>
            </a:br>
            <a:br>
              <a:rPr lang="es-CO" sz="6100" dirty="0"/>
            </a:br>
            <a:r>
              <a:rPr lang="es-ES" sz="6100" dirty="0"/>
              <a:t>Conversacional para manufacturar un elemento mecánico</a:t>
            </a:r>
            <a:r>
              <a:rPr lang="es-CO" sz="61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C903B-F039-5502-E7F1-33483D96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s-CO"/>
              <a:t>Fabian Iguaran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83DB1-21F2-B285-DD56-9137A741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Mecanizado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D53E3-F9AC-A05A-CA6C-2D6A62A6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mecanizado es un proceso de fabricación que comprende un conjunto de operaciones de conformación de piezas mediante la eliminación de material, ya sea por arranque de viruta o por abrasión.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A8860C-0310-4015-438D-F3D07AE2BD90}"/>
              </a:ext>
            </a:extLst>
          </p:cNvPr>
          <p:cNvSpPr txBox="1"/>
          <p:nvPr/>
        </p:nvSpPr>
        <p:spPr>
          <a:xfrm>
            <a:off x="10178478" y="342900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Wikipedia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1C7796-41A2-D34F-6DF1-118A555DB32D}"/>
              </a:ext>
            </a:extLst>
          </p:cNvPr>
          <p:cNvSpPr txBox="1"/>
          <p:nvPr/>
        </p:nvSpPr>
        <p:spPr>
          <a:xfrm>
            <a:off x="908296" y="4001294"/>
            <a:ext cx="10375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El mecanizado es un proceso de fabricación que utiliza máquinas y herramientas para dar forma, dimensionar y terminar piezas de trabajo. Este proceso se realiza mediante la eliminación de material de la pieza de trabajo para obtener la forma deseada.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EB0EE9-1106-B6EF-3982-4BDD617C0FDD}"/>
              </a:ext>
            </a:extLst>
          </p:cNvPr>
          <p:cNvSpPr txBox="1"/>
          <p:nvPr/>
        </p:nvSpPr>
        <p:spPr>
          <a:xfrm>
            <a:off x="9988787" y="5601335"/>
            <a:ext cx="12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Chat </a:t>
            </a:r>
            <a:r>
              <a:rPr lang="es-CO" dirty="0" err="1"/>
              <a:t>gpt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6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0E9F3-7BDA-0100-6A6B-26BB263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O" sz="5400"/>
              <a:t>Diferentes técnicas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F41B4-7D16-B830-EDE6-99141468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CO" sz="2200"/>
              <a:t>Torneado </a:t>
            </a:r>
          </a:p>
          <a:p>
            <a:r>
              <a:rPr lang="es-CO" sz="2200"/>
              <a:t>Fresado </a:t>
            </a:r>
          </a:p>
          <a:p>
            <a:r>
              <a:rPr lang="es-CO" sz="2200"/>
              <a:t>Cilindrado</a:t>
            </a:r>
          </a:p>
          <a:p>
            <a:r>
              <a:rPr lang="es-CO" sz="2200"/>
              <a:t>Refrentado </a:t>
            </a:r>
          </a:p>
          <a:p>
            <a:r>
              <a:rPr lang="es-CO" sz="2200"/>
              <a:t>Rectificado </a:t>
            </a:r>
          </a:p>
          <a:p>
            <a:r>
              <a:rPr lang="es-CO" sz="2200"/>
              <a:t>Corte Mecánico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83DCA9-F0D7-665D-A2F0-EF7C948AB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" r="301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1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71DCA20-C6E1-A362-6C82-36D95730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23" y="1514475"/>
            <a:ext cx="7065101" cy="47534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1548B1-8C29-F783-27CA-CBCD3E87FC51}"/>
              </a:ext>
            </a:extLst>
          </p:cNvPr>
          <p:cNvSpPr txBox="1"/>
          <p:nvPr/>
        </p:nvSpPr>
        <p:spPr>
          <a:xfrm>
            <a:off x="1000125" y="161925"/>
            <a:ext cx="750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Primera Conversación </a:t>
            </a:r>
          </a:p>
        </p:txBody>
      </p:sp>
    </p:spTree>
    <p:extLst>
      <p:ext uri="{BB962C8B-B14F-4D97-AF65-F5344CB8AC3E}">
        <p14:creationId xmlns:p14="http://schemas.microsoft.com/office/powerpoint/2010/main" val="223624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D3F63-7856-E599-9CD0-ACB0C515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Segunda Conversación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A37736-5F33-5902-AF15-7B616DF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776182"/>
            <a:ext cx="1057422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4D331-8F20-6AC9-20BF-30E908C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Tercera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Coversación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DB1C5-E164-1F20-42B8-C84600C2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7" y="2633472"/>
            <a:ext cx="853893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108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Prom  Conversacional para manufacturar un elemento mecánico </vt:lpstr>
      <vt:lpstr>Mecanizado </vt:lpstr>
      <vt:lpstr>Diferentes técnicas</vt:lpstr>
      <vt:lpstr>Presentación de PowerPoint</vt:lpstr>
      <vt:lpstr>Segunda Conversación </vt:lpstr>
      <vt:lpstr>Tercera Coversación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Prom  Conversacional para manufacturar un elemento mecánico</dc:title>
  <dc:creator>FABIAN DE JESUS IGUARAN DIAZ</dc:creator>
  <cp:lastModifiedBy>FABIAN DE JESUS IGUARAN DIAZ</cp:lastModifiedBy>
  <cp:revision>1</cp:revision>
  <dcterms:created xsi:type="dcterms:W3CDTF">2023-11-10T09:13:57Z</dcterms:created>
  <dcterms:modified xsi:type="dcterms:W3CDTF">2023-11-10T12:21:09Z</dcterms:modified>
</cp:coreProperties>
</file>