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850B0-173F-8661-EC65-DC14827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16FD9-07C3-8372-C985-D2650881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587D0-AED6-B69B-8799-3879DD0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80536-2D5B-AC90-2374-F8A5DC5B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38ECD-785A-A6D3-2C51-6385950B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7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0923-EF66-ABD2-EBA0-3AA6B7B5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5DE7E8-B393-22FC-A7C0-1D5D11A2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8EFF6-E846-26B4-C451-16F43102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0A651-D744-C801-609C-C1CFC1AE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BA188-72F5-5A92-597F-9A4AFC20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7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A8E3C-3516-CE5F-C87C-05EC36F3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BE4D4A-515B-41A1-4268-BD37F21F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5CA5E-17E2-9535-3A23-706CA75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CA0A7-45B7-4D80-F066-DC960C2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B6E86-676F-6A8F-3A0B-AC273953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5C6F6-6A05-7A04-5685-9007EE27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839C2-CE1D-B9D4-9D6F-93B08C16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9F33E-8F39-B03D-ABDF-E6996FF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887AD-3012-DF1C-ECD4-0E98CA14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76629-C867-9DFA-8BCB-DF4BBA7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A54E2-8A08-6E39-B932-F138F71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ECA33-423A-5371-6514-F88CBA28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E5516-71BC-288C-0A3D-755DF73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2B064-0ED6-423A-AE28-29B79C4F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0C0FA-98A6-D162-07D9-13EE5A93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F829-AB8C-E72D-6538-EB63B400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B9797-FFDE-E2BD-DE00-5B0EE393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8AFA5F-DDC0-7077-468F-C73476D72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B10D6-B994-1E4A-4014-19FAE51F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B857E-A750-DEB2-8972-37E5ED1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6457B-76A5-61E6-7B01-3FB32057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26823-B61C-2BFE-D400-562E0C94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42749-993D-E9E8-D94C-E44C0532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B0F62-67D5-610D-233E-9D995D8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9D6E11-13D6-909C-F42F-4A5076D87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510C49-09B2-21D2-4579-24A85DCD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A57BCF-A840-73EA-D115-A3717012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F4649-A911-D517-8D73-9BEA5A3A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16B250-0D84-11F6-06FB-45409C7C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2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32E0C-B46A-E518-05C2-BACE5A7A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70B1F3-3CD0-62B2-FA83-D0841B0A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601DD6-00B5-D12B-04BF-C3BE480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BDD546-09CC-1B99-9B3F-CACD8617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8E25B5-4125-BC58-6A22-6BD1A253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244832-3B00-95B6-82FF-5E8B5B49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0903B-F52D-E5E9-DC97-63054B5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1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865FF-F2C3-B72E-D8E4-C391D37A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3C205-43DC-DEE2-6A88-5C8C0E2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1F68FB-216A-4DAF-6FA4-BC6915B7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501E16-C131-E325-2FE3-3F1C27D6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6363F6-DC14-9DB6-0EA3-482A8A92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D1B54-3721-D864-383A-246A41CF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2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F051-39AD-2CF9-652A-334AFBC8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815440-41DE-C4AB-4149-05505D936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F02B6F-8EBB-34CE-7AB2-0C9FD77C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0F52A8-0885-C744-14B2-77829F0C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1175BA-69C2-78A2-0A03-4CB2FFFE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63E67-8DB1-AC6A-0E9E-8F0FD9D9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4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151604-D782-68F6-2E5C-2FE0BB9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E7C69-43CE-3D9B-DE14-1F057371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6FBD2-759B-2E0E-AABC-C4ED18251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97F1-B608-443D-8007-064D51EEDB36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28A26-B723-9AEE-E732-3675BBE98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29826-8DC2-1FF4-74CA-335AAF90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172B-05A0-4C8B-AB1B-6B86E8111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6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8A7587-05C5-CA6E-2C71-1CD36CB2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Premissas do Sistema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8447844-7FE6-97B9-B950-AF680327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São requisitos funcionais da aplicação: </a:t>
            </a:r>
          </a:p>
          <a:p>
            <a:r>
              <a:rPr lang="pt-BR" dirty="0"/>
              <a:t>1. </a:t>
            </a:r>
            <a:r>
              <a:rPr lang="pt-BR" dirty="0" err="1"/>
              <a:t>Crud</a:t>
            </a:r>
            <a:r>
              <a:rPr lang="pt-BR" dirty="0"/>
              <a:t> de Contêiner 1.1.</a:t>
            </a:r>
          </a:p>
          <a:p>
            <a:r>
              <a:rPr lang="pt-BR" dirty="0"/>
              <a:t> Cliente 1.2. Número do contêiner (4 letras e 7 números. </a:t>
            </a:r>
            <a:r>
              <a:rPr lang="pt-BR" dirty="0" err="1"/>
              <a:t>Ex</a:t>
            </a:r>
            <a:r>
              <a:rPr lang="pt-BR" dirty="0"/>
              <a:t>: TEST1234567) 1.3. Tipo: 20 / 40 </a:t>
            </a:r>
          </a:p>
          <a:p>
            <a:r>
              <a:rPr lang="pt-BR" dirty="0"/>
              <a:t>1.4. Status: Cheio / Vazio</a:t>
            </a:r>
          </a:p>
          <a:p>
            <a:r>
              <a:rPr lang="pt-BR" dirty="0"/>
              <a:t> 1.5. Categoria: Importação / Exportação </a:t>
            </a:r>
          </a:p>
          <a:p>
            <a:r>
              <a:rPr lang="pt-BR" dirty="0"/>
              <a:t>2. </a:t>
            </a:r>
            <a:r>
              <a:rPr lang="pt-BR" dirty="0" err="1"/>
              <a:t>Crud</a:t>
            </a:r>
            <a:r>
              <a:rPr lang="pt-BR" dirty="0"/>
              <a:t> de Movimentações </a:t>
            </a:r>
          </a:p>
          <a:p>
            <a:r>
              <a:rPr lang="pt-BR" dirty="0"/>
              <a:t>2.1. Tipo de Movimentação (embarque, descarga, </a:t>
            </a:r>
            <a:r>
              <a:rPr lang="pt-BR" dirty="0" err="1"/>
              <a:t>gate</a:t>
            </a:r>
            <a:r>
              <a:rPr lang="pt-BR" dirty="0"/>
              <a:t> in, </a:t>
            </a:r>
            <a:r>
              <a:rPr lang="pt-BR" dirty="0" err="1"/>
              <a:t>gate</a:t>
            </a:r>
            <a:r>
              <a:rPr lang="pt-BR" dirty="0"/>
              <a:t> out, reposicionamento, pesagem, scanner)</a:t>
            </a:r>
          </a:p>
          <a:p>
            <a:r>
              <a:rPr lang="pt-BR" dirty="0"/>
              <a:t> 2.2. Data e Hora do Início </a:t>
            </a:r>
          </a:p>
          <a:p>
            <a:r>
              <a:rPr lang="pt-BR" dirty="0"/>
              <a:t>2.3. Data e Hora do Fim </a:t>
            </a:r>
          </a:p>
          <a:p>
            <a:r>
              <a:rPr lang="pt-BR" dirty="0"/>
              <a:t>3. Relatório com o total de movimentações agrupadas por cliente e tipo de movimentação.</a:t>
            </a:r>
          </a:p>
          <a:p>
            <a:r>
              <a:rPr lang="pt-BR" dirty="0"/>
              <a:t> 3.1. No final do relatório deverá conter um sumário com o total de importação / exportação. </a:t>
            </a:r>
          </a:p>
          <a:p>
            <a:r>
              <a:rPr lang="pt-BR" dirty="0"/>
              <a:t>Premissas para todos os artefatos:</a:t>
            </a:r>
          </a:p>
          <a:p>
            <a:r>
              <a:rPr lang="pt-BR" dirty="0"/>
              <a:t> ● O leiaute dos controles de manutenção dos dados não precisa ser de um CRUD padrão.</a:t>
            </a:r>
          </a:p>
          <a:p>
            <a:r>
              <a:rPr lang="pt-BR" dirty="0"/>
              <a:t> Pode sentir-se à vontade para criar mecanismos de interação mais criativos e funcionais. </a:t>
            </a:r>
          </a:p>
          <a:p>
            <a:r>
              <a:rPr lang="pt-BR" dirty="0"/>
              <a:t>● Validações</a:t>
            </a:r>
          </a:p>
          <a:p>
            <a:r>
              <a:rPr lang="pt-BR" dirty="0"/>
              <a:t> ● Ordenações </a:t>
            </a:r>
          </a:p>
          <a:p>
            <a:r>
              <a:rPr lang="pt-BR" dirty="0"/>
              <a:t>● Filtro</a:t>
            </a:r>
          </a:p>
        </p:txBody>
      </p:sp>
    </p:spTree>
    <p:extLst>
      <p:ext uri="{BB962C8B-B14F-4D97-AF65-F5344CB8AC3E}">
        <p14:creationId xmlns:p14="http://schemas.microsoft.com/office/powerpoint/2010/main" val="24701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E67D3-B94E-4ACD-1EFD-022FD980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</a:p>
        </p:txBody>
      </p:sp>
      <p:pic>
        <p:nvPicPr>
          <p:cNvPr id="5" name="Espaço Reservado para Conteúdo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611CA0A9-C06F-7C98-B8F5-3F06BCBA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1" y="1356881"/>
            <a:ext cx="6118791" cy="6097656"/>
          </a:xfrm>
        </p:spPr>
      </p:pic>
    </p:spTree>
    <p:extLst>
      <p:ext uri="{BB962C8B-B14F-4D97-AF65-F5344CB8AC3E}">
        <p14:creationId xmlns:p14="http://schemas.microsoft.com/office/powerpoint/2010/main" val="1399900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Requisitos funcionais e Premissas do Sistema</vt:lpstr>
      <vt:lpstr>Modelo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funcionais e Premissas do Sistema</dc:title>
  <dc:creator>Alexandre Biangaman Aleixo</dc:creator>
  <cp:lastModifiedBy>Alexandre Biangaman Aleixo</cp:lastModifiedBy>
  <cp:revision>1</cp:revision>
  <dcterms:created xsi:type="dcterms:W3CDTF">2022-06-28T16:04:21Z</dcterms:created>
  <dcterms:modified xsi:type="dcterms:W3CDTF">2022-06-28T16:06:43Z</dcterms:modified>
</cp:coreProperties>
</file>