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2EA5A"/>
    <a:srgbClr val="E4BF2B"/>
    <a:srgbClr val="5EA9FF"/>
    <a:srgbClr val="19A5FF"/>
    <a:srgbClr val="FFE964"/>
    <a:srgbClr val="EBE57C"/>
    <a:srgbClr val="FFF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841" autoAdjust="0"/>
  </p:normalViewPr>
  <p:slideViewPr>
    <p:cSldViewPr snapToGrid="0" snapToObjects="1">
      <p:cViewPr>
        <p:scale>
          <a:sx n="100" d="100"/>
          <a:sy n="100" d="100"/>
        </p:scale>
        <p:origin x="-1216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E69BC-2CBF-3C47-8CF3-AC1251ACF851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D379B94-9DA0-0246-951F-CFACB32B3F5C}">
      <dgm:prSet phldrT="[Text]" custT="1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Planung des Prozesses</a:t>
          </a:r>
          <a:endParaRPr lang="de-DE" sz="1200" b="1" dirty="0">
            <a:solidFill>
              <a:srgbClr val="000000"/>
            </a:solidFill>
          </a:endParaRPr>
        </a:p>
      </dgm:t>
    </dgm:pt>
    <dgm:pt modelId="{1A72B596-B86E-4346-B92C-62EAF7F1A1C7}" type="parTrans" cxnId="{95CF2ED8-89EC-5B46-8197-697CF76F31E6}">
      <dgm:prSet/>
      <dgm:spPr/>
      <dgm:t>
        <a:bodyPr/>
        <a:lstStyle/>
        <a:p>
          <a:endParaRPr lang="de-DE"/>
        </a:p>
      </dgm:t>
    </dgm:pt>
    <dgm:pt modelId="{40ACC76F-70EA-394F-8185-EB6E87AE4E61}" type="sibTrans" cxnId="{95CF2ED8-89EC-5B46-8197-697CF76F31E6}">
      <dgm:prSet/>
      <dgm:spPr/>
      <dgm:t>
        <a:bodyPr/>
        <a:lstStyle/>
        <a:p>
          <a:endParaRPr lang="de-DE"/>
        </a:p>
      </dgm:t>
    </dgm:pt>
    <dgm:pt modelId="{FA5072DE-EFA9-CB44-A0D6-DEEC491D1101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Spezifikation der Anforderungen an das Produkt</a:t>
          </a:r>
          <a:endParaRPr lang="de-DE" sz="1200" b="1" dirty="0">
            <a:solidFill>
              <a:srgbClr val="000000"/>
            </a:solidFill>
          </a:endParaRPr>
        </a:p>
      </dgm:t>
    </dgm:pt>
    <dgm:pt modelId="{1553D54F-1744-064A-B861-3EF46C3DFB74}" type="parTrans" cxnId="{621A305F-8059-D54B-B979-85070EE1A544}">
      <dgm:prSet/>
      <dgm:spPr/>
      <dgm:t>
        <a:bodyPr/>
        <a:lstStyle/>
        <a:p>
          <a:endParaRPr lang="de-DE"/>
        </a:p>
      </dgm:t>
    </dgm:pt>
    <dgm:pt modelId="{6275F983-5A2C-C84C-921F-31CC54562D3F}" type="sibTrans" cxnId="{621A305F-8059-D54B-B979-85070EE1A544}">
      <dgm:prSet/>
      <dgm:spPr/>
      <dgm:t>
        <a:bodyPr/>
        <a:lstStyle/>
        <a:p>
          <a:endParaRPr lang="de-DE"/>
        </a:p>
      </dgm:t>
    </dgm:pt>
    <dgm:pt modelId="{F1B082D7-1B56-364A-9526-14F8C1DD2CDC}">
      <dgm:prSet phldrT="[Text]" custT="1"/>
      <dgm:spPr>
        <a:solidFill>
          <a:schemeClr val="accent4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Design des Software-Produkts</a:t>
          </a:r>
          <a:endParaRPr lang="de-DE" sz="1200" b="1" dirty="0">
            <a:solidFill>
              <a:srgbClr val="000000"/>
            </a:solidFill>
          </a:endParaRPr>
        </a:p>
      </dgm:t>
    </dgm:pt>
    <dgm:pt modelId="{424E532A-72B3-774A-A9B9-21A4DC293260}" type="parTrans" cxnId="{70CBD6A1-6C2B-C24A-A4BD-6991BE4F0DC0}">
      <dgm:prSet/>
      <dgm:spPr/>
      <dgm:t>
        <a:bodyPr/>
        <a:lstStyle/>
        <a:p>
          <a:endParaRPr lang="de-DE"/>
        </a:p>
      </dgm:t>
    </dgm:pt>
    <dgm:pt modelId="{61DF65CA-3F13-B442-8187-666C2A476354}" type="sibTrans" cxnId="{70CBD6A1-6C2B-C24A-A4BD-6991BE4F0DC0}">
      <dgm:prSet/>
      <dgm:spPr/>
      <dgm:t>
        <a:bodyPr/>
        <a:lstStyle/>
        <a:p>
          <a:endParaRPr lang="de-DE"/>
        </a:p>
      </dgm:t>
    </dgm:pt>
    <dgm:pt modelId="{749CF3EB-C168-D343-91CF-A27EB4563EB5}">
      <dgm:prSet custT="1"/>
      <dgm:spPr>
        <a:solidFill>
          <a:schemeClr val="accent5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Implementierung</a:t>
          </a:r>
          <a:endParaRPr lang="de-DE" sz="1200" b="1" dirty="0">
            <a:solidFill>
              <a:srgbClr val="000000"/>
            </a:solidFill>
          </a:endParaRPr>
        </a:p>
      </dgm:t>
    </dgm:pt>
    <dgm:pt modelId="{1ED21062-17DC-BD4E-B5CA-725C349FE461}" type="parTrans" cxnId="{C0C0174F-CF96-B14C-A64F-6754644346F5}">
      <dgm:prSet/>
      <dgm:spPr/>
      <dgm:t>
        <a:bodyPr/>
        <a:lstStyle/>
        <a:p>
          <a:endParaRPr lang="de-DE"/>
        </a:p>
      </dgm:t>
    </dgm:pt>
    <dgm:pt modelId="{7157ED80-F7E2-1B45-811F-0B02133948F1}" type="sibTrans" cxnId="{C0C0174F-CF96-B14C-A64F-6754644346F5}">
      <dgm:prSet/>
      <dgm:spPr/>
      <dgm:t>
        <a:bodyPr/>
        <a:lstStyle/>
        <a:p>
          <a:endParaRPr lang="de-DE"/>
        </a:p>
      </dgm:t>
    </dgm:pt>
    <dgm:pt modelId="{BE3F74CB-8910-684C-B4FB-09BD55E9A0C5}">
      <dgm:prSet custT="1"/>
      <dgm:spPr>
        <a:solidFill>
          <a:schemeClr val="accent6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Diverse Tests des Software-Produkts</a:t>
          </a:r>
          <a:endParaRPr lang="de-DE" sz="1200" b="1" dirty="0">
            <a:solidFill>
              <a:srgbClr val="000000"/>
            </a:solidFill>
          </a:endParaRPr>
        </a:p>
      </dgm:t>
    </dgm:pt>
    <dgm:pt modelId="{9783C4CF-3B40-A34D-B6E4-CBFE947ED9C8}" type="parTrans" cxnId="{B0D012D8-FFCC-5944-8251-C7DFCA6D3980}">
      <dgm:prSet/>
      <dgm:spPr/>
      <dgm:t>
        <a:bodyPr/>
        <a:lstStyle/>
        <a:p>
          <a:endParaRPr lang="de-DE"/>
        </a:p>
      </dgm:t>
    </dgm:pt>
    <dgm:pt modelId="{DEDF2E37-82B0-134E-BC29-1061C0336010}" type="sibTrans" cxnId="{B0D012D8-FFCC-5944-8251-C7DFCA6D3980}">
      <dgm:prSet/>
      <dgm:spPr/>
      <dgm:t>
        <a:bodyPr/>
        <a:lstStyle/>
        <a:p>
          <a:endParaRPr lang="de-DE"/>
        </a:p>
      </dgm:t>
    </dgm:pt>
    <dgm:pt modelId="{00DF6EB9-9CF1-8C47-B620-F500CD14AC46}" type="pres">
      <dgm:prSet presAssocID="{8FBE69BC-2CBF-3C47-8CF3-AC1251ACF8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799F7C29-E2DE-714D-968C-EE270D4A6FBA}" type="pres">
      <dgm:prSet presAssocID="{DD379B94-9DA0-0246-951F-CFACB32B3F5C}" presName="composite" presStyleCnt="0"/>
      <dgm:spPr/>
    </dgm:pt>
    <dgm:pt modelId="{07DF17DA-87C5-4A43-A098-953C1CE95E21}" type="pres">
      <dgm:prSet presAssocID="{DD379B94-9DA0-0246-951F-CFACB32B3F5C}" presName="bentUpArrow1" presStyleLbl="alignImgPlace1" presStyleIdx="0" presStyleCnt="4"/>
      <dgm:spPr>
        <a:solidFill>
          <a:schemeClr val="accent1">
            <a:tint val="50000"/>
            <a:hueOff val="0"/>
            <a:satOff val="0"/>
            <a:lumOff val="0"/>
            <a:alpha val="50000"/>
          </a:schemeClr>
        </a:solidFill>
      </dgm:spPr>
    </dgm:pt>
    <dgm:pt modelId="{FC7689D1-B31C-DF4B-A50C-161F579CEF21}" type="pres">
      <dgm:prSet presAssocID="{DD379B94-9DA0-0246-951F-CFACB32B3F5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9F22CE-BD5D-ED43-88A5-39CE9BDBB6F3}" type="pres">
      <dgm:prSet presAssocID="{DD379B94-9DA0-0246-951F-CFACB32B3F5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8AB8AA-0303-BB4D-807C-2F7ED45B8BF5}" type="pres">
      <dgm:prSet presAssocID="{40ACC76F-70EA-394F-8185-EB6E87AE4E61}" presName="sibTrans" presStyleCnt="0"/>
      <dgm:spPr/>
    </dgm:pt>
    <dgm:pt modelId="{A5E75FD8-D5EF-644B-AD9D-10D529390855}" type="pres">
      <dgm:prSet presAssocID="{FA5072DE-EFA9-CB44-A0D6-DEEC491D1101}" presName="composite" presStyleCnt="0"/>
      <dgm:spPr/>
    </dgm:pt>
    <dgm:pt modelId="{56960089-C65D-EF4C-83CC-88E4F4926D2A}" type="pres">
      <dgm:prSet presAssocID="{FA5072DE-EFA9-CB44-A0D6-DEEC491D1101}" presName="bentUpArrow1" presStyleLbl="alignImgPlace1" presStyleIdx="1" presStyleCnt="4"/>
      <dgm:spPr>
        <a:solidFill>
          <a:schemeClr val="accent1">
            <a:tint val="50000"/>
            <a:hueOff val="-4363171"/>
            <a:satOff val="-234"/>
            <a:lumOff val="3788"/>
            <a:alpha val="50000"/>
          </a:schemeClr>
        </a:solidFill>
      </dgm:spPr>
    </dgm:pt>
    <dgm:pt modelId="{C115F8EC-C525-414B-9234-6E55DB176665}" type="pres">
      <dgm:prSet presAssocID="{FA5072DE-EFA9-CB44-A0D6-DEEC491D110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5679D-2476-E047-AC35-41EF6CA27505}" type="pres">
      <dgm:prSet presAssocID="{FA5072DE-EFA9-CB44-A0D6-DEEC491D110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61530B-DBFB-A647-8F6C-CCCCBA105093}" type="pres">
      <dgm:prSet presAssocID="{6275F983-5A2C-C84C-921F-31CC54562D3F}" presName="sibTrans" presStyleCnt="0"/>
      <dgm:spPr/>
    </dgm:pt>
    <dgm:pt modelId="{A2349594-8835-6A42-AE59-0DD9ADF6541D}" type="pres">
      <dgm:prSet presAssocID="{F1B082D7-1B56-364A-9526-14F8C1DD2CDC}" presName="composite" presStyleCnt="0"/>
      <dgm:spPr/>
    </dgm:pt>
    <dgm:pt modelId="{B11CCED5-23AD-804B-B72D-C8CE9F9F91EC}" type="pres">
      <dgm:prSet presAssocID="{F1B082D7-1B56-364A-9526-14F8C1DD2CDC}" presName="bentUpArrow1" presStyleLbl="alignImgPlace1" presStyleIdx="2" presStyleCnt="4"/>
      <dgm:spPr>
        <a:solidFill>
          <a:schemeClr val="accent1">
            <a:tint val="50000"/>
            <a:hueOff val="-8726342"/>
            <a:satOff val="-469"/>
            <a:lumOff val="7576"/>
            <a:alpha val="50000"/>
          </a:schemeClr>
        </a:solidFill>
      </dgm:spPr>
    </dgm:pt>
    <dgm:pt modelId="{9AE873E2-F32F-954F-80EE-E23F850A1A66}" type="pres">
      <dgm:prSet presAssocID="{F1B082D7-1B56-364A-9526-14F8C1DD2CD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7C040B-2269-5245-B0C1-2A484ED4CE43}" type="pres">
      <dgm:prSet presAssocID="{F1B082D7-1B56-364A-9526-14F8C1DD2CD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41771B-B9C3-FF49-9D07-AA6E80FFC40F}" type="pres">
      <dgm:prSet presAssocID="{61DF65CA-3F13-B442-8187-666C2A476354}" presName="sibTrans" presStyleCnt="0"/>
      <dgm:spPr/>
    </dgm:pt>
    <dgm:pt modelId="{D624C991-8470-084D-8E68-87DA6E9FEE2C}" type="pres">
      <dgm:prSet presAssocID="{749CF3EB-C168-D343-91CF-A27EB4563EB5}" presName="composite" presStyleCnt="0"/>
      <dgm:spPr/>
    </dgm:pt>
    <dgm:pt modelId="{5501621A-A1DF-7B43-BBF7-1B438DA076E3}" type="pres">
      <dgm:prSet presAssocID="{749CF3EB-C168-D343-91CF-A27EB4563EB5}" presName="bentUpArrow1" presStyleLbl="alignImgPlace1" presStyleIdx="3" presStyleCnt="4"/>
      <dgm:spPr>
        <a:solidFill>
          <a:schemeClr val="accent1">
            <a:tint val="50000"/>
            <a:hueOff val="-13089511"/>
            <a:satOff val="-703"/>
            <a:lumOff val="11364"/>
            <a:alpha val="50000"/>
          </a:schemeClr>
        </a:solidFill>
      </dgm:spPr>
    </dgm:pt>
    <dgm:pt modelId="{CA907904-F906-C444-AE1F-258FEFCB528B}" type="pres">
      <dgm:prSet presAssocID="{749CF3EB-C168-D343-91CF-A27EB4563EB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C0899-72CE-D744-AACC-D354479B05E6}" type="pres">
      <dgm:prSet presAssocID="{749CF3EB-C168-D343-91CF-A27EB4563EB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9D26246-8101-A841-9215-BCA7A986547D}" type="pres">
      <dgm:prSet presAssocID="{7157ED80-F7E2-1B45-811F-0B02133948F1}" presName="sibTrans" presStyleCnt="0"/>
      <dgm:spPr/>
    </dgm:pt>
    <dgm:pt modelId="{65523CB3-8FA2-E34E-ADBC-FE0D57E22738}" type="pres">
      <dgm:prSet presAssocID="{BE3F74CB-8910-684C-B4FB-09BD55E9A0C5}" presName="composite" presStyleCnt="0"/>
      <dgm:spPr/>
    </dgm:pt>
    <dgm:pt modelId="{513AF6F4-A95F-4946-85EC-A6F72B14BC8E}" type="pres">
      <dgm:prSet presAssocID="{BE3F74CB-8910-684C-B4FB-09BD55E9A0C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C0CDD64-F66F-A842-AC1F-C89C17893F24}" type="presOf" srcId="{FA5072DE-EFA9-CB44-A0D6-DEEC491D1101}" destId="{C115F8EC-C525-414B-9234-6E55DB176665}" srcOrd="0" destOrd="0" presId="urn:microsoft.com/office/officeart/2005/8/layout/StepDownProcess"/>
    <dgm:cxn modelId="{18470127-DF13-5E46-82B5-DF5228BCC166}" type="presOf" srcId="{BE3F74CB-8910-684C-B4FB-09BD55E9A0C5}" destId="{513AF6F4-A95F-4946-85EC-A6F72B14BC8E}" srcOrd="0" destOrd="0" presId="urn:microsoft.com/office/officeart/2005/8/layout/StepDownProcess"/>
    <dgm:cxn modelId="{621A305F-8059-D54B-B979-85070EE1A544}" srcId="{8FBE69BC-2CBF-3C47-8CF3-AC1251ACF851}" destId="{FA5072DE-EFA9-CB44-A0D6-DEEC491D1101}" srcOrd="1" destOrd="0" parTransId="{1553D54F-1744-064A-B861-3EF46C3DFB74}" sibTransId="{6275F983-5A2C-C84C-921F-31CC54562D3F}"/>
    <dgm:cxn modelId="{95CF2ED8-89EC-5B46-8197-697CF76F31E6}" srcId="{8FBE69BC-2CBF-3C47-8CF3-AC1251ACF851}" destId="{DD379B94-9DA0-0246-951F-CFACB32B3F5C}" srcOrd="0" destOrd="0" parTransId="{1A72B596-B86E-4346-B92C-62EAF7F1A1C7}" sibTransId="{40ACC76F-70EA-394F-8185-EB6E87AE4E61}"/>
    <dgm:cxn modelId="{231E3EAF-76FB-EF45-9F7C-60CDC57E22ED}" type="presOf" srcId="{749CF3EB-C168-D343-91CF-A27EB4563EB5}" destId="{CA907904-F906-C444-AE1F-258FEFCB528B}" srcOrd="0" destOrd="0" presId="urn:microsoft.com/office/officeart/2005/8/layout/StepDownProcess"/>
    <dgm:cxn modelId="{5AA9C118-EED3-2841-BAFF-54B88AFD4A78}" type="presOf" srcId="{DD379B94-9DA0-0246-951F-CFACB32B3F5C}" destId="{FC7689D1-B31C-DF4B-A50C-161F579CEF21}" srcOrd="0" destOrd="0" presId="urn:microsoft.com/office/officeart/2005/8/layout/StepDownProcess"/>
    <dgm:cxn modelId="{B0D012D8-FFCC-5944-8251-C7DFCA6D3980}" srcId="{8FBE69BC-2CBF-3C47-8CF3-AC1251ACF851}" destId="{BE3F74CB-8910-684C-B4FB-09BD55E9A0C5}" srcOrd="4" destOrd="0" parTransId="{9783C4CF-3B40-A34D-B6E4-CBFE947ED9C8}" sibTransId="{DEDF2E37-82B0-134E-BC29-1061C0336010}"/>
    <dgm:cxn modelId="{70CBD6A1-6C2B-C24A-A4BD-6991BE4F0DC0}" srcId="{8FBE69BC-2CBF-3C47-8CF3-AC1251ACF851}" destId="{F1B082D7-1B56-364A-9526-14F8C1DD2CDC}" srcOrd="2" destOrd="0" parTransId="{424E532A-72B3-774A-A9B9-21A4DC293260}" sibTransId="{61DF65CA-3F13-B442-8187-666C2A476354}"/>
    <dgm:cxn modelId="{0880ED41-A40B-2740-AAC5-D1811A8FA50E}" type="presOf" srcId="{F1B082D7-1B56-364A-9526-14F8C1DD2CDC}" destId="{9AE873E2-F32F-954F-80EE-E23F850A1A66}" srcOrd="0" destOrd="0" presId="urn:microsoft.com/office/officeart/2005/8/layout/StepDownProcess"/>
    <dgm:cxn modelId="{9DB347A2-B4EE-4945-9896-E2E42E828855}" type="presOf" srcId="{8FBE69BC-2CBF-3C47-8CF3-AC1251ACF851}" destId="{00DF6EB9-9CF1-8C47-B620-F500CD14AC46}" srcOrd="0" destOrd="0" presId="urn:microsoft.com/office/officeart/2005/8/layout/StepDownProcess"/>
    <dgm:cxn modelId="{C0C0174F-CF96-B14C-A64F-6754644346F5}" srcId="{8FBE69BC-2CBF-3C47-8CF3-AC1251ACF851}" destId="{749CF3EB-C168-D343-91CF-A27EB4563EB5}" srcOrd="3" destOrd="0" parTransId="{1ED21062-17DC-BD4E-B5CA-725C349FE461}" sibTransId="{7157ED80-F7E2-1B45-811F-0B02133948F1}"/>
    <dgm:cxn modelId="{1A577A34-174E-B545-897B-49A3B4B4C719}" type="presParOf" srcId="{00DF6EB9-9CF1-8C47-B620-F500CD14AC46}" destId="{799F7C29-E2DE-714D-968C-EE270D4A6FBA}" srcOrd="0" destOrd="0" presId="urn:microsoft.com/office/officeart/2005/8/layout/StepDownProcess"/>
    <dgm:cxn modelId="{4D515FB2-365F-8E4F-881C-0FB262BA0B97}" type="presParOf" srcId="{799F7C29-E2DE-714D-968C-EE270D4A6FBA}" destId="{07DF17DA-87C5-4A43-A098-953C1CE95E21}" srcOrd="0" destOrd="0" presId="urn:microsoft.com/office/officeart/2005/8/layout/StepDownProcess"/>
    <dgm:cxn modelId="{DB54A251-9ED4-7944-9BA3-CDF5ECE127EB}" type="presParOf" srcId="{799F7C29-E2DE-714D-968C-EE270D4A6FBA}" destId="{FC7689D1-B31C-DF4B-A50C-161F579CEF21}" srcOrd="1" destOrd="0" presId="urn:microsoft.com/office/officeart/2005/8/layout/StepDownProcess"/>
    <dgm:cxn modelId="{5FDBD26B-C30A-4D4D-8B69-3DB59C8A29D0}" type="presParOf" srcId="{799F7C29-E2DE-714D-968C-EE270D4A6FBA}" destId="{D59F22CE-BD5D-ED43-88A5-39CE9BDBB6F3}" srcOrd="2" destOrd="0" presId="urn:microsoft.com/office/officeart/2005/8/layout/StepDownProcess"/>
    <dgm:cxn modelId="{ACC4D8CC-AFDE-244A-8814-B16684623659}" type="presParOf" srcId="{00DF6EB9-9CF1-8C47-B620-F500CD14AC46}" destId="{468AB8AA-0303-BB4D-807C-2F7ED45B8BF5}" srcOrd="1" destOrd="0" presId="urn:microsoft.com/office/officeart/2005/8/layout/StepDownProcess"/>
    <dgm:cxn modelId="{48FEDD76-63FE-6A40-91DD-8CE4E73AE858}" type="presParOf" srcId="{00DF6EB9-9CF1-8C47-B620-F500CD14AC46}" destId="{A5E75FD8-D5EF-644B-AD9D-10D529390855}" srcOrd="2" destOrd="0" presId="urn:microsoft.com/office/officeart/2005/8/layout/StepDownProcess"/>
    <dgm:cxn modelId="{32B0EF7C-A05F-2545-BDA8-AD24C785C5EF}" type="presParOf" srcId="{A5E75FD8-D5EF-644B-AD9D-10D529390855}" destId="{56960089-C65D-EF4C-83CC-88E4F4926D2A}" srcOrd="0" destOrd="0" presId="urn:microsoft.com/office/officeart/2005/8/layout/StepDownProcess"/>
    <dgm:cxn modelId="{77CC0054-3E53-104E-B9B7-B9EAFB889452}" type="presParOf" srcId="{A5E75FD8-D5EF-644B-AD9D-10D529390855}" destId="{C115F8EC-C525-414B-9234-6E55DB176665}" srcOrd="1" destOrd="0" presId="urn:microsoft.com/office/officeart/2005/8/layout/StepDownProcess"/>
    <dgm:cxn modelId="{8AD63FC6-EF21-A949-8CB5-909B55E53EF7}" type="presParOf" srcId="{A5E75FD8-D5EF-644B-AD9D-10D529390855}" destId="{B215679D-2476-E047-AC35-41EF6CA27505}" srcOrd="2" destOrd="0" presId="urn:microsoft.com/office/officeart/2005/8/layout/StepDownProcess"/>
    <dgm:cxn modelId="{D5E598CA-E8A9-AE48-AC16-0CC684856A9F}" type="presParOf" srcId="{00DF6EB9-9CF1-8C47-B620-F500CD14AC46}" destId="{6361530B-DBFB-A647-8F6C-CCCCBA105093}" srcOrd="3" destOrd="0" presId="urn:microsoft.com/office/officeart/2005/8/layout/StepDownProcess"/>
    <dgm:cxn modelId="{48FEC58A-C7FF-F24D-9B4B-BD24EC71FBAD}" type="presParOf" srcId="{00DF6EB9-9CF1-8C47-B620-F500CD14AC46}" destId="{A2349594-8835-6A42-AE59-0DD9ADF6541D}" srcOrd="4" destOrd="0" presId="urn:microsoft.com/office/officeart/2005/8/layout/StepDownProcess"/>
    <dgm:cxn modelId="{AC28E3E1-4FA5-6A41-AD97-7314A76466F1}" type="presParOf" srcId="{A2349594-8835-6A42-AE59-0DD9ADF6541D}" destId="{B11CCED5-23AD-804B-B72D-C8CE9F9F91EC}" srcOrd="0" destOrd="0" presId="urn:microsoft.com/office/officeart/2005/8/layout/StepDownProcess"/>
    <dgm:cxn modelId="{8F23F637-44A6-FC4E-BE4A-13281AA05ED1}" type="presParOf" srcId="{A2349594-8835-6A42-AE59-0DD9ADF6541D}" destId="{9AE873E2-F32F-954F-80EE-E23F850A1A66}" srcOrd="1" destOrd="0" presId="urn:microsoft.com/office/officeart/2005/8/layout/StepDownProcess"/>
    <dgm:cxn modelId="{1D2C8104-AA7A-6947-A332-700D1D7D3EE1}" type="presParOf" srcId="{A2349594-8835-6A42-AE59-0DD9ADF6541D}" destId="{787C040B-2269-5245-B0C1-2A484ED4CE43}" srcOrd="2" destOrd="0" presId="urn:microsoft.com/office/officeart/2005/8/layout/StepDownProcess"/>
    <dgm:cxn modelId="{0879FE39-8133-8740-9B6A-590459573C3A}" type="presParOf" srcId="{00DF6EB9-9CF1-8C47-B620-F500CD14AC46}" destId="{5F41771B-B9C3-FF49-9D07-AA6E80FFC40F}" srcOrd="5" destOrd="0" presId="urn:microsoft.com/office/officeart/2005/8/layout/StepDownProcess"/>
    <dgm:cxn modelId="{086AFC03-1604-4E4D-A7D1-71A0CB58C3F0}" type="presParOf" srcId="{00DF6EB9-9CF1-8C47-B620-F500CD14AC46}" destId="{D624C991-8470-084D-8E68-87DA6E9FEE2C}" srcOrd="6" destOrd="0" presId="urn:microsoft.com/office/officeart/2005/8/layout/StepDownProcess"/>
    <dgm:cxn modelId="{8E39C0C8-44A5-9B45-BF7A-D5BC116542CE}" type="presParOf" srcId="{D624C991-8470-084D-8E68-87DA6E9FEE2C}" destId="{5501621A-A1DF-7B43-BBF7-1B438DA076E3}" srcOrd="0" destOrd="0" presId="urn:microsoft.com/office/officeart/2005/8/layout/StepDownProcess"/>
    <dgm:cxn modelId="{C85D3CD9-A894-7F42-BFF9-D5BCC9C73830}" type="presParOf" srcId="{D624C991-8470-084D-8E68-87DA6E9FEE2C}" destId="{CA907904-F906-C444-AE1F-258FEFCB528B}" srcOrd="1" destOrd="0" presId="urn:microsoft.com/office/officeart/2005/8/layout/StepDownProcess"/>
    <dgm:cxn modelId="{6026D9EA-B1C4-E74D-A632-818C2E8AF23E}" type="presParOf" srcId="{D624C991-8470-084D-8E68-87DA6E9FEE2C}" destId="{87DC0899-72CE-D744-AACC-D354479B05E6}" srcOrd="2" destOrd="0" presId="urn:microsoft.com/office/officeart/2005/8/layout/StepDownProcess"/>
    <dgm:cxn modelId="{2F94A593-F0DF-864A-8513-7393E37D0ACA}" type="presParOf" srcId="{00DF6EB9-9CF1-8C47-B620-F500CD14AC46}" destId="{49D26246-8101-A841-9215-BCA7A986547D}" srcOrd="7" destOrd="0" presId="urn:microsoft.com/office/officeart/2005/8/layout/StepDownProcess"/>
    <dgm:cxn modelId="{2E54DA81-71F1-8D4B-94FF-EA6F2421A7E4}" type="presParOf" srcId="{00DF6EB9-9CF1-8C47-B620-F500CD14AC46}" destId="{65523CB3-8FA2-E34E-ADBC-FE0D57E22738}" srcOrd="8" destOrd="0" presId="urn:microsoft.com/office/officeart/2005/8/layout/StepDownProcess"/>
    <dgm:cxn modelId="{C42B3FD8-40BB-F948-8B8C-A5EB42C8A62C}" type="presParOf" srcId="{65523CB3-8FA2-E34E-ADBC-FE0D57E22738}" destId="{513AF6F4-A95F-4946-85EC-A6F72B14BC8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7FE0EE-999B-634A-A47F-51E9F1983715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DFDE3EEB-0CDE-BA4C-BA1E-89B31A65637E}">
      <dgm:prSet phldrT="[Text]" phldr="1"/>
      <dgm:spPr/>
      <dgm:t>
        <a:bodyPr/>
        <a:lstStyle/>
        <a:p>
          <a:endParaRPr lang="de-DE"/>
        </a:p>
      </dgm:t>
    </dgm:pt>
    <dgm:pt modelId="{1E177132-7E2D-6849-9339-BD49356D0534}" type="parTrans" cxnId="{0F4EF33F-2B31-584E-B588-EEF068B55DEA}">
      <dgm:prSet/>
      <dgm:spPr/>
      <dgm:t>
        <a:bodyPr/>
        <a:lstStyle/>
        <a:p>
          <a:endParaRPr lang="de-DE"/>
        </a:p>
      </dgm:t>
    </dgm:pt>
    <dgm:pt modelId="{1BEA6552-597D-1548-9766-FEF2903723B2}" type="sibTrans" cxnId="{0F4EF33F-2B31-584E-B588-EEF068B55DEA}">
      <dgm:prSet/>
      <dgm:spPr/>
      <dgm:t>
        <a:bodyPr/>
        <a:lstStyle/>
        <a:p>
          <a:endParaRPr lang="de-DE"/>
        </a:p>
      </dgm:t>
    </dgm:pt>
    <dgm:pt modelId="{7580E434-CFE5-E847-8000-D0B63ED06D70}">
      <dgm:prSet phldrT="[Text]" phldr="1"/>
      <dgm:spPr/>
      <dgm:t>
        <a:bodyPr/>
        <a:lstStyle/>
        <a:p>
          <a:endParaRPr lang="de-DE"/>
        </a:p>
      </dgm:t>
    </dgm:pt>
    <dgm:pt modelId="{F7FF28CC-BDD2-0443-AA9A-FB3136CCF22F}" type="parTrans" cxnId="{F3A387B4-EFCD-7F41-AC8B-82BD69BFEFD5}">
      <dgm:prSet/>
      <dgm:spPr/>
      <dgm:t>
        <a:bodyPr/>
        <a:lstStyle/>
        <a:p>
          <a:endParaRPr lang="de-DE"/>
        </a:p>
      </dgm:t>
    </dgm:pt>
    <dgm:pt modelId="{BDD69B79-68C6-7746-BB84-92EDF925C468}" type="sibTrans" cxnId="{F3A387B4-EFCD-7F41-AC8B-82BD69BFEFD5}">
      <dgm:prSet/>
      <dgm:spPr/>
      <dgm:t>
        <a:bodyPr/>
        <a:lstStyle/>
        <a:p>
          <a:endParaRPr lang="de-DE"/>
        </a:p>
      </dgm:t>
    </dgm:pt>
    <dgm:pt modelId="{CFD9D2A7-0DD8-124D-AF86-8E5F01285222}">
      <dgm:prSet phldrT="[Text]" phldr="1"/>
      <dgm:spPr/>
      <dgm:t>
        <a:bodyPr/>
        <a:lstStyle/>
        <a:p>
          <a:endParaRPr lang="de-DE"/>
        </a:p>
      </dgm:t>
    </dgm:pt>
    <dgm:pt modelId="{8E1DBA5A-3E1E-9049-AD59-56254D781BAB}" type="parTrans" cxnId="{F88DC9D1-9271-FC4E-8FF1-4BB2EB10DFB3}">
      <dgm:prSet/>
      <dgm:spPr/>
      <dgm:t>
        <a:bodyPr/>
        <a:lstStyle/>
        <a:p>
          <a:endParaRPr lang="de-DE"/>
        </a:p>
      </dgm:t>
    </dgm:pt>
    <dgm:pt modelId="{E9F4A9B4-7E9C-B740-9EA6-23705211679E}" type="sibTrans" cxnId="{F88DC9D1-9271-FC4E-8FF1-4BB2EB10DFB3}">
      <dgm:prSet/>
      <dgm:spPr/>
      <dgm:t>
        <a:bodyPr/>
        <a:lstStyle/>
        <a:p>
          <a:endParaRPr lang="de-DE"/>
        </a:p>
      </dgm:t>
    </dgm:pt>
    <dgm:pt modelId="{A89A8B8A-DB28-D34E-A73D-51D89688E58E}">
      <dgm:prSet phldrT="[Text]" phldr="1"/>
      <dgm:spPr/>
      <dgm:t>
        <a:bodyPr/>
        <a:lstStyle/>
        <a:p>
          <a:endParaRPr lang="de-DE"/>
        </a:p>
      </dgm:t>
    </dgm:pt>
    <dgm:pt modelId="{6010FBFC-8DC7-7544-BAA2-10E42D65FFD7}" type="parTrans" cxnId="{D20A82FD-F2EF-3044-A215-C8DA97255FDB}">
      <dgm:prSet/>
      <dgm:spPr/>
      <dgm:t>
        <a:bodyPr/>
        <a:lstStyle/>
        <a:p>
          <a:endParaRPr lang="de-DE"/>
        </a:p>
      </dgm:t>
    </dgm:pt>
    <dgm:pt modelId="{266D62DE-9C2F-9C4E-AA13-560F8DD985BC}" type="sibTrans" cxnId="{D20A82FD-F2EF-3044-A215-C8DA97255FDB}">
      <dgm:prSet/>
      <dgm:spPr/>
      <dgm:t>
        <a:bodyPr/>
        <a:lstStyle/>
        <a:p>
          <a:endParaRPr lang="de-DE"/>
        </a:p>
      </dgm:t>
    </dgm:pt>
    <dgm:pt modelId="{EBD76FB7-EAB4-624C-AD3B-1C912D99458F}">
      <dgm:prSet phldrT="[Text]" phldr="1"/>
      <dgm:spPr/>
      <dgm:t>
        <a:bodyPr/>
        <a:lstStyle/>
        <a:p>
          <a:endParaRPr lang="de-DE"/>
        </a:p>
      </dgm:t>
    </dgm:pt>
    <dgm:pt modelId="{134E4236-3C6D-C841-96CD-DDB51D30DCC5}" type="parTrans" cxnId="{01F32C95-9BDE-D24E-8A7F-9BD05A17549C}">
      <dgm:prSet/>
      <dgm:spPr/>
      <dgm:t>
        <a:bodyPr/>
        <a:lstStyle/>
        <a:p>
          <a:endParaRPr lang="de-DE"/>
        </a:p>
      </dgm:t>
    </dgm:pt>
    <dgm:pt modelId="{5BB1A11D-80D7-2545-A953-98908CF71ABF}" type="sibTrans" cxnId="{01F32C95-9BDE-D24E-8A7F-9BD05A17549C}">
      <dgm:prSet/>
      <dgm:spPr/>
      <dgm:t>
        <a:bodyPr/>
        <a:lstStyle/>
        <a:p>
          <a:endParaRPr lang="de-DE"/>
        </a:p>
      </dgm:t>
    </dgm:pt>
    <dgm:pt modelId="{613354FF-2EF5-FA4A-9A41-1140FC96C897}">
      <dgm:prSet phldrT="[Text]" phldr="1"/>
      <dgm:spPr/>
      <dgm:t>
        <a:bodyPr/>
        <a:lstStyle/>
        <a:p>
          <a:endParaRPr lang="de-DE"/>
        </a:p>
      </dgm:t>
    </dgm:pt>
    <dgm:pt modelId="{68BEB8CE-D120-EF46-80B2-3359DED18701}" type="parTrans" cxnId="{32E9E5B2-E376-0440-A9FD-AC0ECF37707F}">
      <dgm:prSet/>
      <dgm:spPr/>
      <dgm:t>
        <a:bodyPr/>
        <a:lstStyle/>
        <a:p>
          <a:endParaRPr lang="de-DE"/>
        </a:p>
      </dgm:t>
    </dgm:pt>
    <dgm:pt modelId="{9B21AA99-01BA-2C47-8C81-199F47D65157}" type="sibTrans" cxnId="{32E9E5B2-E376-0440-A9FD-AC0ECF37707F}">
      <dgm:prSet/>
      <dgm:spPr/>
      <dgm:t>
        <a:bodyPr/>
        <a:lstStyle/>
        <a:p>
          <a:endParaRPr lang="de-DE"/>
        </a:p>
      </dgm:t>
    </dgm:pt>
    <dgm:pt modelId="{C3F40263-0FF8-3C4D-8B40-426184BC1B00}">
      <dgm:prSet phldrT="[Text]" phldr="1"/>
      <dgm:spPr/>
      <dgm:t>
        <a:bodyPr/>
        <a:lstStyle/>
        <a:p>
          <a:endParaRPr lang="de-DE"/>
        </a:p>
      </dgm:t>
    </dgm:pt>
    <dgm:pt modelId="{5F184E9C-935A-434C-BDA5-1AF41F1A2D43}" type="parTrans" cxnId="{C9A18449-F9D6-7F47-8969-B52F51317B9E}">
      <dgm:prSet/>
      <dgm:spPr/>
      <dgm:t>
        <a:bodyPr/>
        <a:lstStyle/>
        <a:p>
          <a:endParaRPr lang="de-DE"/>
        </a:p>
      </dgm:t>
    </dgm:pt>
    <dgm:pt modelId="{F500BFD2-6155-EB46-9563-DEA3CB19E6A9}" type="sibTrans" cxnId="{C9A18449-F9D6-7F47-8969-B52F51317B9E}">
      <dgm:prSet/>
      <dgm:spPr/>
      <dgm:t>
        <a:bodyPr/>
        <a:lstStyle/>
        <a:p>
          <a:endParaRPr lang="de-DE"/>
        </a:p>
      </dgm:t>
    </dgm:pt>
    <dgm:pt modelId="{C1379ED2-0050-064A-91AF-728363DFAA0C}">
      <dgm:prSet phldrT="[Text]" phldr="1"/>
      <dgm:spPr/>
      <dgm:t>
        <a:bodyPr/>
        <a:lstStyle/>
        <a:p>
          <a:endParaRPr lang="de-DE"/>
        </a:p>
      </dgm:t>
    </dgm:pt>
    <dgm:pt modelId="{FD50711E-389D-F04D-8C37-555F9FA46236}" type="parTrans" cxnId="{A602DFA7-E42C-8E46-8D95-12264697ED89}">
      <dgm:prSet/>
      <dgm:spPr/>
      <dgm:t>
        <a:bodyPr/>
        <a:lstStyle/>
        <a:p>
          <a:endParaRPr lang="de-DE"/>
        </a:p>
      </dgm:t>
    </dgm:pt>
    <dgm:pt modelId="{4D543792-90F9-664C-9D8E-C573A32B0B5A}" type="sibTrans" cxnId="{A602DFA7-E42C-8E46-8D95-12264697ED89}">
      <dgm:prSet/>
      <dgm:spPr/>
      <dgm:t>
        <a:bodyPr/>
        <a:lstStyle/>
        <a:p>
          <a:endParaRPr lang="de-DE"/>
        </a:p>
      </dgm:t>
    </dgm:pt>
    <dgm:pt modelId="{932135E1-25E1-2E4E-85F8-A79112537BAF}">
      <dgm:prSet phldrT="[Text]" phldr="1"/>
      <dgm:spPr/>
      <dgm:t>
        <a:bodyPr/>
        <a:lstStyle/>
        <a:p>
          <a:endParaRPr lang="de-DE"/>
        </a:p>
      </dgm:t>
    </dgm:pt>
    <dgm:pt modelId="{CEABC3B7-68C9-8C41-B102-AC62B4753F40}" type="parTrans" cxnId="{79ED3C81-933D-0E4E-B8B1-E636E0CCF620}">
      <dgm:prSet/>
      <dgm:spPr/>
      <dgm:t>
        <a:bodyPr/>
        <a:lstStyle/>
        <a:p>
          <a:endParaRPr lang="de-DE"/>
        </a:p>
      </dgm:t>
    </dgm:pt>
    <dgm:pt modelId="{B425F514-D8E3-3942-A084-3A4C9FEAB8BF}" type="sibTrans" cxnId="{79ED3C81-933D-0E4E-B8B1-E636E0CCF620}">
      <dgm:prSet/>
      <dgm:spPr/>
      <dgm:t>
        <a:bodyPr/>
        <a:lstStyle/>
        <a:p>
          <a:endParaRPr lang="de-DE"/>
        </a:p>
      </dgm:t>
    </dgm:pt>
    <dgm:pt modelId="{27BE80B2-0145-A34B-84EF-4BA81CAAED5F}" type="pres">
      <dgm:prSet presAssocID="{157FE0EE-999B-634A-A47F-51E9F19837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23DFD18-5CCA-BB4B-A87E-E13352158503}" type="pres">
      <dgm:prSet presAssocID="{DFDE3EEB-0CDE-BA4C-BA1E-89B31A65637E}" presName="compNode" presStyleCnt="0"/>
      <dgm:spPr/>
    </dgm:pt>
    <dgm:pt modelId="{618A4CCF-3E7D-2C48-9154-EC7844BF43E8}" type="pres">
      <dgm:prSet presAssocID="{DFDE3EEB-0CDE-BA4C-BA1E-89B31A65637E}" presName="noGeometry" presStyleCnt="0"/>
      <dgm:spPr/>
    </dgm:pt>
    <dgm:pt modelId="{F4167AF8-3E21-334C-9F7E-9C2946870C28}" type="pres">
      <dgm:prSet presAssocID="{DFDE3EEB-0CDE-BA4C-BA1E-89B31A65637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6B6299-4078-224E-ABD4-7D4BC9CA40DD}" type="pres">
      <dgm:prSet presAssocID="{DFDE3EEB-0CDE-BA4C-BA1E-89B31A65637E}" presName="childTextHidden" presStyleLbl="bgAccFollowNode1" presStyleIdx="0" presStyleCnt="3"/>
      <dgm:spPr/>
      <dgm:t>
        <a:bodyPr/>
        <a:lstStyle/>
        <a:p>
          <a:endParaRPr lang="de-DE"/>
        </a:p>
      </dgm:t>
    </dgm:pt>
    <dgm:pt modelId="{6219243F-E3DD-3C49-BF51-DA6E05871398}" type="pres">
      <dgm:prSet presAssocID="{DFDE3EEB-0CDE-BA4C-BA1E-89B31A65637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686F55-C1C0-D249-9FC8-BC6C6071A8D9}" type="pres">
      <dgm:prSet presAssocID="{DFDE3EEB-0CDE-BA4C-BA1E-89B31A65637E}" presName="aSpace" presStyleCnt="0"/>
      <dgm:spPr/>
    </dgm:pt>
    <dgm:pt modelId="{EE5FE608-AFEB-D149-848F-EB05760EA062}" type="pres">
      <dgm:prSet presAssocID="{A89A8B8A-DB28-D34E-A73D-51D89688E58E}" presName="compNode" presStyleCnt="0"/>
      <dgm:spPr/>
    </dgm:pt>
    <dgm:pt modelId="{CEF62A82-702B-E54B-B018-D798281CD000}" type="pres">
      <dgm:prSet presAssocID="{A89A8B8A-DB28-D34E-A73D-51D89688E58E}" presName="noGeometry" presStyleCnt="0"/>
      <dgm:spPr/>
    </dgm:pt>
    <dgm:pt modelId="{9320A89B-F276-1446-846F-BA5EBDB8056A}" type="pres">
      <dgm:prSet presAssocID="{A89A8B8A-DB28-D34E-A73D-51D89688E58E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170059-3E15-2848-93BB-C80592F1C59C}" type="pres">
      <dgm:prSet presAssocID="{A89A8B8A-DB28-D34E-A73D-51D89688E58E}" presName="childTextHidden" presStyleLbl="bgAccFollowNode1" presStyleIdx="1" presStyleCnt="3"/>
      <dgm:spPr/>
      <dgm:t>
        <a:bodyPr/>
        <a:lstStyle/>
        <a:p>
          <a:endParaRPr lang="de-DE"/>
        </a:p>
      </dgm:t>
    </dgm:pt>
    <dgm:pt modelId="{C620BBF3-477B-3546-A720-6DE3BBC4CE5D}" type="pres">
      <dgm:prSet presAssocID="{A89A8B8A-DB28-D34E-A73D-51D89688E58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C577E-7CD4-374D-98E3-E1D721F64D58}" type="pres">
      <dgm:prSet presAssocID="{A89A8B8A-DB28-D34E-A73D-51D89688E58E}" presName="aSpace" presStyleCnt="0"/>
      <dgm:spPr/>
    </dgm:pt>
    <dgm:pt modelId="{8173398A-2937-5745-9473-978246CFFDCC}" type="pres">
      <dgm:prSet presAssocID="{C3F40263-0FF8-3C4D-8B40-426184BC1B00}" presName="compNode" presStyleCnt="0"/>
      <dgm:spPr/>
    </dgm:pt>
    <dgm:pt modelId="{B441244B-9CF8-824C-B22F-CCBC95340D48}" type="pres">
      <dgm:prSet presAssocID="{C3F40263-0FF8-3C4D-8B40-426184BC1B00}" presName="noGeometry" presStyleCnt="0"/>
      <dgm:spPr/>
    </dgm:pt>
    <dgm:pt modelId="{D665142E-CBB7-5F4F-9847-FC9909C66B10}" type="pres">
      <dgm:prSet presAssocID="{C3F40263-0FF8-3C4D-8B40-426184BC1B00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B24518-B896-0849-8894-353886B4C6FC}" type="pres">
      <dgm:prSet presAssocID="{C3F40263-0FF8-3C4D-8B40-426184BC1B00}" presName="childTextHidden" presStyleLbl="bgAccFollowNode1" presStyleIdx="2" presStyleCnt="3"/>
      <dgm:spPr/>
      <dgm:t>
        <a:bodyPr/>
        <a:lstStyle/>
        <a:p>
          <a:endParaRPr lang="de-DE"/>
        </a:p>
      </dgm:t>
    </dgm:pt>
    <dgm:pt modelId="{A827BAC3-AEE0-594E-9492-F80A96136FBB}" type="pres">
      <dgm:prSet presAssocID="{C3F40263-0FF8-3C4D-8B40-426184BC1B0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97F656F-6870-1047-ADD2-BB1D45C71E22}" type="presOf" srcId="{EBD76FB7-EAB4-624C-AD3B-1C912D99458F}" destId="{9320A89B-F276-1446-846F-BA5EBDB8056A}" srcOrd="0" destOrd="0" presId="urn:microsoft.com/office/officeart/2005/8/layout/hProcess6"/>
    <dgm:cxn modelId="{775C4780-762C-0449-AE4E-33DE7AB7FA7F}" type="presOf" srcId="{C1379ED2-0050-064A-91AF-728363DFAA0C}" destId="{DDB24518-B896-0849-8894-353886B4C6FC}" srcOrd="1" destOrd="0" presId="urn:microsoft.com/office/officeart/2005/8/layout/hProcess6"/>
    <dgm:cxn modelId="{F64BB0B1-6F37-DF4A-955B-39A30596D2D0}" type="presOf" srcId="{CFD9D2A7-0DD8-124D-AF86-8E5F01285222}" destId="{D26B6299-4078-224E-ABD4-7D4BC9CA40DD}" srcOrd="1" destOrd="1" presId="urn:microsoft.com/office/officeart/2005/8/layout/hProcess6"/>
    <dgm:cxn modelId="{C9A18449-F9D6-7F47-8969-B52F51317B9E}" srcId="{157FE0EE-999B-634A-A47F-51E9F1983715}" destId="{C3F40263-0FF8-3C4D-8B40-426184BC1B00}" srcOrd="2" destOrd="0" parTransId="{5F184E9C-935A-434C-BDA5-1AF41F1A2D43}" sibTransId="{F500BFD2-6155-EB46-9563-DEA3CB19E6A9}"/>
    <dgm:cxn modelId="{9EEBC803-6F1C-364B-87F9-1D9E719CA49D}" type="presOf" srcId="{613354FF-2EF5-FA4A-9A41-1140FC96C897}" destId="{E7170059-3E15-2848-93BB-C80592F1C59C}" srcOrd="1" destOrd="1" presId="urn:microsoft.com/office/officeart/2005/8/layout/hProcess6"/>
    <dgm:cxn modelId="{CD9B0D44-BE4F-714D-B708-4FB9618AC4E2}" type="presOf" srcId="{7580E434-CFE5-E847-8000-D0B63ED06D70}" destId="{D26B6299-4078-224E-ABD4-7D4BC9CA40DD}" srcOrd="1" destOrd="0" presId="urn:microsoft.com/office/officeart/2005/8/layout/hProcess6"/>
    <dgm:cxn modelId="{5D693A6B-AE8E-6648-8B30-77D97589BE50}" type="presOf" srcId="{A89A8B8A-DB28-D34E-A73D-51D89688E58E}" destId="{C620BBF3-477B-3546-A720-6DE3BBC4CE5D}" srcOrd="0" destOrd="0" presId="urn:microsoft.com/office/officeart/2005/8/layout/hProcess6"/>
    <dgm:cxn modelId="{D9DBE8DB-3792-744F-AE17-8C345EE8C048}" type="presOf" srcId="{7580E434-CFE5-E847-8000-D0B63ED06D70}" destId="{F4167AF8-3E21-334C-9F7E-9C2946870C28}" srcOrd="0" destOrd="0" presId="urn:microsoft.com/office/officeart/2005/8/layout/hProcess6"/>
    <dgm:cxn modelId="{159661D2-ADAA-E745-B2FA-074CA929733C}" type="presOf" srcId="{DFDE3EEB-0CDE-BA4C-BA1E-89B31A65637E}" destId="{6219243F-E3DD-3C49-BF51-DA6E05871398}" srcOrd="0" destOrd="0" presId="urn:microsoft.com/office/officeart/2005/8/layout/hProcess6"/>
    <dgm:cxn modelId="{C525F0CF-7B90-774F-8290-FDC51C59DEA6}" type="presOf" srcId="{613354FF-2EF5-FA4A-9A41-1140FC96C897}" destId="{9320A89B-F276-1446-846F-BA5EBDB8056A}" srcOrd="0" destOrd="1" presId="urn:microsoft.com/office/officeart/2005/8/layout/hProcess6"/>
    <dgm:cxn modelId="{B4988AB6-F790-7144-84D4-AADBC4CC474D}" type="presOf" srcId="{157FE0EE-999B-634A-A47F-51E9F1983715}" destId="{27BE80B2-0145-A34B-84EF-4BA81CAAED5F}" srcOrd="0" destOrd="0" presId="urn:microsoft.com/office/officeart/2005/8/layout/hProcess6"/>
    <dgm:cxn modelId="{F88DC9D1-9271-FC4E-8FF1-4BB2EB10DFB3}" srcId="{DFDE3EEB-0CDE-BA4C-BA1E-89B31A65637E}" destId="{CFD9D2A7-0DD8-124D-AF86-8E5F01285222}" srcOrd="1" destOrd="0" parTransId="{8E1DBA5A-3E1E-9049-AD59-56254D781BAB}" sibTransId="{E9F4A9B4-7E9C-B740-9EA6-23705211679E}"/>
    <dgm:cxn modelId="{B5EE3BFA-0687-1044-968D-EE0E8225D320}" type="presOf" srcId="{CFD9D2A7-0DD8-124D-AF86-8E5F01285222}" destId="{F4167AF8-3E21-334C-9F7E-9C2946870C28}" srcOrd="0" destOrd="1" presId="urn:microsoft.com/office/officeart/2005/8/layout/hProcess6"/>
    <dgm:cxn modelId="{CB978392-4BBA-B64C-96F1-584ABF169D9E}" type="presOf" srcId="{932135E1-25E1-2E4E-85F8-A79112537BAF}" destId="{DDB24518-B896-0849-8894-353886B4C6FC}" srcOrd="1" destOrd="1" presId="urn:microsoft.com/office/officeart/2005/8/layout/hProcess6"/>
    <dgm:cxn modelId="{901C8B61-CD33-1047-9E96-4E2CFDAD0707}" type="presOf" srcId="{EBD76FB7-EAB4-624C-AD3B-1C912D99458F}" destId="{E7170059-3E15-2848-93BB-C80592F1C59C}" srcOrd="1" destOrd="0" presId="urn:microsoft.com/office/officeart/2005/8/layout/hProcess6"/>
    <dgm:cxn modelId="{0F4EF33F-2B31-584E-B588-EEF068B55DEA}" srcId="{157FE0EE-999B-634A-A47F-51E9F1983715}" destId="{DFDE3EEB-0CDE-BA4C-BA1E-89B31A65637E}" srcOrd="0" destOrd="0" parTransId="{1E177132-7E2D-6849-9339-BD49356D0534}" sibTransId="{1BEA6552-597D-1548-9766-FEF2903723B2}"/>
    <dgm:cxn modelId="{D20A82FD-F2EF-3044-A215-C8DA97255FDB}" srcId="{157FE0EE-999B-634A-A47F-51E9F1983715}" destId="{A89A8B8A-DB28-D34E-A73D-51D89688E58E}" srcOrd="1" destOrd="0" parTransId="{6010FBFC-8DC7-7544-BAA2-10E42D65FFD7}" sibTransId="{266D62DE-9C2F-9C4E-AA13-560F8DD985BC}"/>
    <dgm:cxn modelId="{79ED3C81-933D-0E4E-B8B1-E636E0CCF620}" srcId="{C3F40263-0FF8-3C4D-8B40-426184BC1B00}" destId="{932135E1-25E1-2E4E-85F8-A79112537BAF}" srcOrd="1" destOrd="0" parTransId="{CEABC3B7-68C9-8C41-B102-AC62B4753F40}" sibTransId="{B425F514-D8E3-3942-A084-3A4C9FEAB8BF}"/>
    <dgm:cxn modelId="{280E1780-5AA5-2647-9A4D-3376CA9873BE}" type="presOf" srcId="{932135E1-25E1-2E4E-85F8-A79112537BAF}" destId="{D665142E-CBB7-5F4F-9847-FC9909C66B10}" srcOrd="0" destOrd="1" presId="urn:microsoft.com/office/officeart/2005/8/layout/hProcess6"/>
    <dgm:cxn modelId="{A602DFA7-E42C-8E46-8D95-12264697ED89}" srcId="{C3F40263-0FF8-3C4D-8B40-426184BC1B00}" destId="{C1379ED2-0050-064A-91AF-728363DFAA0C}" srcOrd="0" destOrd="0" parTransId="{FD50711E-389D-F04D-8C37-555F9FA46236}" sibTransId="{4D543792-90F9-664C-9D8E-C573A32B0B5A}"/>
    <dgm:cxn modelId="{01F32C95-9BDE-D24E-8A7F-9BD05A17549C}" srcId="{A89A8B8A-DB28-D34E-A73D-51D89688E58E}" destId="{EBD76FB7-EAB4-624C-AD3B-1C912D99458F}" srcOrd="0" destOrd="0" parTransId="{134E4236-3C6D-C841-96CD-DDB51D30DCC5}" sibTransId="{5BB1A11D-80D7-2545-A953-98908CF71ABF}"/>
    <dgm:cxn modelId="{32E9E5B2-E376-0440-A9FD-AC0ECF37707F}" srcId="{A89A8B8A-DB28-D34E-A73D-51D89688E58E}" destId="{613354FF-2EF5-FA4A-9A41-1140FC96C897}" srcOrd="1" destOrd="0" parTransId="{68BEB8CE-D120-EF46-80B2-3359DED18701}" sibTransId="{9B21AA99-01BA-2C47-8C81-199F47D65157}"/>
    <dgm:cxn modelId="{F3A387B4-EFCD-7F41-AC8B-82BD69BFEFD5}" srcId="{DFDE3EEB-0CDE-BA4C-BA1E-89B31A65637E}" destId="{7580E434-CFE5-E847-8000-D0B63ED06D70}" srcOrd="0" destOrd="0" parTransId="{F7FF28CC-BDD2-0443-AA9A-FB3136CCF22F}" sibTransId="{BDD69B79-68C6-7746-BB84-92EDF925C468}"/>
    <dgm:cxn modelId="{4E2CCE50-6CD5-6B45-A21E-2F048F8890F3}" type="presOf" srcId="{C3F40263-0FF8-3C4D-8B40-426184BC1B00}" destId="{A827BAC3-AEE0-594E-9492-F80A96136FBB}" srcOrd="0" destOrd="0" presId="urn:microsoft.com/office/officeart/2005/8/layout/hProcess6"/>
    <dgm:cxn modelId="{5857ECB5-AEF4-CB49-B6CA-DA9729FF302E}" type="presOf" srcId="{C1379ED2-0050-064A-91AF-728363DFAA0C}" destId="{D665142E-CBB7-5F4F-9847-FC9909C66B10}" srcOrd="0" destOrd="0" presId="urn:microsoft.com/office/officeart/2005/8/layout/hProcess6"/>
    <dgm:cxn modelId="{2C4883AC-15B0-2047-8CC3-940E332F5ACA}" type="presParOf" srcId="{27BE80B2-0145-A34B-84EF-4BA81CAAED5F}" destId="{B23DFD18-5CCA-BB4B-A87E-E13352158503}" srcOrd="0" destOrd="0" presId="urn:microsoft.com/office/officeart/2005/8/layout/hProcess6"/>
    <dgm:cxn modelId="{04F78B94-49AD-F846-9D56-7F700632C9A3}" type="presParOf" srcId="{B23DFD18-5CCA-BB4B-A87E-E13352158503}" destId="{618A4CCF-3E7D-2C48-9154-EC7844BF43E8}" srcOrd="0" destOrd="0" presId="urn:microsoft.com/office/officeart/2005/8/layout/hProcess6"/>
    <dgm:cxn modelId="{5DA420EE-6EA9-1444-8BC7-059A2EAD1134}" type="presParOf" srcId="{B23DFD18-5CCA-BB4B-A87E-E13352158503}" destId="{F4167AF8-3E21-334C-9F7E-9C2946870C28}" srcOrd="1" destOrd="0" presId="urn:microsoft.com/office/officeart/2005/8/layout/hProcess6"/>
    <dgm:cxn modelId="{7DCB6F27-A58E-2040-BE58-F91B422A11E6}" type="presParOf" srcId="{B23DFD18-5CCA-BB4B-A87E-E13352158503}" destId="{D26B6299-4078-224E-ABD4-7D4BC9CA40DD}" srcOrd="2" destOrd="0" presId="urn:microsoft.com/office/officeart/2005/8/layout/hProcess6"/>
    <dgm:cxn modelId="{E7AF7A59-4CE6-5D4D-B2CE-BAD3F673F2C8}" type="presParOf" srcId="{B23DFD18-5CCA-BB4B-A87E-E13352158503}" destId="{6219243F-E3DD-3C49-BF51-DA6E05871398}" srcOrd="3" destOrd="0" presId="urn:microsoft.com/office/officeart/2005/8/layout/hProcess6"/>
    <dgm:cxn modelId="{BACBF88F-061D-AB42-B370-BAB7E0EC1232}" type="presParOf" srcId="{27BE80B2-0145-A34B-84EF-4BA81CAAED5F}" destId="{29686F55-C1C0-D249-9FC8-BC6C6071A8D9}" srcOrd="1" destOrd="0" presId="urn:microsoft.com/office/officeart/2005/8/layout/hProcess6"/>
    <dgm:cxn modelId="{8AF63EB4-A553-154F-8549-FEC15D8B3071}" type="presParOf" srcId="{27BE80B2-0145-A34B-84EF-4BA81CAAED5F}" destId="{EE5FE608-AFEB-D149-848F-EB05760EA062}" srcOrd="2" destOrd="0" presId="urn:microsoft.com/office/officeart/2005/8/layout/hProcess6"/>
    <dgm:cxn modelId="{4CDADFB5-5262-0F4A-B958-826D5D4E9B42}" type="presParOf" srcId="{EE5FE608-AFEB-D149-848F-EB05760EA062}" destId="{CEF62A82-702B-E54B-B018-D798281CD000}" srcOrd="0" destOrd="0" presId="urn:microsoft.com/office/officeart/2005/8/layout/hProcess6"/>
    <dgm:cxn modelId="{B7D90C14-66BE-DF4D-A9F8-A59365B5E5C3}" type="presParOf" srcId="{EE5FE608-AFEB-D149-848F-EB05760EA062}" destId="{9320A89B-F276-1446-846F-BA5EBDB8056A}" srcOrd="1" destOrd="0" presId="urn:microsoft.com/office/officeart/2005/8/layout/hProcess6"/>
    <dgm:cxn modelId="{68B85E84-9E7A-F64E-A81E-6971FAB45AC6}" type="presParOf" srcId="{EE5FE608-AFEB-D149-848F-EB05760EA062}" destId="{E7170059-3E15-2848-93BB-C80592F1C59C}" srcOrd="2" destOrd="0" presId="urn:microsoft.com/office/officeart/2005/8/layout/hProcess6"/>
    <dgm:cxn modelId="{DED5668B-6B34-1647-8ECF-E9A66C3EEF99}" type="presParOf" srcId="{EE5FE608-AFEB-D149-848F-EB05760EA062}" destId="{C620BBF3-477B-3546-A720-6DE3BBC4CE5D}" srcOrd="3" destOrd="0" presId="urn:microsoft.com/office/officeart/2005/8/layout/hProcess6"/>
    <dgm:cxn modelId="{762BD9E1-96B1-AE4F-BFB0-642FC478C36A}" type="presParOf" srcId="{27BE80B2-0145-A34B-84EF-4BA81CAAED5F}" destId="{345C577E-7CD4-374D-98E3-E1D721F64D58}" srcOrd="3" destOrd="0" presId="urn:microsoft.com/office/officeart/2005/8/layout/hProcess6"/>
    <dgm:cxn modelId="{79EA211B-09CC-5D40-9BD2-9C1C5BCF1E3F}" type="presParOf" srcId="{27BE80B2-0145-A34B-84EF-4BA81CAAED5F}" destId="{8173398A-2937-5745-9473-978246CFFDCC}" srcOrd="4" destOrd="0" presId="urn:microsoft.com/office/officeart/2005/8/layout/hProcess6"/>
    <dgm:cxn modelId="{7075B586-30B3-CF44-8F02-F6057A882F96}" type="presParOf" srcId="{8173398A-2937-5745-9473-978246CFFDCC}" destId="{B441244B-9CF8-824C-B22F-CCBC95340D48}" srcOrd="0" destOrd="0" presId="urn:microsoft.com/office/officeart/2005/8/layout/hProcess6"/>
    <dgm:cxn modelId="{A87C9354-10F3-2A40-B6D3-0A752DD12416}" type="presParOf" srcId="{8173398A-2937-5745-9473-978246CFFDCC}" destId="{D665142E-CBB7-5F4F-9847-FC9909C66B10}" srcOrd="1" destOrd="0" presId="urn:microsoft.com/office/officeart/2005/8/layout/hProcess6"/>
    <dgm:cxn modelId="{49E6688A-2914-324F-9D16-D3D67E9EC7B7}" type="presParOf" srcId="{8173398A-2937-5745-9473-978246CFFDCC}" destId="{DDB24518-B896-0849-8894-353886B4C6FC}" srcOrd="2" destOrd="0" presId="urn:microsoft.com/office/officeart/2005/8/layout/hProcess6"/>
    <dgm:cxn modelId="{527228B9-82FB-5244-9330-80E84DEB2A60}" type="presParOf" srcId="{8173398A-2937-5745-9473-978246CFFDCC}" destId="{A827BAC3-AEE0-594E-9492-F80A96136FB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2EFEA7-5498-EB46-9A7F-EEA9414D591D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0"/>
      <dgm:spPr/>
    </dgm:pt>
    <dgm:pt modelId="{70DC18D1-A513-3C43-BC73-4A2C2FACC0C5}">
      <dgm:prSet phldrT="[Text]" phldr="1"/>
      <dgm:spPr/>
      <dgm:t>
        <a:bodyPr/>
        <a:lstStyle/>
        <a:p>
          <a:endParaRPr lang="de-DE"/>
        </a:p>
      </dgm:t>
    </dgm:pt>
    <dgm:pt modelId="{E219FFA1-CA2F-4A4F-9605-6A0A29B34E8F}" type="parTrans" cxnId="{8A84AACB-8328-DF46-8483-3B59B44F7C36}">
      <dgm:prSet/>
      <dgm:spPr/>
    </dgm:pt>
    <dgm:pt modelId="{1DD748A4-D37C-2E4B-8F2E-7F1DE22E235D}" type="sibTrans" cxnId="{8A84AACB-8328-DF46-8483-3B59B44F7C36}">
      <dgm:prSet/>
      <dgm:spPr/>
    </dgm:pt>
    <dgm:pt modelId="{79A79B7B-80F0-9344-9463-1C540D7C789F}">
      <dgm:prSet phldrT="[Text]" phldr="1"/>
      <dgm:spPr/>
      <dgm:t>
        <a:bodyPr/>
        <a:lstStyle/>
        <a:p>
          <a:endParaRPr lang="de-DE"/>
        </a:p>
      </dgm:t>
    </dgm:pt>
    <dgm:pt modelId="{24309940-3DBF-8648-9E1B-66E8564C52C7}" type="parTrans" cxnId="{D33BD46D-7EF9-3C41-A7FB-A3F4FDDD2DB3}">
      <dgm:prSet/>
      <dgm:spPr/>
    </dgm:pt>
    <dgm:pt modelId="{20791CCC-35CB-9F48-AAC2-9C06A0F3079A}" type="sibTrans" cxnId="{D33BD46D-7EF9-3C41-A7FB-A3F4FDDD2DB3}">
      <dgm:prSet/>
      <dgm:spPr/>
      <dgm:t>
        <a:bodyPr/>
        <a:lstStyle/>
        <a:p>
          <a:endParaRPr lang="de-DE"/>
        </a:p>
      </dgm:t>
    </dgm:pt>
    <dgm:pt modelId="{C79B5813-FF32-304A-803B-AAC069A7D716}">
      <dgm:prSet phldrT="[Text]" phldr="1"/>
      <dgm:spPr/>
      <dgm:t>
        <a:bodyPr/>
        <a:lstStyle/>
        <a:p>
          <a:endParaRPr lang="de-DE"/>
        </a:p>
      </dgm:t>
    </dgm:pt>
    <dgm:pt modelId="{7A633A8F-336B-294A-843B-4344A2642E89}" type="parTrans" cxnId="{7ADCCFCF-80C3-1442-AD31-D4FAE6399360}">
      <dgm:prSet/>
      <dgm:spPr/>
    </dgm:pt>
    <dgm:pt modelId="{D7FAD808-C226-6849-9B64-5E3FC2759C8A}" type="sibTrans" cxnId="{7ADCCFCF-80C3-1442-AD31-D4FAE6399360}">
      <dgm:prSet/>
      <dgm:spPr/>
      <dgm:t>
        <a:bodyPr/>
        <a:lstStyle/>
        <a:p>
          <a:endParaRPr lang="de-DE"/>
        </a:p>
      </dgm:t>
    </dgm:pt>
    <dgm:pt modelId="{6D038C6F-CC6C-1D47-8709-BC95E8036A8F}" type="pres">
      <dgm:prSet presAssocID="{B42EFEA7-5498-EB46-9A7F-EEA9414D591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DFB0D97-2803-7249-BAB3-9FDBCBB2E9F3}" type="pres">
      <dgm:prSet presAssocID="{70DC18D1-A513-3C43-BC73-4A2C2FACC0C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0334AB-CB51-964D-A8F2-1EB8967B201A}" type="pres">
      <dgm:prSet presAssocID="{70DC18D1-A513-3C43-BC73-4A2C2FACC0C5}" presName="gear1srcNode" presStyleLbl="node1" presStyleIdx="0" presStyleCnt="3"/>
      <dgm:spPr/>
      <dgm:t>
        <a:bodyPr/>
        <a:lstStyle/>
        <a:p>
          <a:endParaRPr lang="de-DE"/>
        </a:p>
      </dgm:t>
    </dgm:pt>
    <dgm:pt modelId="{86D58739-7F5E-0F42-87F5-00919AD09C96}" type="pres">
      <dgm:prSet presAssocID="{70DC18D1-A513-3C43-BC73-4A2C2FACC0C5}" presName="gear1dstNode" presStyleLbl="node1" presStyleIdx="0" presStyleCnt="3"/>
      <dgm:spPr/>
      <dgm:t>
        <a:bodyPr/>
        <a:lstStyle/>
        <a:p>
          <a:endParaRPr lang="de-DE"/>
        </a:p>
      </dgm:t>
    </dgm:pt>
    <dgm:pt modelId="{4A03591F-BF4D-244D-96D9-FD4A5B5A4948}" type="pres">
      <dgm:prSet presAssocID="{79A79B7B-80F0-9344-9463-1C540D7C789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A94397-FE9A-2949-ABA6-A201EFE46942}" type="pres">
      <dgm:prSet presAssocID="{79A79B7B-80F0-9344-9463-1C540D7C789F}" presName="gear2srcNode" presStyleLbl="node1" presStyleIdx="1" presStyleCnt="3"/>
      <dgm:spPr/>
      <dgm:t>
        <a:bodyPr/>
        <a:lstStyle/>
        <a:p>
          <a:endParaRPr lang="de-DE"/>
        </a:p>
      </dgm:t>
    </dgm:pt>
    <dgm:pt modelId="{0FD44CB3-6ABC-0249-977D-C021B5D10725}" type="pres">
      <dgm:prSet presAssocID="{79A79B7B-80F0-9344-9463-1C540D7C789F}" presName="gear2dstNode" presStyleLbl="node1" presStyleIdx="1" presStyleCnt="3"/>
      <dgm:spPr/>
      <dgm:t>
        <a:bodyPr/>
        <a:lstStyle/>
        <a:p>
          <a:endParaRPr lang="de-DE"/>
        </a:p>
      </dgm:t>
    </dgm:pt>
    <dgm:pt modelId="{AD409FD6-503A-BE43-BDEA-9001122A90A7}" type="pres">
      <dgm:prSet presAssocID="{C79B5813-FF32-304A-803B-AAC069A7D716}" presName="gear3" presStyleLbl="node1" presStyleIdx="2" presStyleCnt="3"/>
      <dgm:spPr/>
      <dgm:t>
        <a:bodyPr/>
        <a:lstStyle/>
        <a:p>
          <a:endParaRPr lang="de-DE"/>
        </a:p>
      </dgm:t>
    </dgm:pt>
    <dgm:pt modelId="{06419A54-94D6-EA4D-AAFB-3F5A674478D7}" type="pres">
      <dgm:prSet presAssocID="{C79B5813-FF32-304A-803B-AAC069A7D71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F98A3-32A1-7A47-A8E4-0BFA0681EFDD}" type="pres">
      <dgm:prSet presAssocID="{C79B5813-FF32-304A-803B-AAC069A7D716}" presName="gear3srcNode" presStyleLbl="node1" presStyleIdx="2" presStyleCnt="3"/>
      <dgm:spPr/>
      <dgm:t>
        <a:bodyPr/>
        <a:lstStyle/>
        <a:p>
          <a:endParaRPr lang="de-DE"/>
        </a:p>
      </dgm:t>
    </dgm:pt>
    <dgm:pt modelId="{0A5B7B1C-BEDC-1345-B08D-F8CF0B99E1AC}" type="pres">
      <dgm:prSet presAssocID="{C79B5813-FF32-304A-803B-AAC069A7D716}" presName="gear3dstNode" presStyleLbl="node1" presStyleIdx="2" presStyleCnt="3"/>
      <dgm:spPr/>
      <dgm:t>
        <a:bodyPr/>
        <a:lstStyle/>
        <a:p>
          <a:endParaRPr lang="de-DE"/>
        </a:p>
      </dgm:t>
    </dgm:pt>
    <dgm:pt modelId="{265B6E11-1633-B245-A91B-C9EA467D6358}" type="pres">
      <dgm:prSet presAssocID="{1DD748A4-D37C-2E4B-8F2E-7F1DE22E235D}" presName="connector1" presStyleLbl="sibTrans2D1" presStyleIdx="0" presStyleCnt="3"/>
      <dgm:spPr/>
    </dgm:pt>
    <dgm:pt modelId="{6C23E01E-C0C7-854C-8262-BBD3DBA2E5E1}" type="pres">
      <dgm:prSet presAssocID="{20791CCC-35CB-9F48-AAC2-9C06A0F3079A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D7BBE9E2-DDBD-E647-97B7-13B1D1D7D4CE}" type="pres">
      <dgm:prSet presAssocID="{D7FAD808-C226-6849-9B64-5E3FC2759C8A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E98E6788-3994-EA4A-B034-85B4EC3D966A}" type="presOf" srcId="{20791CCC-35CB-9F48-AAC2-9C06A0F3079A}" destId="{6C23E01E-C0C7-854C-8262-BBD3DBA2E5E1}" srcOrd="0" destOrd="0" presId="urn:microsoft.com/office/officeart/2005/8/layout/gear1"/>
    <dgm:cxn modelId="{EB5EDB93-D739-0E4D-8760-5DF751424FF6}" type="presOf" srcId="{B42EFEA7-5498-EB46-9A7F-EEA9414D591D}" destId="{6D038C6F-CC6C-1D47-8709-BC95E8036A8F}" srcOrd="0" destOrd="0" presId="urn:microsoft.com/office/officeart/2005/8/layout/gear1"/>
    <dgm:cxn modelId="{DEFB0AA4-AFA0-4B48-93C4-B012109AA780}" type="presOf" srcId="{C79B5813-FF32-304A-803B-AAC069A7D716}" destId="{AD409FD6-503A-BE43-BDEA-9001122A90A7}" srcOrd="0" destOrd="0" presId="urn:microsoft.com/office/officeart/2005/8/layout/gear1"/>
    <dgm:cxn modelId="{FD435407-1FE2-D44D-BBE7-1DD0D6CA4AA1}" type="presOf" srcId="{D7FAD808-C226-6849-9B64-5E3FC2759C8A}" destId="{D7BBE9E2-DDBD-E647-97B7-13B1D1D7D4CE}" srcOrd="0" destOrd="0" presId="urn:microsoft.com/office/officeart/2005/8/layout/gear1"/>
    <dgm:cxn modelId="{8A84AACB-8328-DF46-8483-3B59B44F7C36}" srcId="{B42EFEA7-5498-EB46-9A7F-EEA9414D591D}" destId="{70DC18D1-A513-3C43-BC73-4A2C2FACC0C5}" srcOrd="0" destOrd="0" parTransId="{E219FFA1-CA2F-4A4F-9605-6A0A29B34E8F}" sibTransId="{1DD748A4-D37C-2E4B-8F2E-7F1DE22E235D}"/>
    <dgm:cxn modelId="{57E989EE-B094-E04A-BACF-054017F23922}" type="presOf" srcId="{70DC18D1-A513-3C43-BC73-4A2C2FACC0C5}" destId="{86D58739-7F5E-0F42-87F5-00919AD09C96}" srcOrd="2" destOrd="0" presId="urn:microsoft.com/office/officeart/2005/8/layout/gear1"/>
    <dgm:cxn modelId="{EAEF5F11-C2F8-7F45-BD93-0EFD0505A9A6}" type="presOf" srcId="{79A79B7B-80F0-9344-9463-1C540D7C789F}" destId="{33A94397-FE9A-2949-ABA6-A201EFE46942}" srcOrd="1" destOrd="0" presId="urn:microsoft.com/office/officeart/2005/8/layout/gear1"/>
    <dgm:cxn modelId="{F7A2BF69-D5E2-504C-A4AC-866C5F34DEA5}" type="presOf" srcId="{79A79B7B-80F0-9344-9463-1C540D7C789F}" destId="{4A03591F-BF4D-244D-96D9-FD4A5B5A4948}" srcOrd="0" destOrd="0" presId="urn:microsoft.com/office/officeart/2005/8/layout/gear1"/>
    <dgm:cxn modelId="{0E787C52-3203-4146-8114-3C93019B9CEF}" type="presOf" srcId="{1DD748A4-D37C-2E4B-8F2E-7F1DE22E235D}" destId="{265B6E11-1633-B245-A91B-C9EA467D6358}" srcOrd="0" destOrd="0" presId="urn:microsoft.com/office/officeart/2005/8/layout/gear1"/>
    <dgm:cxn modelId="{9DD23E10-9CDA-C04D-BDB9-EC9FBBE82FF2}" type="presOf" srcId="{C79B5813-FF32-304A-803B-AAC069A7D716}" destId="{06419A54-94D6-EA4D-AAFB-3F5A674478D7}" srcOrd="1" destOrd="0" presId="urn:microsoft.com/office/officeart/2005/8/layout/gear1"/>
    <dgm:cxn modelId="{BC385499-743D-D24C-829F-B8EDB4B2143B}" type="presOf" srcId="{C79B5813-FF32-304A-803B-AAC069A7D716}" destId="{F01F98A3-32A1-7A47-A8E4-0BFA0681EFDD}" srcOrd="2" destOrd="0" presId="urn:microsoft.com/office/officeart/2005/8/layout/gear1"/>
    <dgm:cxn modelId="{F2EFA260-C015-B84E-81BB-A5871D8BABB2}" type="presOf" srcId="{70DC18D1-A513-3C43-BC73-4A2C2FACC0C5}" destId="{CDFB0D97-2803-7249-BAB3-9FDBCBB2E9F3}" srcOrd="0" destOrd="0" presId="urn:microsoft.com/office/officeart/2005/8/layout/gear1"/>
    <dgm:cxn modelId="{D33BD46D-7EF9-3C41-A7FB-A3F4FDDD2DB3}" srcId="{B42EFEA7-5498-EB46-9A7F-EEA9414D591D}" destId="{79A79B7B-80F0-9344-9463-1C540D7C789F}" srcOrd="1" destOrd="0" parTransId="{24309940-3DBF-8648-9E1B-66E8564C52C7}" sibTransId="{20791CCC-35CB-9F48-AAC2-9C06A0F3079A}"/>
    <dgm:cxn modelId="{D1B869C5-9BE3-F84D-A127-31F96AAA96FF}" type="presOf" srcId="{70DC18D1-A513-3C43-BC73-4A2C2FACC0C5}" destId="{300334AB-CB51-964D-A8F2-1EB8967B201A}" srcOrd="1" destOrd="0" presId="urn:microsoft.com/office/officeart/2005/8/layout/gear1"/>
    <dgm:cxn modelId="{7ADCCFCF-80C3-1442-AD31-D4FAE6399360}" srcId="{B42EFEA7-5498-EB46-9A7F-EEA9414D591D}" destId="{C79B5813-FF32-304A-803B-AAC069A7D716}" srcOrd="2" destOrd="0" parTransId="{7A633A8F-336B-294A-843B-4344A2642E89}" sibTransId="{D7FAD808-C226-6849-9B64-5E3FC2759C8A}"/>
    <dgm:cxn modelId="{3CDFD50C-84BD-464E-89A6-3675766AF51C}" type="presOf" srcId="{79A79B7B-80F0-9344-9463-1C540D7C789F}" destId="{0FD44CB3-6ABC-0249-977D-C021B5D10725}" srcOrd="2" destOrd="0" presId="urn:microsoft.com/office/officeart/2005/8/layout/gear1"/>
    <dgm:cxn modelId="{8F8C8723-F563-6C4A-A0D5-45E8B0C5208D}" type="presOf" srcId="{C79B5813-FF32-304A-803B-AAC069A7D716}" destId="{0A5B7B1C-BEDC-1345-B08D-F8CF0B99E1AC}" srcOrd="3" destOrd="0" presId="urn:microsoft.com/office/officeart/2005/8/layout/gear1"/>
    <dgm:cxn modelId="{865DC5C1-9C64-3D4B-8ECC-1E76E90CF6CA}" type="presParOf" srcId="{6D038C6F-CC6C-1D47-8709-BC95E8036A8F}" destId="{CDFB0D97-2803-7249-BAB3-9FDBCBB2E9F3}" srcOrd="0" destOrd="0" presId="urn:microsoft.com/office/officeart/2005/8/layout/gear1"/>
    <dgm:cxn modelId="{30D7B472-5E90-1B4B-9701-363A5BE6E257}" type="presParOf" srcId="{6D038C6F-CC6C-1D47-8709-BC95E8036A8F}" destId="{300334AB-CB51-964D-A8F2-1EB8967B201A}" srcOrd="1" destOrd="0" presId="urn:microsoft.com/office/officeart/2005/8/layout/gear1"/>
    <dgm:cxn modelId="{E663E9CA-27D3-9B44-9FA6-1FC1D21B0B1A}" type="presParOf" srcId="{6D038C6F-CC6C-1D47-8709-BC95E8036A8F}" destId="{86D58739-7F5E-0F42-87F5-00919AD09C96}" srcOrd="2" destOrd="0" presId="urn:microsoft.com/office/officeart/2005/8/layout/gear1"/>
    <dgm:cxn modelId="{D354081B-97C6-1046-8BED-D2A4DAF8EAE9}" type="presParOf" srcId="{6D038C6F-CC6C-1D47-8709-BC95E8036A8F}" destId="{4A03591F-BF4D-244D-96D9-FD4A5B5A4948}" srcOrd="3" destOrd="0" presId="urn:microsoft.com/office/officeart/2005/8/layout/gear1"/>
    <dgm:cxn modelId="{756AB75A-0BB0-734F-B856-4D0F0716FC9F}" type="presParOf" srcId="{6D038C6F-CC6C-1D47-8709-BC95E8036A8F}" destId="{33A94397-FE9A-2949-ABA6-A201EFE46942}" srcOrd="4" destOrd="0" presId="urn:microsoft.com/office/officeart/2005/8/layout/gear1"/>
    <dgm:cxn modelId="{AA3DF8F8-037E-3244-93E7-204271813143}" type="presParOf" srcId="{6D038C6F-CC6C-1D47-8709-BC95E8036A8F}" destId="{0FD44CB3-6ABC-0249-977D-C021B5D10725}" srcOrd="5" destOrd="0" presId="urn:microsoft.com/office/officeart/2005/8/layout/gear1"/>
    <dgm:cxn modelId="{38812D6E-F66F-DC49-96EE-FD90312D5E85}" type="presParOf" srcId="{6D038C6F-CC6C-1D47-8709-BC95E8036A8F}" destId="{AD409FD6-503A-BE43-BDEA-9001122A90A7}" srcOrd="6" destOrd="0" presId="urn:microsoft.com/office/officeart/2005/8/layout/gear1"/>
    <dgm:cxn modelId="{F26FA33E-625E-8048-9A0E-C35FEB9B923C}" type="presParOf" srcId="{6D038C6F-CC6C-1D47-8709-BC95E8036A8F}" destId="{06419A54-94D6-EA4D-AAFB-3F5A674478D7}" srcOrd="7" destOrd="0" presId="urn:microsoft.com/office/officeart/2005/8/layout/gear1"/>
    <dgm:cxn modelId="{5CC1BDD4-B494-6C42-9E2E-00F1B11490DB}" type="presParOf" srcId="{6D038C6F-CC6C-1D47-8709-BC95E8036A8F}" destId="{F01F98A3-32A1-7A47-A8E4-0BFA0681EFDD}" srcOrd="8" destOrd="0" presId="urn:microsoft.com/office/officeart/2005/8/layout/gear1"/>
    <dgm:cxn modelId="{C07FCDC2-3FAA-3B40-8E44-69562E051736}" type="presParOf" srcId="{6D038C6F-CC6C-1D47-8709-BC95E8036A8F}" destId="{0A5B7B1C-BEDC-1345-B08D-F8CF0B99E1AC}" srcOrd="9" destOrd="0" presId="urn:microsoft.com/office/officeart/2005/8/layout/gear1"/>
    <dgm:cxn modelId="{58253F8B-4742-8841-A2B4-6325941F0FEC}" type="presParOf" srcId="{6D038C6F-CC6C-1D47-8709-BC95E8036A8F}" destId="{265B6E11-1633-B245-A91B-C9EA467D6358}" srcOrd="10" destOrd="0" presId="urn:microsoft.com/office/officeart/2005/8/layout/gear1"/>
    <dgm:cxn modelId="{6A4EB401-FE1D-9E4E-91E9-7BE65183A3A8}" type="presParOf" srcId="{6D038C6F-CC6C-1D47-8709-BC95E8036A8F}" destId="{6C23E01E-C0C7-854C-8262-BBD3DBA2E5E1}" srcOrd="11" destOrd="0" presId="urn:microsoft.com/office/officeart/2005/8/layout/gear1"/>
    <dgm:cxn modelId="{98D8607F-4132-C845-B7FD-BBF5C10D8650}" type="presParOf" srcId="{6D038C6F-CC6C-1D47-8709-BC95E8036A8F}" destId="{D7BBE9E2-DDBD-E647-97B7-13B1D1D7D4C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5B8205D-2B9B-C44E-8204-A523DB80BD8B}" type="doc">
      <dgm:prSet loTypeId="urn:microsoft.com/office/officeart/2005/8/layout/default" loCatId="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D49A0EE9-F609-BD47-8524-03FF646A119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dirty="0" smtClean="0"/>
            <a:t>Transparenz</a:t>
          </a:r>
          <a:endParaRPr lang="de-DE" sz="1200" b="1" dirty="0"/>
        </a:p>
      </dgm:t>
    </dgm:pt>
    <dgm:pt modelId="{D685DCE5-84DA-C34D-8D95-FF34AC6970EA}" type="parTrans" cxnId="{94A3DA7C-4EFC-F94F-84F9-A62ADA1EC8D1}">
      <dgm:prSet/>
      <dgm:spPr/>
      <dgm:t>
        <a:bodyPr/>
        <a:lstStyle/>
        <a:p>
          <a:endParaRPr lang="de-DE"/>
        </a:p>
      </dgm:t>
    </dgm:pt>
    <dgm:pt modelId="{E0E2EE1A-D235-1B48-8C11-880A5F24DE76}" type="sibTrans" cxnId="{94A3DA7C-4EFC-F94F-84F9-A62ADA1EC8D1}">
      <dgm:prSet/>
      <dgm:spPr/>
      <dgm:t>
        <a:bodyPr/>
        <a:lstStyle/>
        <a:p>
          <a:endParaRPr lang="de-DE"/>
        </a:p>
      </dgm:t>
    </dgm:pt>
    <dgm:pt modelId="{9786F527-369E-F543-BCB8-CCC79B663BC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dirty="0" smtClean="0"/>
            <a:t>Fehlervermeidung</a:t>
          </a:r>
          <a:endParaRPr lang="de-DE" sz="1200" b="1" dirty="0"/>
        </a:p>
      </dgm:t>
    </dgm:pt>
    <dgm:pt modelId="{72CE880C-E801-1646-96C4-FFD82F21AEF8}" type="parTrans" cxnId="{CDD9969E-3560-304D-A7CA-BE000CB83465}">
      <dgm:prSet/>
      <dgm:spPr/>
      <dgm:t>
        <a:bodyPr/>
        <a:lstStyle/>
        <a:p>
          <a:endParaRPr lang="de-DE"/>
        </a:p>
      </dgm:t>
    </dgm:pt>
    <dgm:pt modelId="{996B0E5F-748F-6549-A270-D6C979185667}" type="sibTrans" cxnId="{CDD9969E-3560-304D-A7CA-BE000CB83465}">
      <dgm:prSet/>
      <dgm:spPr/>
      <dgm:t>
        <a:bodyPr/>
        <a:lstStyle/>
        <a:p>
          <a:endParaRPr lang="de-DE"/>
        </a:p>
      </dgm:t>
    </dgm:pt>
    <dgm:pt modelId="{0423503A-C6F7-EA48-9E50-BDB1B42F26B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dirty="0" smtClean="0"/>
            <a:t>Kosten</a:t>
          </a:r>
          <a:endParaRPr lang="de-DE" sz="1200" b="1" dirty="0"/>
        </a:p>
      </dgm:t>
    </dgm:pt>
    <dgm:pt modelId="{EABBCDDF-6FA1-0449-A693-743EE0590D78}" type="parTrans" cxnId="{5903C49A-05AD-5B4A-A34B-B967533F783B}">
      <dgm:prSet/>
      <dgm:spPr/>
      <dgm:t>
        <a:bodyPr/>
        <a:lstStyle/>
        <a:p>
          <a:endParaRPr lang="de-DE"/>
        </a:p>
      </dgm:t>
    </dgm:pt>
    <dgm:pt modelId="{B96950CC-6A24-D640-A230-2B81C1B348E2}" type="sibTrans" cxnId="{5903C49A-05AD-5B4A-A34B-B967533F783B}">
      <dgm:prSet/>
      <dgm:spPr/>
      <dgm:t>
        <a:bodyPr/>
        <a:lstStyle/>
        <a:p>
          <a:endParaRPr lang="de-DE"/>
        </a:p>
      </dgm:t>
    </dgm:pt>
    <dgm:pt modelId="{B27114BE-4A52-CD4E-A272-D39FBB4E4ED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dirty="0" smtClean="0"/>
            <a:t>Dokumentation/personenunabhängige Verfügbarkeit des Wissens </a:t>
          </a:r>
          <a:endParaRPr lang="de-DE" sz="1200" b="1" dirty="0"/>
        </a:p>
      </dgm:t>
    </dgm:pt>
    <dgm:pt modelId="{34FB96F5-4B53-F047-B116-B28A8BE236F1}" type="parTrans" cxnId="{25BD73FA-2AE0-7942-9653-01B884A5921B}">
      <dgm:prSet/>
      <dgm:spPr/>
      <dgm:t>
        <a:bodyPr/>
        <a:lstStyle/>
        <a:p>
          <a:endParaRPr lang="de-DE"/>
        </a:p>
      </dgm:t>
    </dgm:pt>
    <dgm:pt modelId="{451C2E70-951F-CE4A-8DED-831CA79460A9}" type="sibTrans" cxnId="{25BD73FA-2AE0-7942-9653-01B884A5921B}">
      <dgm:prSet/>
      <dgm:spPr/>
      <dgm:t>
        <a:bodyPr/>
        <a:lstStyle/>
        <a:p>
          <a:endParaRPr lang="de-DE"/>
        </a:p>
      </dgm:t>
    </dgm:pt>
    <dgm:pt modelId="{6FEE2F9D-6468-BD40-AB79-C49F5D3BAED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dirty="0" smtClean="0"/>
            <a:t>Erleichterte Einarbeitung neuer Mitarbeiter </a:t>
          </a:r>
          <a:endParaRPr lang="de-DE" sz="1200" b="1" dirty="0"/>
        </a:p>
      </dgm:t>
    </dgm:pt>
    <dgm:pt modelId="{0FD41B57-106F-C143-90D0-75BA1B6395BC}" type="parTrans" cxnId="{A10E2445-4EAF-D945-AD8C-2D4BC1C4AB15}">
      <dgm:prSet/>
      <dgm:spPr/>
      <dgm:t>
        <a:bodyPr/>
        <a:lstStyle/>
        <a:p>
          <a:endParaRPr lang="de-DE"/>
        </a:p>
      </dgm:t>
    </dgm:pt>
    <dgm:pt modelId="{634B18B6-4640-6A47-8D06-982582BCA4F7}" type="sibTrans" cxnId="{A10E2445-4EAF-D945-AD8C-2D4BC1C4AB15}">
      <dgm:prSet/>
      <dgm:spPr/>
      <dgm:t>
        <a:bodyPr/>
        <a:lstStyle/>
        <a:p>
          <a:endParaRPr lang="de-DE"/>
        </a:p>
      </dgm:t>
    </dgm:pt>
    <dgm:pt modelId="{A974555D-08C1-5845-A2F7-BAC641E2781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smtClean="0"/>
            <a:t>Erhöhte Mitarbeitermotivation </a:t>
          </a:r>
          <a:endParaRPr lang="de-DE" sz="1200" b="1"/>
        </a:p>
      </dgm:t>
    </dgm:pt>
    <dgm:pt modelId="{221FB2B3-6971-DF45-85F9-C5658F016347}" type="parTrans" cxnId="{A0D0965B-7DEA-E047-BFE6-BD7A8859CC03}">
      <dgm:prSet/>
      <dgm:spPr/>
      <dgm:t>
        <a:bodyPr/>
        <a:lstStyle/>
        <a:p>
          <a:endParaRPr lang="de-DE"/>
        </a:p>
      </dgm:t>
    </dgm:pt>
    <dgm:pt modelId="{C4B2585F-4B51-9C44-8ECE-B752CA35AAE4}" type="sibTrans" cxnId="{A0D0965B-7DEA-E047-BFE6-BD7A8859CC03}">
      <dgm:prSet/>
      <dgm:spPr/>
      <dgm:t>
        <a:bodyPr/>
        <a:lstStyle/>
        <a:p>
          <a:endParaRPr lang="de-DE"/>
        </a:p>
      </dgm:t>
    </dgm:pt>
    <dgm:pt modelId="{B7884ABD-FE51-5E42-B610-47470D64917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smtClean="0"/>
            <a:t>Auswertungsmöglichkeiten </a:t>
          </a:r>
          <a:endParaRPr lang="de-DE" sz="1200" b="1"/>
        </a:p>
      </dgm:t>
    </dgm:pt>
    <dgm:pt modelId="{29E3D1E6-BC3E-A043-80BD-22C1B024E0F9}" type="parTrans" cxnId="{431A6EF9-CFB7-A348-BA61-281F4513EC19}">
      <dgm:prSet/>
      <dgm:spPr/>
      <dgm:t>
        <a:bodyPr/>
        <a:lstStyle/>
        <a:p>
          <a:endParaRPr lang="de-DE"/>
        </a:p>
      </dgm:t>
    </dgm:pt>
    <dgm:pt modelId="{7094D96E-B95F-4742-BADE-D023CBACA475}" type="sibTrans" cxnId="{431A6EF9-CFB7-A348-BA61-281F4513EC19}">
      <dgm:prSet/>
      <dgm:spPr/>
      <dgm:t>
        <a:bodyPr/>
        <a:lstStyle/>
        <a:p>
          <a:endParaRPr lang="de-DE"/>
        </a:p>
      </dgm:t>
    </dgm:pt>
    <dgm:pt modelId="{06E462DC-D253-394C-B966-68590712880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smtClean="0"/>
            <a:t>Prozessoptimierung </a:t>
          </a:r>
          <a:endParaRPr lang="de-DE" sz="1200" b="1"/>
        </a:p>
      </dgm:t>
    </dgm:pt>
    <dgm:pt modelId="{2BCCD5B5-D17E-594F-9460-8C0A6786896C}" type="parTrans" cxnId="{AC155BE7-84F9-8840-9AA0-9B6B1A3B194D}">
      <dgm:prSet/>
      <dgm:spPr/>
      <dgm:t>
        <a:bodyPr/>
        <a:lstStyle/>
        <a:p>
          <a:endParaRPr lang="de-DE"/>
        </a:p>
      </dgm:t>
    </dgm:pt>
    <dgm:pt modelId="{11731286-E0D2-DC47-891E-A5D862C32488}" type="sibTrans" cxnId="{AC155BE7-84F9-8840-9AA0-9B6B1A3B194D}">
      <dgm:prSet/>
      <dgm:spPr/>
      <dgm:t>
        <a:bodyPr/>
        <a:lstStyle/>
        <a:p>
          <a:endParaRPr lang="de-DE"/>
        </a:p>
      </dgm:t>
    </dgm:pt>
    <dgm:pt modelId="{4CE61D01-CBB9-DC4B-9156-C7E8BDE1EB70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smtClean="0"/>
            <a:t>Simulationen </a:t>
          </a:r>
          <a:endParaRPr lang="de-DE" sz="1200" b="1"/>
        </a:p>
      </dgm:t>
    </dgm:pt>
    <dgm:pt modelId="{C5BBFFD7-7E77-E94A-B16D-0F6B86D9E0BA}" type="parTrans" cxnId="{3B2B4F9A-420B-DD43-9FDA-39BF828DE642}">
      <dgm:prSet/>
      <dgm:spPr/>
      <dgm:t>
        <a:bodyPr/>
        <a:lstStyle/>
        <a:p>
          <a:endParaRPr lang="de-DE"/>
        </a:p>
      </dgm:t>
    </dgm:pt>
    <dgm:pt modelId="{0550A432-ECA6-AB4C-93BD-3B2646D1EDA9}" type="sibTrans" cxnId="{3B2B4F9A-420B-DD43-9FDA-39BF828DE642}">
      <dgm:prSet/>
      <dgm:spPr/>
      <dgm:t>
        <a:bodyPr/>
        <a:lstStyle/>
        <a:p>
          <a:endParaRPr lang="de-DE"/>
        </a:p>
      </dgm:t>
    </dgm:pt>
    <dgm:pt modelId="{1991B5CC-76B1-5949-A1E7-C4C6BA78D15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smtClean="0"/>
            <a:t>Zertifizierung </a:t>
          </a:r>
          <a:endParaRPr lang="de-DE" sz="1200" b="1"/>
        </a:p>
      </dgm:t>
    </dgm:pt>
    <dgm:pt modelId="{4135942C-3972-184E-82F9-1747A54A4BD0}" type="parTrans" cxnId="{35C4211B-53A8-D04E-8CB2-D0F0872CCE10}">
      <dgm:prSet/>
      <dgm:spPr/>
      <dgm:t>
        <a:bodyPr/>
        <a:lstStyle/>
        <a:p>
          <a:endParaRPr lang="de-DE"/>
        </a:p>
      </dgm:t>
    </dgm:pt>
    <dgm:pt modelId="{CE7F15D0-7DAC-0242-964E-FA32ABB704C2}" type="sibTrans" cxnId="{35C4211B-53A8-D04E-8CB2-D0F0872CCE10}">
      <dgm:prSet/>
      <dgm:spPr/>
      <dgm:t>
        <a:bodyPr/>
        <a:lstStyle/>
        <a:p>
          <a:endParaRPr lang="de-DE"/>
        </a:p>
      </dgm:t>
    </dgm:pt>
    <dgm:pt modelId="{E0C0ED0D-3C7A-D34A-BEF4-FFFE605E042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1200" b="1" dirty="0" smtClean="0"/>
            <a:t>Basis für die informationstechnische Unterstützung </a:t>
          </a:r>
          <a:endParaRPr lang="de-DE" sz="1200" b="1" dirty="0"/>
        </a:p>
      </dgm:t>
    </dgm:pt>
    <dgm:pt modelId="{361DC68A-E27A-AB49-9EE2-BC3A685DBD05}" type="parTrans" cxnId="{BDD3CE74-2611-E248-8D2D-7FAFE5DD12EE}">
      <dgm:prSet/>
      <dgm:spPr/>
      <dgm:t>
        <a:bodyPr/>
        <a:lstStyle/>
        <a:p>
          <a:endParaRPr lang="de-DE"/>
        </a:p>
      </dgm:t>
    </dgm:pt>
    <dgm:pt modelId="{83C074CB-42BD-CA4F-8851-7D362C22E657}" type="sibTrans" cxnId="{BDD3CE74-2611-E248-8D2D-7FAFE5DD12EE}">
      <dgm:prSet/>
      <dgm:spPr/>
      <dgm:t>
        <a:bodyPr/>
        <a:lstStyle/>
        <a:p>
          <a:endParaRPr lang="de-DE"/>
        </a:p>
      </dgm:t>
    </dgm:pt>
    <dgm:pt modelId="{766C7D16-F628-B442-8213-520C99297CA8}" type="pres">
      <dgm:prSet presAssocID="{25B8205D-2B9B-C44E-8204-A523DB80BD8B}" presName="diagram" presStyleCnt="0">
        <dgm:presLayoutVars>
          <dgm:dir/>
          <dgm:resizeHandles val="exact"/>
        </dgm:presLayoutVars>
      </dgm:prSet>
      <dgm:spPr/>
    </dgm:pt>
    <dgm:pt modelId="{2EEDFD39-D5C3-9148-89CD-D5F7A0380ACF}" type="pres">
      <dgm:prSet presAssocID="{D49A0EE9-F609-BD47-8524-03FF646A1193}" presName="node" presStyleLbl="node1" presStyleIdx="0" presStyleCnt="11">
        <dgm:presLayoutVars>
          <dgm:bulletEnabled val="1"/>
        </dgm:presLayoutVars>
      </dgm:prSet>
      <dgm:spPr/>
    </dgm:pt>
    <dgm:pt modelId="{DD6B199F-D567-5449-B76E-8D8FEC1D7086}" type="pres">
      <dgm:prSet presAssocID="{E0E2EE1A-D235-1B48-8C11-880A5F24DE76}" presName="sibTrans" presStyleCnt="0"/>
      <dgm:spPr/>
    </dgm:pt>
    <dgm:pt modelId="{6E02ABE7-25DF-B848-BB01-BD983AAED6D8}" type="pres">
      <dgm:prSet presAssocID="{9786F527-369E-F543-BCB8-CCC79B663BCB}" presName="node" presStyleLbl="node1" presStyleIdx="1" presStyleCnt="11">
        <dgm:presLayoutVars>
          <dgm:bulletEnabled val="1"/>
        </dgm:presLayoutVars>
      </dgm:prSet>
      <dgm:spPr/>
    </dgm:pt>
    <dgm:pt modelId="{A62CF069-3C67-E443-BE76-6782A9F3742C}" type="pres">
      <dgm:prSet presAssocID="{996B0E5F-748F-6549-A270-D6C979185667}" presName="sibTrans" presStyleCnt="0"/>
      <dgm:spPr/>
    </dgm:pt>
    <dgm:pt modelId="{FC846A12-BAE6-634B-BEF3-2E8278A83E73}" type="pres">
      <dgm:prSet presAssocID="{0423503A-C6F7-EA48-9E50-BDB1B42F26BD}" presName="node" presStyleLbl="node1" presStyleIdx="2" presStyleCnt="11">
        <dgm:presLayoutVars>
          <dgm:bulletEnabled val="1"/>
        </dgm:presLayoutVars>
      </dgm:prSet>
      <dgm:spPr/>
    </dgm:pt>
    <dgm:pt modelId="{DEBF6ADA-745F-C747-8391-A27E48E0F710}" type="pres">
      <dgm:prSet presAssocID="{B96950CC-6A24-D640-A230-2B81C1B348E2}" presName="sibTrans" presStyleCnt="0"/>
      <dgm:spPr/>
    </dgm:pt>
    <dgm:pt modelId="{49E2A6CE-1329-5143-9407-82C698559479}" type="pres">
      <dgm:prSet presAssocID="{B27114BE-4A52-CD4E-A272-D39FBB4E4ED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3D1674-6588-8447-A64C-F2208B8DA97B}" type="pres">
      <dgm:prSet presAssocID="{451C2E70-951F-CE4A-8DED-831CA79460A9}" presName="sibTrans" presStyleCnt="0"/>
      <dgm:spPr/>
    </dgm:pt>
    <dgm:pt modelId="{9D2E6CB2-D944-F246-A335-F51AF5407DD6}" type="pres">
      <dgm:prSet presAssocID="{6FEE2F9D-6468-BD40-AB79-C49F5D3BAED2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303E9B-2220-814D-858C-AAB1CC019D00}" type="pres">
      <dgm:prSet presAssocID="{634B18B6-4640-6A47-8D06-982582BCA4F7}" presName="sibTrans" presStyleCnt="0"/>
      <dgm:spPr/>
    </dgm:pt>
    <dgm:pt modelId="{1C9A0400-B866-FA4A-9C85-FA1112E181C8}" type="pres">
      <dgm:prSet presAssocID="{B7884ABD-FE51-5E42-B610-47470D649176}" presName="node" presStyleLbl="node1" presStyleIdx="5" presStyleCnt="11">
        <dgm:presLayoutVars>
          <dgm:bulletEnabled val="1"/>
        </dgm:presLayoutVars>
      </dgm:prSet>
      <dgm:spPr/>
    </dgm:pt>
    <dgm:pt modelId="{674965E5-9895-3642-95F5-7D11C257E5C1}" type="pres">
      <dgm:prSet presAssocID="{7094D96E-B95F-4742-BADE-D023CBACA475}" presName="sibTrans" presStyleCnt="0"/>
      <dgm:spPr/>
    </dgm:pt>
    <dgm:pt modelId="{98E2699D-F555-4547-8634-3B2D25177000}" type="pres">
      <dgm:prSet presAssocID="{E0C0ED0D-3C7A-D34A-BEF4-FFFE605E0425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0DDEC1-6EAB-5243-A81C-0B2F77379105}" type="pres">
      <dgm:prSet presAssocID="{83C074CB-42BD-CA4F-8851-7D362C22E657}" presName="sibTrans" presStyleCnt="0"/>
      <dgm:spPr/>
    </dgm:pt>
    <dgm:pt modelId="{149D9174-2814-BF4A-8649-154F645C83E7}" type="pres">
      <dgm:prSet presAssocID="{1991B5CC-76B1-5949-A1E7-C4C6BA78D15E}" presName="node" presStyleLbl="node1" presStyleIdx="7" presStyleCnt="11">
        <dgm:presLayoutVars>
          <dgm:bulletEnabled val="1"/>
        </dgm:presLayoutVars>
      </dgm:prSet>
      <dgm:spPr/>
    </dgm:pt>
    <dgm:pt modelId="{319CF773-849F-A84B-AC76-6E6279E03F74}" type="pres">
      <dgm:prSet presAssocID="{CE7F15D0-7DAC-0242-964E-FA32ABB704C2}" presName="sibTrans" presStyleCnt="0"/>
      <dgm:spPr/>
    </dgm:pt>
    <dgm:pt modelId="{B8129D79-661F-014D-A387-68B15266DA87}" type="pres">
      <dgm:prSet presAssocID="{4CE61D01-CBB9-DC4B-9156-C7E8BDE1EB70}" presName="node" presStyleLbl="node1" presStyleIdx="8" presStyleCnt="11" custLinFactNeighborX="-55126" custLinFactNeighborY="-1">
        <dgm:presLayoutVars>
          <dgm:bulletEnabled val="1"/>
        </dgm:presLayoutVars>
      </dgm:prSet>
      <dgm:spPr/>
    </dgm:pt>
    <dgm:pt modelId="{04EB2107-0637-BC44-9DDE-24F7D0249FD8}" type="pres">
      <dgm:prSet presAssocID="{0550A432-ECA6-AB4C-93BD-3B2646D1EDA9}" presName="sibTrans" presStyleCnt="0"/>
      <dgm:spPr/>
    </dgm:pt>
    <dgm:pt modelId="{CD37A84C-9E9F-E342-8ADA-F16AD0596317}" type="pres">
      <dgm:prSet presAssocID="{06E462DC-D253-394C-B966-685907128806}" presName="node" presStyleLbl="node1" presStyleIdx="9" presStyleCnt="11" custLinFactNeighborX="-54863" custLinFactNeighborY="80">
        <dgm:presLayoutVars>
          <dgm:bulletEnabled val="1"/>
        </dgm:presLayoutVars>
      </dgm:prSet>
      <dgm:spPr/>
    </dgm:pt>
    <dgm:pt modelId="{32D4D151-F250-3D49-96D7-40706940E10D}" type="pres">
      <dgm:prSet presAssocID="{11731286-E0D2-DC47-891E-A5D862C32488}" presName="sibTrans" presStyleCnt="0"/>
      <dgm:spPr/>
    </dgm:pt>
    <dgm:pt modelId="{6792F385-E8EF-EC44-9226-2AFD121940AB}" type="pres">
      <dgm:prSet presAssocID="{A974555D-08C1-5845-A2F7-BAC641E27817}" presName="node" presStyleLbl="node1" presStyleIdx="10" presStyleCnt="11" custLinFactNeighborX="-55707" custLinFactNeighborY="80">
        <dgm:presLayoutVars>
          <dgm:bulletEnabled val="1"/>
        </dgm:presLayoutVars>
      </dgm:prSet>
      <dgm:spPr/>
    </dgm:pt>
  </dgm:ptLst>
  <dgm:cxnLst>
    <dgm:cxn modelId="{3B2B4F9A-420B-DD43-9FDA-39BF828DE642}" srcId="{25B8205D-2B9B-C44E-8204-A523DB80BD8B}" destId="{4CE61D01-CBB9-DC4B-9156-C7E8BDE1EB70}" srcOrd="8" destOrd="0" parTransId="{C5BBFFD7-7E77-E94A-B16D-0F6B86D9E0BA}" sibTransId="{0550A432-ECA6-AB4C-93BD-3B2646D1EDA9}"/>
    <dgm:cxn modelId="{F60070E7-ECBC-574A-B0D4-C4DA635EC830}" type="presOf" srcId="{25B8205D-2B9B-C44E-8204-A523DB80BD8B}" destId="{766C7D16-F628-B442-8213-520C99297CA8}" srcOrd="0" destOrd="0" presId="urn:microsoft.com/office/officeart/2005/8/layout/default"/>
    <dgm:cxn modelId="{05A6FE0C-5500-1146-B1EF-CE6ACAEC2CB8}" type="presOf" srcId="{6FEE2F9D-6468-BD40-AB79-C49F5D3BAED2}" destId="{9D2E6CB2-D944-F246-A335-F51AF5407DD6}" srcOrd="0" destOrd="0" presId="urn:microsoft.com/office/officeart/2005/8/layout/default"/>
    <dgm:cxn modelId="{09DD176B-EF68-2D45-99E3-C17D187A2B1A}" type="presOf" srcId="{B7884ABD-FE51-5E42-B610-47470D649176}" destId="{1C9A0400-B866-FA4A-9C85-FA1112E181C8}" srcOrd="0" destOrd="0" presId="urn:microsoft.com/office/officeart/2005/8/layout/default"/>
    <dgm:cxn modelId="{25BD73FA-2AE0-7942-9653-01B884A5921B}" srcId="{25B8205D-2B9B-C44E-8204-A523DB80BD8B}" destId="{B27114BE-4A52-CD4E-A272-D39FBB4E4ED7}" srcOrd="3" destOrd="0" parTransId="{34FB96F5-4B53-F047-B116-B28A8BE236F1}" sibTransId="{451C2E70-951F-CE4A-8DED-831CA79460A9}"/>
    <dgm:cxn modelId="{EDAAF0E6-6012-D44F-896F-0D75431889D8}" type="presOf" srcId="{A974555D-08C1-5845-A2F7-BAC641E27817}" destId="{6792F385-E8EF-EC44-9226-2AFD121940AB}" srcOrd="0" destOrd="0" presId="urn:microsoft.com/office/officeart/2005/8/layout/default"/>
    <dgm:cxn modelId="{0325F001-3CD9-5843-A031-CA2991BC5967}" type="presOf" srcId="{B27114BE-4A52-CD4E-A272-D39FBB4E4ED7}" destId="{49E2A6CE-1329-5143-9407-82C698559479}" srcOrd="0" destOrd="0" presId="urn:microsoft.com/office/officeart/2005/8/layout/default"/>
    <dgm:cxn modelId="{F8919024-B27E-D34C-86AB-826F75492724}" type="presOf" srcId="{D49A0EE9-F609-BD47-8524-03FF646A1193}" destId="{2EEDFD39-D5C3-9148-89CD-D5F7A0380ACF}" srcOrd="0" destOrd="0" presId="urn:microsoft.com/office/officeart/2005/8/layout/default"/>
    <dgm:cxn modelId="{2FBBB1D2-B552-704B-876A-3940FC790BB7}" type="presOf" srcId="{1991B5CC-76B1-5949-A1E7-C4C6BA78D15E}" destId="{149D9174-2814-BF4A-8649-154F645C83E7}" srcOrd="0" destOrd="0" presId="urn:microsoft.com/office/officeart/2005/8/layout/default"/>
    <dgm:cxn modelId="{94A3DA7C-4EFC-F94F-84F9-A62ADA1EC8D1}" srcId="{25B8205D-2B9B-C44E-8204-A523DB80BD8B}" destId="{D49A0EE9-F609-BD47-8524-03FF646A1193}" srcOrd="0" destOrd="0" parTransId="{D685DCE5-84DA-C34D-8D95-FF34AC6970EA}" sibTransId="{E0E2EE1A-D235-1B48-8C11-880A5F24DE76}"/>
    <dgm:cxn modelId="{2A6AE8A3-1D7F-4F44-9962-D6C25C567838}" type="presOf" srcId="{0423503A-C6F7-EA48-9E50-BDB1B42F26BD}" destId="{FC846A12-BAE6-634B-BEF3-2E8278A83E73}" srcOrd="0" destOrd="0" presId="urn:microsoft.com/office/officeart/2005/8/layout/default"/>
    <dgm:cxn modelId="{A0D0965B-7DEA-E047-BFE6-BD7A8859CC03}" srcId="{25B8205D-2B9B-C44E-8204-A523DB80BD8B}" destId="{A974555D-08C1-5845-A2F7-BAC641E27817}" srcOrd="10" destOrd="0" parTransId="{221FB2B3-6971-DF45-85F9-C5658F016347}" sibTransId="{C4B2585F-4B51-9C44-8ECE-B752CA35AAE4}"/>
    <dgm:cxn modelId="{54944BF1-433C-5C4E-A3C1-EF944334DB7E}" type="presOf" srcId="{E0C0ED0D-3C7A-D34A-BEF4-FFFE605E0425}" destId="{98E2699D-F555-4547-8634-3B2D25177000}" srcOrd="0" destOrd="0" presId="urn:microsoft.com/office/officeart/2005/8/layout/default"/>
    <dgm:cxn modelId="{5903C49A-05AD-5B4A-A34B-B967533F783B}" srcId="{25B8205D-2B9B-C44E-8204-A523DB80BD8B}" destId="{0423503A-C6F7-EA48-9E50-BDB1B42F26BD}" srcOrd="2" destOrd="0" parTransId="{EABBCDDF-6FA1-0449-A693-743EE0590D78}" sibTransId="{B96950CC-6A24-D640-A230-2B81C1B348E2}"/>
    <dgm:cxn modelId="{BDD3CE74-2611-E248-8D2D-7FAFE5DD12EE}" srcId="{25B8205D-2B9B-C44E-8204-A523DB80BD8B}" destId="{E0C0ED0D-3C7A-D34A-BEF4-FFFE605E0425}" srcOrd="6" destOrd="0" parTransId="{361DC68A-E27A-AB49-9EE2-BC3A685DBD05}" sibTransId="{83C074CB-42BD-CA4F-8851-7D362C22E657}"/>
    <dgm:cxn modelId="{CDD9969E-3560-304D-A7CA-BE000CB83465}" srcId="{25B8205D-2B9B-C44E-8204-A523DB80BD8B}" destId="{9786F527-369E-F543-BCB8-CCC79B663BCB}" srcOrd="1" destOrd="0" parTransId="{72CE880C-E801-1646-96C4-FFD82F21AEF8}" sibTransId="{996B0E5F-748F-6549-A270-D6C979185667}"/>
    <dgm:cxn modelId="{173ECD0A-9468-914D-99BD-599C807D7E09}" type="presOf" srcId="{4CE61D01-CBB9-DC4B-9156-C7E8BDE1EB70}" destId="{B8129D79-661F-014D-A387-68B15266DA87}" srcOrd="0" destOrd="0" presId="urn:microsoft.com/office/officeart/2005/8/layout/default"/>
    <dgm:cxn modelId="{AC155BE7-84F9-8840-9AA0-9B6B1A3B194D}" srcId="{25B8205D-2B9B-C44E-8204-A523DB80BD8B}" destId="{06E462DC-D253-394C-B966-685907128806}" srcOrd="9" destOrd="0" parTransId="{2BCCD5B5-D17E-594F-9460-8C0A6786896C}" sibTransId="{11731286-E0D2-DC47-891E-A5D862C32488}"/>
    <dgm:cxn modelId="{42E0D70E-A810-BB4F-B274-00C0A65ED5E2}" type="presOf" srcId="{9786F527-369E-F543-BCB8-CCC79B663BCB}" destId="{6E02ABE7-25DF-B848-BB01-BD983AAED6D8}" srcOrd="0" destOrd="0" presId="urn:microsoft.com/office/officeart/2005/8/layout/default"/>
    <dgm:cxn modelId="{B9684379-5D73-D746-96AB-B4F80AF01E4E}" type="presOf" srcId="{06E462DC-D253-394C-B966-685907128806}" destId="{CD37A84C-9E9F-E342-8ADA-F16AD0596317}" srcOrd="0" destOrd="0" presId="urn:microsoft.com/office/officeart/2005/8/layout/default"/>
    <dgm:cxn modelId="{A10E2445-4EAF-D945-AD8C-2D4BC1C4AB15}" srcId="{25B8205D-2B9B-C44E-8204-A523DB80BD8B}" destId="{6FEE2F9D-6468-BD40-AB79-C49F5D3BAED2}" srcOrd="4" destOrd="0" parTransId="{0FD41B57-106F-C143-90D0-75BA1B6395BC}" sibTransId="{634B18B6-4640-6A47-8D06-982582BCA4F7}"/>
    <dgm:cxn modelId="{35C4211B-53A8-D04E-8CB2-D0F0872CCE10}" srcId="{25B8205D-2B9B-C44E-8204-A523DB80BD8B}" destId="{1991B5CC-76B1-5949-A1E7-C4C6BA78D15E}" srcOrd="7" destOrd="0" parTransId="{4135942C-3972-184E-82F9-1747A54A4BD0}" sibTransId="{CE7F15D0-7DAC-0242-964E-FA32ABB704C2}"/>
    <dgm:cxn modelId="{431A6EF9-CFB7-A348-BA61-281F4513EC19}" srcId="{25B8205D-2B9B-C44E-8204-A523DB80BD8B}" destId="{B7884ABD-FE51-5E42-B610-47470D649176}" srcOrd="5" destOrd="0" parTransId="{29E3D1E6-BC3E-A043-80BD-22C1B024E0F9}" sibTransId="{7094D96E-B95F-4742-BADE-D023CBACA475}"/>
    <dgm:cxn modelId="{DCF5765E-6B72-5140-BCA9-18CB1CB60B70}" type="presParOf" srcId="{766C7D16-F628-B442-8213-520C99297CA8}" destId="{2EEDFD39-D5C3-9148-89CD-D5F7A0380ACF}" srcOrd="0" destOrd="0" presId="urn:microsoft.com/office/officeart/2005/8/layout/default"/>
    <dgm:cxn modelId="{E6F3EB1B-5B36-D04E-8F4F-35292E4485B7}" type="presParOf" srcId="{766C7D16-F628-B442-8213-520C99297CA8}" destId="{DD6B199F-D567-5449-B76E-8D8FEC1D7086}" srcOrd="1" destOrd="0" presId="urn:microsoft.com/office/officeart/2005/8/layout/default"/>
    <dgm:cxn modelId="{22211113-F6FF-344B-AF53-1EFF85A728E7}" type="presParOf" srcId="{766C7D16-F628-B442-8213-520C99297CA8}" destId="{6E02ABE7-25DF-B848-BB01-BD983AAED6D8}" srcOrd="2" destOrd="0" presId="urn:microsoft.com/office/officeart/2005/8/layout/default"/>
    <dgm:cxn modelId="{15623C9D-0EF8-9742-82E2-177003619864}" type="presParOf" srcId="{766C7D16-F628-B442-8213-520C99297CA8}" destId="{A62CF069-3C67-E443-BE76-6782A9F3742C}" srcOrd="3" destOrd="0" presId="urn:microsoft.com/office/officeart/2005/8/layout/default"/>
    <dgm:cxn modelId="{E171EC81-115C-6847-B392-9C2FD724C060}" type="presParOf" srcId="{766C7D16-F628-B442-8213-520C99297CA8}" destId="{FC846A12-BAE6-634B-BEF3-2E8278A83E73}" srcOrd="4" destOrd="0" presId="urn:microsoft.com/office/officeart/2005/8/layout/default"/>
    <dgm:cxn modelId="{83B6F145-EE23-A24B-8BDC-8F3E164F4F4D}" type="presParOf" srcId="{766C7D16-F628-B442-8213-520C99297CA8}" destId="{DEBF6ADA-745F-C747-8391-A27E48E0F710}" srcOrd="5" destOrd="0" presId="urn:microsoft.com/office/officeart/2005/8/layout/default"/>
    <dgm:cxn modelId="{99DA6E7C-12BD-BD47-A3AE-651768F64334}" type="presParOf" srcId="{766C7D16-F628-B442-8213-520C99297CA8}" destId="{49E2A6CE-1329-5143-9407-82C698559479}" srcOrd="6" destOrd="0" presId="urn:microsoft.com/office/officeart/2005/8/layout/default"/>
    <dgm:cxn modelId="{BBC5BCA3-7C85-C14E-BEAC-95BCAD758C2A}" type="presParOf" srcId="{766C7D16-F628-B442-8213-520C99297CA8}" destId="{F53D1674-6588-8447-A64C-F2208B8DA97B}" srcOrd="7" destOrd="0" presId="urn:microsoft.com/office/officeart/2005/8/layout/default"/>
    <dgm:cxn modelId="{6AF31B5C-619C-A340-9355-8F3552E55B00}" type="presParOf" srcId="{766C7D16-F628-B442-8213-520C99297CA8}" destId="{9D2E6CB2-D944-F246-A335-F51AF5407DD6}" srcOrd="8" destOrd="0" presId="urn:microsoft.com/office/officeart/2005/8/layout/default"/>
    <dgm:cxn modelId="{35850069-F29D-1545-93AC-C3524B77E5BB}" type="presParOf" srcId="{766C7D16-F628-B442-8213-520C99297CA8}" destId="{E9303E9B-2220-814D-858C-AAB1CC019D00}" srcOrd="9" destOrd="0" presId="urn:microsoft.com/office/officeart/2005/8/layout/default"/>
    <dgm:cxn modelId="{332B46E8-155D-DD44-B6AC-449D64EBAB08}" type="presParOf" srcId="{766C7D16-F628-B442-8213-520C99297CA8}" destId="{1C9A0400-B866-FA4A-9C85-FA1112E181C8}" srcOrd="10" destOrd="0" presId="urn:microsoft.com/office/officeart/2005/8/layout/default"/>
    <dgm:cxn modelId="{2F70976C-617E-0A48-8061-06D08C6739D7}" type="presParOf" srcId="{766C7D16-F628-B442-8213-520C99297CA8}" destId="{674965E5-9895-3642-95F5-7D11C257E5C1}" srcOrd="11" destOrd="0" presId="urn:microsoft.com/office/officeart/2005/8/layout/default"/>
    <dgm:cxn modelId="{49E6B8AA-4307-C348-9C58-8CD3D2B1C3F3}" type="presParOf" srcId="{766C7D16-F628-B442-8213-520C99297CA8}" destId="{98E2699D-F555-4547-8634-3B2D25177000}" srcOrd="12" destOrd="0" presId="urn:microsoft.com/office/officeart/2005/8/layout/default"/>
    <dgm:cxn modelId="{6B394792-C3B5-5742-9563-D8BFC02F2D76}" type="presParOf" srcId="{766C7D16-F628-B442-8213-520C99297CA8}" destId="{860DDEC1-6EAB-5243-A81C-0B2F77379105}" srcOrd="13" destOrd="0" presId="urn:microsoft.com/office/officeart/2005/8/layout/default"/>
    <dgm:cxn modelId="{A7C8E68B-8B32-0E48-AF2B-4065CD2BEEFF}" type="presParOf" srcId="{766C7D16-F628-B442-8213-520C99297CA8}" destId="{149D9174-2814-BF4A-8649-154F645C83E7}" srcOrd="14" destOrd="0" presId="urn:microsoft.com/office/officeart/2005/8/layout/default"/>
    <dgm:cxn modelId="{56BAE88E-490C-4640-8518-E7423D339E0B}" type="presParOf" srcId="{766C7D16-F628-B442-8213-520C99297CA8}" destId="{319CF773-849F-A84B-AC76-6E6279E03F74}" srcOrd="15" destOrd="0" presId="urn:microsoft.com/office/officeart/2005/8/layout/default"/>
    <dgm:cxn modelId="{619D05C8-B7EE-344C-8C7B-62822D2CFFCF}" type="presParOf" srcId="{766C7D16-F628-B442-8213-520C99297CA8}" destId="{B8129D79-661F-014D-A387-68B15266DA87}" srcOrd="16" destOrd="0" presId="urn:microsoft.com/office/officeart/2005/8/layout/default"/>
    <dgm:cxn modelId="{36A13A2B-70D4-3C43-896D-C18634D8FF3F}" type="presParOf" srcId="{766C7D16-F628-B442-8213-520C99297CA8}" destId="{04EB2107-0637-BC44-9DDE-24F7D0249FD8}" srcOrd="17" destOrd="0" presId="urn:microsoft.com/office/officeart/2005/8/layout/default"/>
    <dgm:cxn modelId="{F46C203C-5878-ED4A-94C5-869A7B53A1AE}" type="presParOf" srcId="{766C7D16-F628-B442-8213-520C99297CA8}" destId="{CD37A84C-9E9F-E342-8ADA-F16AD0596317}" srcOrd="18" destOrd="0" presId="urn:microsoft.com/office/officeart/2005/8/layout/default"/>
    <dgm:cxn modelId="{0471C47A-70EF-4249-BD6F-FC145F6F9E0C}" type="presParOf" srcId="{766C7D16-F628-B442-8213-520C99297CA8}" destId="{32D4D151-F250-3D49-96D7-40706940E10D}" srcOrd="19" destOrd="0" presId="urn:microsoft.com/office/officeart/2005/8/layout/default"/>
    <dgm:cxn modelId="{EC654E21-C87B-8F43-8EC9-4681D00E9103}" type="presParOf" srcId="{766C7D16-F628-B442-8213-520C99297CA8}" destId="{6792F385-E8EF-EC44-9226-2AFD121940AB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E3925-608B-3542-A72A-758A393CF92F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46B32D10-33CD-6441-867C-821EEF2F1124}">
      <dgm:prSet phldrT="[Text]"/>
      <dgm:spPr/>
      <dgm:t>
        <a:bodyPr/>
        <a:lstStyle/>
        <a:p>
          <a:r>
            <a:rPr lang="de-DE" dirty="0" smtClean="0"/>
            <a:t>Softwareprojekte</a:t>
          </a:r>
          <a:endParaRPr lang="de-DE" dirty="0"/>
        </a:p>
      </dgm:t>
    </dgm:pt>
    <dgm:pt modelId="{D4AA709C-6C16-D143-A746-859088C4B010}" type="parTrans" cxnId="{4509C4C0-A884-8C4A-90E0-FDF2586C8450}">
      <dgm:prSet/>
      <dgm:spPr/>
      <dgm:t>
        <a:bodyPr/>
        <a:lstStyle/>
        <a:p>
          <a:endParaRPr lang="de-DE"/>
        </a:p>
      </dgm:t>
    </dgm:pt>
    <dgm:pt modelId="{974DC444-442C-5447-812B-88E575709F0E}" type="sibTrans" cxnId="{4509C4C0-A884-8C4A-90E0-FDF2586C8450}">
      <dgm:prSet/>
      <dgm:spPr/>
      <dgm:t>
        <a:bodyPr/>
        <a:lstStyle/>
        <a:p>
          <a:endParaRPr lang="de-DE"/>
        </a:p>
      </dgm:t>
    </dgm:pt>
    <dgm:pt modelId="{9C512A65-3294-0245-9B64-EDB5E3EE3903}">
      <dgm:prSet phldrT="[Text]"/>
      <dgm:spPr/>
      <dgm:t>
        <a:bodyPr/>
        <a:lstStyle/>
        <a:p>
          <a:r>
            <a:rPr lang="de-DE" dirty="0" smtClean="0"/>
            <a:t>Einfache   (</a:t>
          </a:r>
          <a:r>
            <a:rPr lang="de-DE" dirty="0" err="1" smtClean="0"/>
            <a:t>Organic</a:t>
          </a:r>
          <a:r>
            <a:rPr lang="de-DE" dirty="0" smtClean="0"/>
            <a:t> Mode) Projekte</a:t>
          </a:r>
          <a:endParaRPr lang="de-DE" dirty="0"/>
        </a:p>
      </dgm:t>
    </dgm:pt>
    <dgm:pt modelId="{4B3E8B94-F601-C847-A8D4-F9A6CCB336F9}" type="parTrans" cxnId="{9CAEF1F7-0D80-4049-B548-2B90596D4D8F}">
      <dgm:prSet/>
      <dgm:spPr/>
      <dgm:t>
        <a:bodyPr/>
        <a:lstStyle/>
        <a:p>
          <a:endParaRPr lang="de-DE"/>
        </a:p>
      </dgm:t>
    </dgm:pt>
    <dgm:pt modelId="{BE38C07E-6FC0-9343-8F45-42A6CF4B8D41}" type="sibTrans" cxnId="{9CAEF1F7-0D80-4049-B548-2B90596D4D8F}">
      <dgm:prSet/>
      <dgm:spPr/>
      <dgm:t>
        <a:bodyPr/>
        <a:lstStyle/>
        <a:p>
          <a:endParaRPr lang="de-DE"/>
        </a:p>
      </dgm:t>
    </dgm:pt>
    <dgm:pt modelId="{592ED6F2-F083-D94A-9F7E-FA12815FD0AC}">
      <dgm:prSet phldrT="[Text]"/>
      <dgm:spPr/>
      <dgm:t>
        <a:bodyPr/>
        <a:lstStyle/>
        <a:p>
          <a:r>
            <a:rPr lang="de-DE" dirty="0" smtClean="0"/>
            <a:t>Komplexe (Embedded) Projekte</a:t>
          </a:r>
          <a:endParaRPr lang="de-DE" dirty="0"/>
        </a:p>
      </dgm:t>
    </dgm:pt>
    <dgm:pt modelId="{FAD5079B-B7BD-B14D-BF7A-D3C0A76D0693}" type="parTrans" cxnId="{A27A1373-A19E-A34E-BD4C-5DF98D4C701C}">
      <dgm:prSet/>
      <dgm:spPr/>
      <dgm:t>
        <a:bodyPr/>
        <a:lstStyle/>
        <a:p>
          <a:endParaRPr lang="de-DE"/>
        </a:p>
      </dgm:t>
    </dgm:pt>
    <dgm:pt modelId="{F2BF2666-033B-604E-82B7-8B8BA98CCAF9}" type="sibTrans" cxnId="{A27A1373-A19E-A34E-BD4C-5DF98D4C701C}">
      <dgm:prSet/>
      <dgm:spPr/>
      <dgm:t>
        <a:bodyPr/>
        <a:lstStyle/>
        <a:p>
          <a:endParaRPr lang="de-DE"/>
        </a:p>
      </dgm:t>
    </dgm:pt>
    <dgm:pt modelId="{053CBC68-F218-7E48-B2D0-4BBFA0879DC7}">
      <dgm:prSet/>
      <dgm:spPr/>
      <dgm:t>
        <a:bodyPr/>
        <a:lstStyle/>
        <a:p>
          <a:r>
            <a:rPr lang="de-DE" dirty="0" smtClean="0"/>
            <a:t>Mittelschwere (Semi-</a:t>
          </a:r>
          <a:r>
            <a:rPr lang="de-DE" dirty="0" err="1" smtClean="0"/>
            <a:t>Detached</a:t>
          </a:r>
          <a:r>
            <a:rPr lang="de-DE" dirty="0" smtClean="0"/>
            <a:t>) Projekte</a:t>
          </a:r>
          <a:endParaRPr lang="de-DE" dirty="0"/>
        </a:p>
      </dgm:t>
    </dgm:pt>
    <dgm:pt modelId="{ECF2386C-1801-4545-95D5-C4087A93E757}" type="parTrans" cxnId="{0261D9D9-DFC9-5442-BB88-A8EB0A28A718}">
      <dgm:prSet/>
      <dgm:spPr/>
      <dgm:t>
        <a:bodyPr/>
        <a:lstStyle/>
        <a:p>
          <a:endParaRPr lang="de-DE"/>
        </a:p>
      </dgm:t>
    </dgm:pt>
    <dgm:pt modelId="{48DEDD5A-D7BE-684B-9CCC-87845837BE36}" type="sibTrans" cxnId="{0261D9D9-DFC9-5442-BB88-A8EB0A28A718}">
      <dgm:prSet/>
      <dgm:spPr/>
      <dgm:t>
        <a:bodyPr/>
        <a:lstStyle/>
        <a:p>
          <a:endParaRPr lang="de-DE"/>
        </a:p>
      </dgm:t>
    </dgm:pt>
    <dgm:pt modelId="{76CD6108-B3D7-8F4D-A2A4-EFE633B5AA23}" type="pres">
      <dgm:prSet presAssocID="{E68E3925-608B-3542-A72A-758A393CF9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36867B1-EB90-B248-A3B5-4C509C62CE0B}" type="pres">
      <dgm:prSet presAssocID="{46B32D10-33CD-6441-867C-821EEF2F1124}" presName="hierRoot1" presStyleCnt="0"/>
      <dgm:spPr/>
    </dgm:pt>
    <dgm:pt modelId="{1C22AE8F-9602-644E-B0AC-F0955E289C35}" type="pres">
      <dgm:prSet presAssocID="{46B32D10-33CD-6441-867C-821EEF2F1124}" presName="composite" presStyleCnt="0"/>
      <dgm:spPr/>
    </dgm:pt>
    <dgm:pt modelId="{8D3BCEB7-3356-274E-855F-EC7DBEF5FE24}" type="pres">
      <dgm:prSet presAssocID="{46B32D10-33CD-6441-867C-821EEF2F1124}" presName="background" presStyleLbl="node0" presStyleIdx="0" presStyleCnt="1"/>
      <dgm:spPr/>
    </dgm:pt>
    <dgm:pt modelId="{5E24BC37-EF52-E848-9880-A226CD3F984E}" type="pres">
      <dgm:prSet presAssocID="{46B32D10-33CD-6441-867C-821EEF2F112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098ED2-ECA3-494F-B8D4-377F280DD9B0}" type="pres">
      <dgm:prSet presAssocID="{46B32D10-33CD-6441-867C-821EEF2F1124}" presName="hierChild2" presStyleCnt="0"/>
      <dgm:spPr/>
    </dgm:pt>
    <dgm:pt modelId="{D784ABD3-0AF6-5E4F-A91E-1B63D9B8016A}" type="pres">
      <dgm:prSet presAssocID="{4B3E8B94-F601-C847-A8D4-F9A6CCB336F9}" presName="Name10" presStyleLbl="parChTrans1D2" presStyleIdx="0" presStyleCnt="3"/>
      <dgm:spPr/>
      <dgm:t>
        <a:bodyPr/>
        <a:lstStyle/>
        <a:p>
          <a:endParaRPr lang="de-DE"/>
        </a:p>
      </dgm:t>
    </dgm:pt>
    <dgm:pt modelId="{6E439785-C0BB-7348-8DF7-792AC8A01EB9}" type="pres">
      <dgm:prSet presAssocID="{9C512A65-3294-0245-9B64-EDB5E3EE3903}" presName="hierRoot2" presStyleCnt="0"/>
      <dgm:spPr/>
    </dgm:pt>
    <dgm:pt modelId="{77B60DBD-3FF0-9940-93F5-FC8A5A082646}" type="pres">
      <dgm:prSet presAssocID="{9C512A65-3294-0245-9B64-EDB5E3EE3903}" presName="composite2" presStyleCnt="0"/>
      <dgm:spPr/>
    </dgm:pt>
    <dgm:pt modelId="{FA18F3E2-3AB7-F845-AC68-2CD1C845649A}" type="pres">
      <dgm:prSet presAssocID="{9C512A65-3294-0245-9B64-EDB5E3EE3903}" presName="background2" presStyleLbl="node2" presStyleIdx="0" presStyleCnt="3"/>
      <dgm:spPr/>
    </dgm:pt>
    <dgm:pt modelId="{93FF181C-4AB6-5044-8C1A-7075A5A442F7}" type="pres">
      <dgm:prSet presAssocID="{9C512A65-3294-0245-9B64-EDB5E3EE390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A9C085-C5C5-8947-8200-D2037F1C69C6}" type="pres">
      <dgm:prSet presAssocID="{9C512A65-3294-0245-9B64-EDB5E3EE3903}" presName="hierChild3" presStyleCnt="0"/>
      <dgm:spPr/>
    </dgm:pt>
    <dgm:pt modelId="{838AEC38-987A-B948-B919-4697C3E6ACF7}" type="pres">
      <dgm:prSet presAssocID="{ECF2386C-1801-4545-95D5-C4087A93E757}" presName="Name10" presStyleLbl="parChTrans1D2" presStyleIdx="1" presStyleCnt="3"/>
      <dgm:spPr/>
      <dgm:t>
        <a:bodyPr/>
        <a:lstStyle/>
        <a:p>
          <a:endParaRPr lang="de-DE"/>
        </a:p>
      </dgm:t>
    </dgm:pt>
    <dgm:pt modelId="{097AC80C-C078-9544-A523-02AF276E2EDE}" type="pres">
      <dgm:prSet presAssocID="{053CBC68-F218-7E48-B2D0-4BBFA0879DC7}" presName="hierRoot2" presStyleCnt="0"/>
      <dgm:spPr/>
    </dgm:pt>
    <dgm:pt modelId="{00D73420-A3F9-DF4A-8A9B-3E787719B3C3}" type="pres">
      <dgm:prSet presAssocID="{053CBC68-F218-7E48-B2D0-4BBFA0879DC7}" presName="composite2" presStyleCnt="0"/>
      <dgm:spPr/>
    </dgm:pt>
    <dgm:pt modelId="{C9FD1051-1FCC-A14F-AFAF-83633B156CAB}" type="pres">
      <dgm:prSet presAssocID="{053CBC68-F218-7E48-B2D0-4BBFA0879DC7}" presName="background2" presStyleLbl="node2" presStyleIdx="1" presStyleCnt="3"/>
      <dgm:spPr/>
    </dgm:pt>
    <dgm:pt modelId="{DE956673-60E9-E04B-BD7A-0898FEE040CC}" type="pres">
      <dgm:prSet presAssocID="{053CBC68-F218-7E48-B2D0-4BBFA0879DC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8BD821-B342-9A4C-9300-830CD318F4ED}" type="pres">
      <dgm:prSet presAssocID="{053CBC68-F218-7E48-B2D0-4BBFA0879DC7}" presName="hierChild3" presStyleCnt="0"/>
      <dgm:spPr/>
    </dgm:pt>
    <dgm:pt modelId="{59722384-3EF5-0F4C-8A9A-188B3BEC5AE7}" type="pres">
      <dgm:prSet presAssocID="{FAD5079B-B7BD-B14D-BF7A-D3C0A76D0693}" presName="Name10" presStyleLbl="parChTrans1D2" presStyleIdx="2" presStyleCnt="3"/>
      <dgm:spPr/>
      <dgm:t>
        <a:bodyPr/>
        <a:lstStyle/>
        <a:p>
          <a:endParaRPr lang="de-DE"/>
        </a:p>
      </dgm:t>
    </dgm:pt>
    <dgm:pt modelId="{3AC3AA20-A77D-0944-83CB-01C6F27EE69F}" type="pres">
      <dgm:prSet presAssocID="{592ED6F2-F083-D94A-9F7E-FA12815FD0AC}" presName="hierRoot2" presStyleCnt="0"/>
      <dgm:spPr/>
    </dgm:pt>
    <dgm:pt modelId="{6A61ADC4-CB23-D343-8F5A-52610C6DDA83}" type="pres">
      <dgm:prSet presAssocID="{592ED6F2-F083-D94A-9F7E-FA12815FD0AC}" presName="composite2" presStyleCnt="0"/>
      <dgm:spPr/>
    </dgm:pt>
    <dgm:pt modelId="{9B08BB9D-A3DA-9349-90BE-73EBA834C60C}" type="pres">
      <dgm:prSet presAssocID="{592ED6F2-F083-D94A-9F7E-FA12815FD0AC}" presName="background2" presStyleLbl="node2" presStyleIdx="2" presStyleCnt="3"/>
      <dgm:spPr/>
    </dgm:pt>
    <dgm:pt modelId="{799C64B6-0169-6A4B-8DC1-E11A9CA86F6A}" type="pres">
      <dgm:prSet presAssocID="{592ED6F2-F083-D94A-9F7E-FA12815FD0A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4C7785-D87A-7B40-9A0E-CD82B192B4CA}" type="pres">
      <dgm:prSet presAssocID="{592ED6F2-F083-D94A-9F7E-FA12815FD0AC}" presName="hierChild3" presStyleCnt="0"/>
      <dgm:spPr/>
    </dgm:pt>
  </dgm:ptLst>
  <dgm:cxnLst>
    <dgm:cxn modelId="{A27A1373-A19E-A34E-BD4C-5DF98D4C701C}" srcId="{46B32D10-33CD-6441-867C-821EEF2F1124}" destId="{592ED6F2-F083-D94A-9F7E-FA12815FD0AC}" srcOrd="2" destOrd="0" parTransId="{FAD5079B-B7BD-B14D-BF7A-D3C0A76D0693}" sibTransId="{F2BF2666-033B-604E-82B7-8B8BA98CCAF9}"/>
    <dgm:cxn modelId="{3E93B1B1-E495-2A4C-B3D4-FF2916F13DE9}" type="presOf" srcId="{ECF2386C-1801-4545-95D5-C4087A93E757}" destId="{838AEC38-987A-B948-B919-4697C3E6ACF7}" srcOrd="0" destOrd="0" presId="urn:microsoft.com/office/officeart/2005/8/layout/hierarchy1"/>
    <dgm:cxn modelId="{5DB890A9-10F6-2446-81E9-DEA13CB974ED}" type="presOf" srcId="{592ED6F2-F083-D94A-9F7E-FA12815FD0AC}" destId="{799C64B6-0169-6A4B-8DC1-E11A9CA86F6A}" srcOrd="0" destOrd="0" presId="urn:microsoft.com/office/officeart/2005/8/layout/hierarchy1"/>
    <dgm:cxn modelId="{59DE6DB0-0E6D-054E-8AAC-D96CBC5F56E4}" type="presOf" srcId="{4B3E8B94-F601-C847-A8D4-F9A6CCB336F9}" destId="{D784ABD3-0AF6-5E4F-A91E-1B63D9B8016A}" srcOrd="0" destOrd="0" presId="urn:microsoft.com/office/officeart/2005/8/layout/hierarchy1"/>
    <dgm:cxn modelId="{BCFE4D0B-62EA-F843-8123-A4B27010BF66}" type="presOf" srcId="{FAD5079B-B7BD-B14D-BF7A-D3C0A76D0693}" destId="{59722384-3EF5-0F4C-8A9A-188B3BEC5AE7}" srcOrd="0" destOrd="0" presId="urn:microsoft.com/office/officeart/2005/8/layout/hierarchy1"/>
    <dgm:cxn modelId="{4509C4C0-A884-8C4A-90E0-FDF2586C8450}" srcId="{E68E3925-608B-3542-A72A-758A393CF92F}" destId="{46B32D10-33CD-6441-867C-821EEF2F1124}" srcOrd="0" destOrd="0" parTransId="{D4AA709C-6C16-D143-A746-859088C4B010}" sibTransId="{974DC444-442C-5447-812B-88E575709F0E}"/>
    <dgm:cxn modelId="{62F92C18-59BC-9342-B259-0D6AA2700BDD}" type="presOf" srcId="{9C512A65-3294-0245-9B64-EDB5E3EE3903}" destId="{93FF181C-4AB6-5044-8C1A-7075A5A442F7}" srcOrd="0" destOrd="0" presId="urn:microsoft.com/office/officeart/2005/8/layout/hierarchy1"/>
    <dgm:cxn modelId="{4C0F6B32-AB15-1542-9C03-E80A58D5CB6B}" type="presOf" srcId="{46B32D10-33CD-6441-867C-821EEF2F1124}" destId="{5E24BC37-EF52-E848-9880-A226CD3F984E}" srcOrd="0" destOrd="0" presId="urn:microsoft.com/office/officeart/2005/8/layout/hierarchy1"/>
    <dgm:cxn modelId="{0261D9D9-DFC9-5442-BB88-A8EB0A28A718}" srcId="{46B32D10-33CD-6441-867C-821EEF2F1124}" destId="{053CBC68-F218-7E48-B2D0-4BBFA0879DC7}" srcOrd="1" destOrd="0" parTransId="{ECF2386C-1801-4545-95D5-C4087A93E757}" sibTransId="{48DEDD5A-D7BE-684B-9CCC-87845837BE36}"/>
    <dgm:cxn modelId="{9CAEF1F7-0D80-4049-B548-2B90596D4D8F}" srcId="{46B32D10-33CD-6441-867C-821EEF2F1124}" destId="{9C512A65-3294-0245-9B64-EDB5E3EE3903}" srcOrd="0" destOrd="0" parTransId="{4B3E8B94-F601-C847-A8D4-F9A6CCB336F9}" sibTransId="{BE38C07E-6FC0-9343-8F45-42A6CF4B8D41}"/>
    <dgm:cxn modelId="{2AD516A6-232A-174C-9992-D6711959D7E4}" type="presOf" srcId="{E68E3925-608B-3542-A72A-758A393CF92F}" destId="{76CD6108-B3D7-8F4D-A2A4-EFE633B5AA23}" srcOrd="0" destOrd="0" presId="urn:microsoft.com/office/officeart/2005/8/layout/hierarchy1"/>
    <dgm:cxn modelId="{03E0ACC6-4734-3842-9500-89AE20176BEB}" type="presOf" srcId="{053CBC68-F218-7E48-B2D0-4BBFA0879DC7}" destId="{DE956673-60E9-E04B-BD7A-0898FEE040CC}" srcOrd="0" destOrd="0" presId="urn:microsoft.com/office/officeart/2005/8/layout/hierarchy1"/>
    <dgm:cxn modelId="{4A054A6D-121A-D149-9B89-1E7DB2654316}" type="presParOf" srcId="{76CD6108-B3D7-8F4D-A2A4-EFE633B5AA23}" destId="{036867B1-EB90-B248-A3B5-4C509C62CE0B}" srcOrd="0" destOrd="0" presId="urn:microsoft.com/office/officeart/2005/8/layout/hierarchy1"/>
    <dgm:cxn modelId="{F6474AF9-061D-864E-B877-556313500CC3}" type="presParOf" srcId="{036867B1-EB90-B248-A3B5-4C509C62CE0B}" destId="{1C22AE8F-9602-644E-B0AC-F0955E289C35}" srcOrd="0" destOrd="0" presId="urn:microsoft.com/office/officeart/2005/8/layout/hierarchy1"/>
    <dgm:cxn modelId="{67077141-7EE8-F94C-9FDB-5959930D1975}" type="presParOf" srcId="{1C22AE8F-9602-644E-B0AC-F0955E289C35}" destId="{8D3BCEB7-3356-274E-855F-EC7DBEF5FE24}" srcOrd="0" destOrd="0" presId="urn:microsoft.com/office/officeart/2005/8/layout/hierarchy1"/>
    <dgm:cxn modelId="{67A61C42-C892-B449-8C91-BBA4F11E2FDB}" type="presParOf" srcId="{1C22AE8F-9602-644E-B0AC-F0955E289C35}" destId="{5E24BC37-EF52-E848-9880-A226CD3F984E}" srcOrd="1" destOrd="0" presId="urn:microsoft.com/office/officeart/2005/8/layout/hierarchy1"/>
    <dgm:cxn modelId="{7053F6B9-4E68-9640-B078-F567B989FCCD}" type="presParOf" srcId="{036867B1-EB90-B248-A3B5-4C509C62CE0B}" destId="{BE098ED2-ECA3-494F-B8D4-377F280DD9B0}" srcOrd="1" destOrd="0" presId="urn:microsoft.com/office/officeart/2005/8/layout/hierarchy1"/>
    <dgm:cxn modelId="{6E4B2114-9D3F-5B4D-9888-1137AD736768}" type="presParOf" srcId="{BE098ED2-ECA3-494F-B8D4-377F280DD9B0}" destId="{D784ABD3-0AF6-5E4F-A91E-1B63D9B8016A}" srcOrd="0" destOrd="0" presId="urn:microsoft.com/office/officeart/2005/8/layout/hierarchy1"/>
    <dgm:cxn modelId="{E495FC43-4444-424E-A005-8683808A6AE2}" type="presParOf" srcId="{BE098ED2-ECA3-494F-B8D4-377F280DD9B0}" destId="{6E439785-C0BB-7348-8DF7-792AC8A01EB9}" srcOrd="1" destOrd="0" presId="urn:microsoft.com/office/officeart/2005/8/layout/hierarchy1"/>
    <dgm:cxn modelId="{4827F34A-037D-B843-8C60-7FFDDF777B35}" type="presParOf" srcId="{6E439785-C0BB-7348-8DF7-792AC8A01EB9}" destId="{77B60DBD-3FF0-9940-93F5-FC8A5A082646}" srcOrd="0" destOrd="0" presId="urn:microsoft.com/office/officeart/2005/8/layout/hierarchy1"/>
    <dgm:cxn modelId="{31948504-48A4-D746-AA28-50C852CBA0FD}" type="presParOf" srcId="{77B60DBD-3FF0-9940-93F5-FC8A5A082646}" destId="{FA18F3E2-3AB7-F845-AC68-2CD1C845649A}" srcOrd="0" destOrd="0" presId="urn:microsoft.com/office/officeart/2005/8/layout/hierarchy1"/>
    <dgm:cxn modelId="{DB605592-A9E4-F340-9D54-3EB9A74B835A}" type="presParOf" srcId="{77B60DBD-3FF0-9940-93F5-FC8A5A082646}" destId="{93FF181C-4AB6-5044-8C1A-7075A5A442F7}" srcOrd="1" destOrd="0" presId="urn:microsoft.com/office/officeart/2005/8/layout/hierarchy1"/>
    <dgm:cxn modelId="{55842663-00D5-3E4C-8749-C41DA57E8F75}" type="presParOf" srcId="{6E439785-C0BB-7348-8DF7-792AC8A01EB9}" destId="{17A9C085-C5C5-8947-8200-D2037F1C69C6}" srcOrd="1" destOrd="0" presId="urn:microsoft.com/office/officeart/2005/8/layout/hierarchy1"/>
    <dgm:cxn modelId="{56F8BDD4-C22D-1840-994B-2C890719497E}" type="presParOf" srcId="{BE098ED2-ECA3-494F-B8D4-377F280DD9B0}" destId="{838AEC38-987A-B948-B919-4697C3E6ACF7}" srcOrd="2" destOrd="0" presId="urn:microsoft.com/office/officeart/2005/8/layout/hierarchy1"/>
    <dgm:cxn modelId="{79B5D7D0-1844-EE43-A5F8-7574D7A79C1B}" type="presParOf" srcId="{BE098ED2-ECA3-494F-B8D4-377F280DD9B0}" destId="{097AC80C-C078-9544-A523-02AF276E2EDE}" srcOrd="3" destOrd="0" presId="urn:microsoft.com/office/officeart/2005/8/layout/hierarchy1"/>
    <dgm:cxn modelId="{DDDE14A6-59E7-8E43-B04C-2F5E0E5990BE}" type="presParOf" srcId="{097AC80C-C078-9544-A523-02AF276E2EDE}" destId="{00D73420-A3F9-DF4A-8A9B-3E787719B3C3}" srcOrd="0" destOrd="0" presId="urn:microsoft.com/office/officeart/2005/8/layout/hierarchy1"/>
    <dgm:cxn modelId="{003381F2-C49A-3A4B-824A-3B67EF121E7D}" type="presParOf" srcId="{00D73420-A3F9-DF4A-8A9B-3E787719B3C3}" destId="{C9FD1051-1FCC-A14F-AFAF-83633B156CAB}" srcOrd="0" destOrd="0" presId="urn:microsoft.com/office/officeart/2005/8/layout/hierarchy1"/>
    <dgm:cxn modelId="{3FB640AD-53FB-6249-9BF1-420B523CAA06}" type="presParOf" srcId="{00D73420-A3F9-DF4A-8A9B-3E787719B3C3}" destId="{DE956673-60E9-E04B-BD7A-0898FEE040CC}" srcOrd="1" destOrd="0" presId="urn:microsoft.com/office/officeart/2005/8/layout/hierarchy1"/>
    <dgm:cxn modelId="{FAD92B4C-DDEC-9D4D-904C-F90FF56B7D5A}" type="presParOf" srcId="{097AC80C-C078-9544-A523-02AF276E2EDE}" destId="{F48BD821-B342-9A4C-9300-830CD318F4ED}" srcOrd="1" destOrd="0" presId="urn:microsoft.com/office/officeart/2005/8/layout/hierarchy1"/>
    <dgm:cxn modelId="{4C0860A6-7BCC-B143-B01A-C1A177B1472F}" type="presParOf" srcId="{BE098ED2-ECA3-494F-B8D4-377F280DD9B0}" destId="{59722384-3EF5-0F4C-8A9A-188B3BEC5AE7}" srcOrd="4" destOrd="0" presId="urn:microsoft.com/office/officeart/2005/8/layout/hierarchy1"/>
    <dgm:cxn modelId="{1F1F7055-A4C7-AF40-93BD-DCC973F11458}" type="presParOf" srcId="{BE098ED2-ECA3-494F-B8D4-377F280DD9B0}" destId="{3AC3AA20-A77D-0944-83CB-01C6F27EE69F}" srcOrd="5" destOrd="0" presId="urn:microsoft.com/office/officeart/2005/8/layout/hierarchy1"/>
    <dgm:cxn modelId="{F23EF13F-CBAE-8E4C-9884-4D0C1924FB67}" type="presParOf" srcId="{3AC3AA20-A77D-0944-83CB-01C6F27EE69F}" destId="{6A61ADC4-CB23-D343-8F5A-52610C6DDA83}" srcOrd="0" destOrd="0" presId="urn:microsoft.com/office/officeart/2005/8/layout/hierarchy1"/>
    <dgm:cxn modelId="{70DAC6E8-1067-ED46-8FEF-8A4CC69882A8}" type="presParOf" srcId="{6A61ADC4-CB23-D343-8F5A-52610C6DDA83}" destId="{9B08BB9D-A3DA-9349-90BE-73EBA834C60C}" srcOrd="0" destOrd="0" presId="urn:microsoft.com/office/officeart/2005/8/layout/hierarchy1"/>
    <dgm:cxn modelId="{2F1CD530-B447-E142-BD37-ACE9C9655F7E}" type="presParOf" srcId="{6A61ADC4-CB23-D343-8F5A-52610C6DDA83}" destId="{799C64B6-0169-6A4B-8DC1-E11A9CA86F6A}" srcOrd="1" destOrd="0" presId="urn:microsoft.com/office/officeart/2005/8/layout/hierarchy1"/>
    <dgm:cxn modelId="{A830F70D-34B8-A746-951B-5707C0E1DF8E}" type="presParOf" srcId="{3AC3AA20-A77D-0944-83CB-01C6F27EE69F}" destId="{954C7785-D87A-7B40-9A0E-CD82B192B4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D601DE-B916-3B48-BB92-A6C884C27673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6DF0C106-4BC6-BD46-B719-4D19A676FFF8}">
      <dgm:prSet phldrT="[Text]" phldr="1"/>
      <dgm:spPr/>
      <dgm:t>
        <a:bodyPr/>
        <a:lstStyle/>
        <a:p>
          <a:endParaRPr lang="de-DE" dirty="0"/>
        </a:p>
      </dgm:t>
    </dgm:pt>
    <dgm:pt modelId="{7A3C6B41-1CA2-2B46-9ECB-FB244932F3AA}" type="parTrans" cxnId="{DE11BD07-D686-3347-93E7-9FC081A0F030}">
      <dgm:prSet/>
      <dgm:spPr/>
      <dgm:t>
        <a:bodyPr/>
        <a:lstStyle/>
        <a:p>
          <a:endParaRPr lang="de-DE"/>
        </a:p>
      </dgm:t>
    </dgm:pt>
    <dgm:pt modelId="{BCA2230E-25D6-2B48-8CA5-3A66D100B474}" type="sibTrans" cxnId="{DE11BD07-D686-3347-93E7-9FC081A0F030}">
      <dgm:prSet/>
      <dgm:spPr/>
      <dgm:t>
        <a:bodyPr/>
        <a:lstStyle/>
        <a:p>
          <a:endParaRPr lang="de-DE"/>
        </a:p>
      </dgm:t>
    </dgm:pt>
    <dgm:pt modelId="{4E47BD35-F2AD-F349-BAA2-B4EF2B964883}">
      <dgm:prSet phldrT="[Text]" phldr="1"/>
      <dgm:spPr/>
      <dgm:t>
        <a:bodyPr/>
        <a:lstStyle/>
        <a:p>
          <a:endParaRPr lang="de-DE" dirty="0"/>
        </a:p>
      </dgm:t>
    </dgm:pt>
    <dgm:pt modelId="{B84EA996-432B-184C-BCFB-EF62707C6739}" type="sibTrans" cxnId="{29CC2E0E-6EA4-3E48-938F-AA2D3DE5908A}">
      <dgm:prSet/>
      <dgm:spPr/>
      <dgm:t>
        <a:bodyPr/>
        <a:lstStyle/>
        <a:p>
          <a:endParaRPr lang="de-DE"/>
        </a:p>
      </dgm:t>
    </dgm:pt>
    <dgm:pt modelId="{33D147C9-800C-604B-9702-D71B375CC848}" type="parTrans" cxnId="{29CC2E0E-6EA4-3E48-938F-AA2D3DE5908A}">
      <dgm:prSet/>
      <dgm:spPr/>
      <dgm:t>
        <a:bodyPr/>
        <a:lstStyle/>
        <a:p>
          <a:endParaRPr lang="de-DE"/>
        </a:p>
      </dgm:t>
    </dgm:pt>
    <dgm:pt modelId="{B9DBB0DF-CBC8-434B-9758-704724CCB2B8}">
      <dgm:prSet phldrT="[Text]" phldr="1"/>
      <dgm:spPr/>
      <dgm:t>
        <a:bodyPr/>
        <a:lstStyle/>
        <a:p>
          <a:endParaRPr lang="de-DE" dirty="0"/>
        </a:p>
      </dgm:t>
    </dgm:pt>
    <dgm:pt modelId="{47DD35F6-DF1C-234A-A4B7-591F2969677D}" type="sibTrans" cxnId="{A996A7F4-33CB-BC4C-BACE-5D2ABA9CA0E3}">
      <dgm:prSet/>
      <dgm:spPr/>
      <dgm:t>
        <a:bodyPr/>
        <a:lstStyle/>
        <a:p>
          <a:endParaRPr lang="de-DE"/>
        </a:p>
      </dgm:t>
    </dgm:pt>
    <dgm:pt modelId="{931C093D-56A4-3249-AADE-7ACF2C3C8E52}" type="parTrans" cxnId="{A996A7F4-33CB-BC4C-BACE-5D2ABA9CA0E3}">
      <dgm:prSet/>
      <dgm:spPr/>
      <dgm:t>
        <a:bodyPr/>
        <a:lstStyle/>
        <a:p>
          <a:endParaRPr lang="de-DE"/>
        </a:p>
      </dgm:t>
    </dgm:pt>
    <dgm:pt modelId="{066D9CB4-E6B5-034B-8067-B9C3BB656B6E}" type="pres">
      <dgm:prSet presAssocID="{4FD601DE-B916-3B48-BB92-A6C884C2767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A72FD6-420A-044E-8E59-02F605D1DE07}" type="pres">
      <dgm:prSet presAssocID="{4E47BD35-F2AD-F349-BAA2-B4EF2B964883}" presName="Accent1" presStyleCnt="0"/>
      <dgm:spPr/>
    </dgm:pt>
    <dgm:pt modelId="{D9F3445B-CE92-7E47-A0BB-26261A5E887E}" type="pres">
      <dgm:prSet presAssocID="{4E47BD35-F2AD-F349-BAA2-B4EF2B964883}" presName="Accent" presStyleLbl="node1" presStyleIdx="0" presStyleCnt="3"/>
      <dgm:spPr/>
    </dgm:pt>
    <dgm:pt modelId="{197143E3-4551-9A48-B670-5D496CD2DB52}" type="pres">
      <dgm:prSet presAssocID="{4E47BD35-F2AD-F349-BAA2-B4EF2B96488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F91583-E5B1-4F49-A6AE-E2F11CEC2ADE}" type="pres">
      <dgm:prSet presAssocID="{B9DBB0DF-CBC8-434B-9758-704724CCB2B8}" presName="Accent2" presStyleCnt="0"/>
      <dgm:spPr/>
    </dgm:pt>
    <dgm:pt modelId="{F15EC418-9CA6-144B-B535-51B5656C882B}" type="pres">
      <dgm:prSet presAssocID="{B9DBB0DF-CBC8-434B-9758-704724CCB2B8}" presName="Accent" presStyleLbl="node1" presStyleIdx="1" presStyleCnt="3" custAng="6243107" custLinFactNeighborX="28771" custLinFactNeighborY="56327"/>
      <dgm:spPr>
        <a:solidFill>
          <a:srgbClr val="008000"/>
        </a:solidFill>
        <a:effectLst/>
      </dgm:spPr>
    </dgm:pt>
    <dgm:pt modelId="{894B8DF1-0795-744C-9973-EA31942E8EA3}" type="pres">
      <dgm:prSet presAssocID="{B9DBB0DF-CBC8-434B-9758-704724CCB2B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BEEE6B-0E40-D54F-96AC-899B2F670A81}" type="pres">
      <dgm:prSet presAssocID="{6DF0C106-4BC6-BD46-B719-4D19A676FFF8}" presName="Accent3" presStyleCnt="0"/>
      <dgm:spPr/>
    </dgm:pt>
    <dgm:pt modelId="{536605D5-82CF-B548-ABCE-279C845FD100}" type="pres">
      <dgm:prSet presAssocID="{6DF0C106-4BC6-BD46-B719-4D19A676FFF8}" presName="Accent" presStyleLbl="node1" presStyleIdx="2" presStyleCnt="3"/>
      <dgm:spPr>
        <a:solidFill>
          <a:srgbClr val="008000"/>
        </a:solidFill>
        <a:effectLst/>
      </dgm:spPr>
    </dgm:pt>
    <dgm:pt modelId="{BA06BF5A-DD88-DA41-98AE-DD7123E19FFE}" type="pres">
      <dgm:prSet presAssocID="{6DF0C106-4BC6-BD46-B719-4D19A676FFF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81EA551-ED6D-5C4E-B0BE-050A728C5721}" type="presOf" srcId="{B9DBB0DF-CBC8-434B-9758-704724CCB2B8}" destId="{894B8DF1-0795-744C-9973-EA31942E8EA3}" srcOrd="0" destOrd="0" presId="urn:microsoft.com/office/officeart/2009/layout/CircleArrowProcess"/>
    <dgm:cxn modelId="{D8253EED-5E8B-C542-A23C-7A47246FC108}" type="presOf" srcId="{4FD601DE-B916-3B48-BB92-A6C884C27673}" destId="{066D9CB4-E6B5-034B-8067-B9C3BB656B6E}" srcOrd="0" destOrd="0" presId="urn:microsoft.com/office/officeart/2009/layout/CircleArrowProcess"/>
    <dgm:cxn modelId="{DE11BD07-D686-3347-93E7-9FC081A0F030}" srcId="{4FD601DE-B916-3B48-BB92-A6C884C27673}" destId="{6DF0C106-4BC6-BD46-B719-4D19A676FFF8}" srcOrd="2" destOrd="0" parTransId="{7A3C6B41-1CA2-2B46-9ECB-FB244932F3AA}" sibTransId="{BCA2230E-25D6-2B48-8CA5-3A66D100B474}"/>
    <dgm:cxn modelId="{A996A7F4-33CB-BC4C-BACE-5D2ABA9CA0E3}" srcId="{4FD601DE-B916-3B48-BB92-A6C884C27673}" destId="{B9DBB0DF-CBC8-434B-9758-704724CCB2B8}" srcOrd="1" destOrd="0" parTransId="{931C093D-56A4-3249-AADE-7ACF2C3C8E52}" sibTransId="{47DD35F6-DF1C-234A-A4B7-591F2969677D}"/>
    <dgm:cxn modelId="{AB77FCA1-39D5-FA42-9EB4-3894F63E7A6C}" type="presOf" srcId="{4E47BD35-F2AD-F349-BAA2-B4EF2B964883}" destId="{197143E3-4551-9A48-B670-5D496CD2DB52}" srcOrd="0" destOrd="0" presId="urn:microsoft.com/office/officeart/2009/layout/CircleArrowProcess"/>
    <dgm:cxn modelId="{29CC2E0E-6EA4-3E48-938F-AA2D3DE5908A}" srcId="{4FD601DE-B916-3B48-BB92-A6C884C27673}" destId="{4E47BD35-F2AD-F349-BAA2-B4EF2B964883}" srcOrd="0" destOrd="0" parTransId="{33D147C9-800C-604B-9702-D71B375CC848}" sibTransId="{B84EA996-432B-184C-BCFB-EF62707C6739}"/>
    <dgm:cxn modelId="{56BB8DFB-B317-1D41-85DB-3644969A4692}" type="presOf" srcId="{6DF0C106-4BC6-BD46-B719-4D19A676FFF8}" destId="{BA06BF5A-DD88-DA41-98AE-DD7123E19FFE}" srcOrd="0" destOrd="0" presId="urn:microsoft.com/office/officeart/2009/layout/CircleArrowProcess"/>
    <dgm:cxn modelId="{AB85AEE9-3342-7949-9F40-670E2789638C}" type="presParOf" srcId="{066D9CB4-E6B5-034B-8067-B9C3BB656B6E}" destId="{A3A72FD6-420A-044E-8E59-02F605D1DE07}" srcOrd="0" destOrd="0" presId="urn:microsoft.com/office/officeart/2009/layout/CircleArrowProcess"/>
    <dgm:cxn modelId="{E9F05E89-843B-3B44-AAC9-C81FDD904C9B}" type="presParOf" srcId="{A3A72FD6-420A-044E-8E59-02F605D1DE07}" destId="{D9F3445B-CE92-7E47-A0BB-26261A5E887E}" srcOrd="0" destOrd="0" presId="urn:microsoft.com/office/officeart/2009/layout/CircleArrowProcess"/>
    <dgm:cxn modelId="{B0D7EFAA-675C-2940-80C5-64E1719857B7}" type="presParOf" srcId="{066D9CB4-E6B5-034B-8067-B9C3BB656B6E}" destId="{197143E3-4551-9A48-B670-5D496CD2DB52}" srcOrd="1" destOrd="0" presId="urn:microsoft.com/office/officeart/2009/layout/CircleArrowProcess"/>
    <dgm:cxn modelId="{678F61E6-FC6C-7345-909E-8B5E098632BD}" type="presParOf" srcId="{066D9CB4-E6B5-034B-8067-B9C3BB656B6E}" destId="{FAF91583-E5B1-4F49-A6AE-E2F11CEC2ADE}" srcOrd="2" destOrd="0" presId="urn:microsoft.com/office/officeart/2009/layout/CircleArrowProcess"/>
    <dgm:cxn modelId="{73629393-5C70-AA4D-9999-2DBBCCFD8238}" type="presParOf" srcId="{FAF91583-E5B1-4F49-A6AE-E2F11CEC2ADE}" destId="{F15EC418-9CA6-144B-B535-51B5656C882B}" srcOrd="0" destOrd="0" presId="urn:microsoft.com/office/officeart/2009/layout/CircleArrowProcess"/>
    <dgm:cxn modelId="{8EAB5E31-5E39-C34C-99A5-9743F35321E1}" type="presParOf" srcId="{066D9CB4-E6B5-034B-8067-B9C3BB656B6E}" destId="{894B8DF1-0795-744C-9973-EA31942E8EA3}" srcOrd="3" destOrd="0" presId="urn:microsoft.com/office/officeart/2009/layout/CircleArrowProcess"/>
    <dgm:cxn modelId="{31736AFF-1FA4-3048-B7B5-79F589E5A1DA}" type="presParOf" srcId="{066D9CB4-E6B5-034B-8067-B9C3BB656B6E}" destId="{EEBEEE6B-0E40-D54F-96AC-899B2F670A81}" srcOrd="4" destOrd="0" presId="urn:microsoft.com/office/officeart/2009/layout/CircleArrowProcess"/>
    <dgm:cxn modelId="{0D1B3573-B4D5-6E42-8805-8ED473796C32}" type="presParOf" srcId="{EEBEEE6B-0E40-D54F-96AC-899B2F670A81}" destId="{536605D5-82CF-B548-ABCE-279C845FD100}" srcOrd="0" destOrd="0" presId="urn:microsoft.com/office/officeart/2009/layout/CircleArrowProcess"/>
    <dgm:cxn modelId="{73FE296F-E89B-644E-BAF8-2C7E907A3AD3}" type="presParOf" srcId="{066D9CB4-E6B5-034B-8067-B9C3BB656B6E}" destId="{BA06BF5A-DD88-DA41-98AE-DD7123E19FF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6386C-29AB-E848-8E6B-5E57C8AB545B}" type="doc">
      <dgm:prSet loTypeId="urn:microsoft.com/office/officeart/2005/8/layout/default" loCatId="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de-DE"/>
        </a:p>
      </dgm:t>
    </dgm:pt>
    <dgm:pt modelId="{7D339505-E7B0-BD48-9F41-F8380195BC63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Auftraggeber</a:t>
          </a:r>
          <a:endParaRPr lang="de-DE" dirty="0">
            <a:solidFill>
              <a:srgbClr val="000000"/>
            </a:solidFill>
          </a:endParaRPr>
        </a:p>
      </dgm:t>
    </dgm:pt>
    <dgm:pt modelId="{2E296CC8-2AD1-FB43-A7F0-63CADA5A343D}" type="parTrans" cxnId="{E9D7FF85-D157-8749-8162-149827AB4B18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5FA5D393-1EBF-024E-BD28-A212D31140E6}" type="sibTrans" cxnId="{E9D7FF85-D157-8749-8162-149827AB4B18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B5084739-D505-EF47-A769-E9C0BD341DFE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Auftragnehmer</a:t>
          </a:r>
          <a:endParaRPr lang="de-DE" dirty="0">
            <a:solidFill>
              <a:srgbClr val="000000"/>
            </a:solidFill>
          </a:endParaRPr>
        </a:p>
      </dgm:t>
    </dgm:pt>
    <dgm:pt modelId="{7CE966A4-790E-B844-A0E4-CEB774B58E3E}" type="parTrans" cxnId="{087DD2CE-8E37-3E46-90C6-0ADBF43EFE47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5092EE7A-CDC0-C24E-B624-263DC8056B23}" type="sibTrans" cxnId="{087DD2CE-8E37-3E46-90C6-0ADBF43EFE47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224D098B-A29E-8E45-982E-4B16619DC111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Auftraggeber/Auftragnehmer</a:t>
          </a:r>
          <a:endParaRPr lang="de-DE" dirty="0">
            <a:solidFill>
              <a:srgbClr val="000000"/>
            </a:solidFill>
          </a:endParaRPr>
        </a:p>
      </dgm:t>
    </dgm:pt>
    <dgm:pt modelId="{406B7C37-0055-744A-BE29-5C36057BBEC1}" type="parTrans" cxnId="{06BB87CD-3ED6-5F4F-9D65-1A921EF384B9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9410D757-4963-5645-94C4-C1231869A4C7}" type="sibTrans" cxnId="{06BB87CD-3ED6-5F4F-9D65-1A921EF384B9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BD588F9B-A68F-2645-B32B-DDAA359DF43F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Systementwicklungsprojekt</a:t>
          </a:r>
        </a:p>
        <a:p>
          <a:r>
            <a:rPr lang="de-DE" dirty="0" smtClean="0">
              <a:solidFill>
                <a:srgbClr val="000000"/>
              </a:solidFill>
            </a:rPr>
            <a:t>(AG)</a:t>
          </a:r>
          <a:endParaRPr lang="de-DE" dirty="0">
            <a:solidFill>
              <a:srgbClr val="000000"/>
            </a:solidFill>
          </a:endParaRPr>
        </a:p>
      </dgm:t>
    </dgm:pt>
    <dgm:pt modelId="{5B046A9D-B95A-C643-9906-1E53649E8131}" type="parTrans" cxnId="{3CA0F097-DECC-344F-9DFF-D7BD31E468C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7D70DF7B-2E2A-A748-A51A-FB42D71A15CF}" type="sibTrans" cxnId="{3CA0F097-DECC-344F-9DFF-D7BD31E468C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2F9258E7-F532-6A42-A3E0-F648FF9D63FD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Systementwicklungsprojekt</a:t>
          </a:r>
        </a:p>
        <a:p>
          <a:r>
            <a:rPr lang="de-DE" dirty="0" smtClean="0">
              <a:solidFill>
                <a:srgbClr val="000000"/>
              </a:solidFill>
            </a:rPr>
            <a:t>(AN)</a:t>
          </a:r>
          <a:endParaRPr lang="de-DE" dirty="0">
            <a:solidFill>
              <a:srgbClr val="000000"/>
            </a:solidFill>
          </a:endParaRPr>
        </a:p>
      </dgm:t>
    </dgm:pt>
    <dgm:pt modelId="{75B5B48E-9FF5-9448-B676-6CA1B887F960}" type="parTrans" cxnId="{F9375FDB-BD7B-B446-9D80-56D095B5911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12675743-23B5-4D43-B3FB-BE1BF17B8A90}" type="sibTrans" cxnId="{F9375FDB-BD7B-B446-9D80-56D095B5911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9B3BE0BE-5C7B-C840-A11B-C205C88B59F8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Systementwicklungsprojekt</a:t>
          </a:r>
        </a:p>
        <a:p>
          <a:r>
            <a:rPr lang="de-DE" dirty="0" smtClean="0">
              <a:solidFill>
                <a:srgbClr val="000000"/>
              </a:solidFill>
            </a:rPr>
            <a:t>(AG/AN)</a:t>
          </a:r>
          <a:endParaRPr lang="de-DE" dirty="0">
            <a:solidFill>
              <a:srgbClr val="000000"/>
            </a:solidFill>
          </a:endParaRPr>
        </a:p>
      </dgm:t>
    </dgm:pt>
    <dgm:pt modelId="{40D1CC3B-248D-994F-8150-92DED6415134}" type="parTrans" cxnId="{1F10E9EC-D1B0-2C4D-B0B8-6C63AC95E7D6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8AEFF8AE-5596-F044-B83A-4792E38CAAA0}" type="sibTrans" cxnId="{1F10E9EC-D1B0-2C4D-B0B8-6C63AC95E7D6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2B0A7BDB-EFC5-D240-8BCC-727F661F7C62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Einführung und Pflege eines organisationsspezifischen Vorgehensmodells</a:t>
          </a:r>
          <a:endParaRPr lang="de-DE" dirty="0">
            <a:solidFill>
              <a:srgbClr val="000000"/>
            </a:solidFill>
          </a:endParaRPr>
        </a:p>
      </dgm:t>
    </dgm:pt>
    <dgm:pt modelId="{A5AB3282-74FE-DE43-80A6-B677ED07D4A1}" type="parTrans" cxnId="{69A45346-9DC8-A246-BE93-642F0632CF67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616A79DF-53A6-0742-B747-025B19F67C24}" type="sibTrans" cxnId="{69A45346-9DC8-A246-BE93-642F0632CF67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7EB4F413-27E7-434B-A851-3419576865CA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HW-System</a:t>
          </a:r>
          <a:endParaRPr lang="de-DE" dirty="0">
            <a:solidFill>
              <a:srgbClr val="000000"/>
            </a:solidFill>
          </a:endParaRPr>
        </a:p>
      </dgm:t>
    </dgm:pt>
    <dgm:pt modelId="{6DB8B177-B46A-2844-9F66-26A36083B5D7}" type="parTrans" cxnId="{87713906-6F75-5F4B-A085-B4871227B0F4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B5E440D6-09A0-DA4E-A58A-4C4FC6944808}" type="sibTrans" cxnId="{87713906-6F75-5F4B-A085-B4871227B0F4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4CD2798A-C362-4F4C-A250-DCFD7460F8E2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Auftraggeber/Auftragnehmer</a:t>
          </a:r>
          <a:endParaRPr lang="de-DE" dirty="0">
            <a:solidFill>
              <a:srgbClr val="000000"/>
            </a:solidFill>
          </a:endParaRPr>
        </a:p>
      </dgm:t>
    </dgm:pt>
    <dgm:pt modelId="{A5699E3A-B68E-D341-88B8-4792194335A9}" type="parTrans" cxnId="{31EF55A8-07A5-BA46-B523-24DD6CC214BD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8BDD5A12-20CB-D24D-B4F2-595385A7FFB2}" type="sibTrans" cxnId="{31EF55A8-07A5-BA46-B523-24DD6CC214BD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2F2A7E2C-1BF7-CD4D-8A79-4D40541B7CE1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Einführung und Pflege eines </a:t>
          </a:r>
          <a:r>
            <a:rPr lang="de-DE" smtClean="0">
              <a:solidFill>
                <a:srgbClr val="000000"/>
              </a:solidFill>
            </a:rPr>
            <a:t>organisationsspezifischen Vorgehensmodells</a:t>
          </a:r>
          <a:endParaRPr lang="de-DE" dirty="0">
            <a:solidFill>
              <a:srgbClr val="000000"/>
            </a:solidFill>
          </a:endParaRPr>
        </a:p>
      </dgm:t>
    </dgm:pt>
    <dgm:pt modelId="{54F166C9-1F20-064B-814D-E3D2766A380A}" type="parTrans" cxnId="{68A28252-3190-4E4D-B98D-E3B8534C5B2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1EA1DF2-C4C3-E846-A282-7C02B3AF7C45}" type="sibTrans" cxnId="{68A28252-3190-4E4D-B98D-E3B8534C5B2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E956C014-A02D-A448-83B6-FE0DF0DE3E92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SW-System</a:t>
          </a:r>
          <a:endParaRPr lang="de-DE" dirty="0">
            <a:solidFill>
              <a:srgbClr val="000000"/>
            </a:solidFill>
          </a:endParaRPr>
        </a:p>
      </dgm:t>
    </dgm:pt>
    <dgm:pt modelId="{14700630-E5D4-4E4C-A15A-EF62E6C63CE0}" type="parTrans" cxnId="{7B2FD8D6-4BEF-594B-AA1B-0B66B2942DF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484B5645-5152-BF40-881D-9156AAD14FAB}" type="sibTrans" cxnId="{7B2FD8D6-4BEF-594B-AA1B-0B66B2942DF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5B5EB878-C283-4340-9257-B8D7EE00B072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HW- und SW-System/Eingebettetes System</a:t>
          </a:r>
          <a:endParaRPr lang="de-DE" dirty="0">
            <a:solidFill>
              <a:srgbClr val="000000"/>
            </a:solidFill>
          </a:endParaRPr>
        </a:p>
      </dgm:t>
    </dgm:pt>
    <dgm:pt modelId="{8535EB10-B1AD-D046-B32A-A11681F2A65C}" type="parTrans" cxnId="{5B800C52-B775-F648-B098-48A7310F4A54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4F79FAF-1BB7-CC4B-AF2D-3F81D2186748}" type="sibTrans" cxnId="{5B800C52-B775-F648-B098-48A7310F4A54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4443A85F-BF67-1648-9C0C-0E8A43AFD215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Systemintegration</a:t>
          </a:r>
          <a:endParaRPr lang="de-DE" dirty="0">
            <a:solidFill>
              <a:srgbClr val="000000"/>
            </a:solidFill>
          </a:endParaRPr>
        </a:p>
      </dgm:t>
    </dgm:pt>
    <dgm:pt modelId="{BFA919D2-F717-D344-A6AD-67226210D412}" type="parTrans" cxnId="{425C04A3-5991-D840-9C2B-080E2DA3F7A6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BA910B89-8107-5044-A089-38B086D33915}" type="sibTrans" cxnId="{425C04A3-5991-D840-9C2B-080E2DA3F7A6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D1D412D6-FAE6-504F-8E3A-F9FD9A50CCC2}" type="pres">
      <dgm:prSet presAssocID="{AD46386C-29AB-E848-8E6B-5E57C8AB545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E918797-689A-314A-AA96-DFB98505C9DF}" type="pres">
      <dgm:prSet presAssocID="{7D339505-E7B0-BD48-9F41-F8380195BC63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7DA625-63AD-934A-B9F0-D826C2095C4B}" type="pres">
      <dgm:prSet presAssocID="{5FA5D393-1EBF-024E-BD28-A212D31140E6}" presName="sibTrans" presStyleCnt="0"/>
      <dgm:spPr/>
    </dgm:pt>
    <dgm:pt modelId="{8A9F7630-5749-C348-ADDB-415BAC103275}" type="pres">
      <dgm:prSet presAssocID="{B5084739-D505-EF47-A769-E9C0BD341DFE}" presName="node" presStyleLbl="node1" presStyleIdx="1" presStyleCnt="13" custLinFactNeighborX="-3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51D6D1-0974-6E40-A859-51984E21042E}" type="pres">
      <dgm:prSet presAssocID="{5092EE7A-CDC0-C24E-B624-263DC8056B23}" presName="sibTrans" presStyleCnt="0"/>
      <dgm:spPr/>
    </dgm:pt>
    <dgm:pt modelId="{A2ADCE18-F6C7-4C48-AA0E-03DD356CB7F6}" type="pres">
      <dgm:prSet presAssocID="{224D098B-A29E-8E45-982E-4B16619DC111}" presName="node" presStyleLbl="node1" presStyleIdx="2" presStyleCnt="13" custLinFactNeighborX="-3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04A88-BD87-E14B-8A59-1496BAB00E98}" type="pres">
      <dgm:prSet presAssocID="{9410D757-4963-5645-94C4-C1231869A4C7}" presName="sibTrans" presStyleCnt="0"/>
      <dgm:spPr/>
    </dgm:pt>
    <dgm:pt modelId="{DEF4B3CC-FF42-AB44-A238-13018AB01D3A}" type="pres">
      <dgm:prSet presAssocID="{4CD2798A-C362-4F4C-A250-DCFD7460F8E2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4BF1A7-4D64-D043-88A2-6717F239F415}" type="pres">
      <dgm:prSet presAssocID="{8BDD5A12-20CB-D24D-B4F2-595385A7FFB2}" presName="sibTrans" presStyleCnt="0"/>
      <dgm:spPr/>
    </dgm:pt>
    <dgm:pt modelId="{D03A872F-1D8E-3C43-B508-603B23BF22C4}" type="pres">
      <dgm:prSet presAssocID="{BD588F9B-A68F-2645-B32B-DDAA359DF43F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022A8C-ADD3-D244-87C3-9E383A4708F2}" type="pres">
      <dgm:prSet presAssocID="{7D70DF7B-2E2A-A748-A51A-FB42D71A15CF}" presName="sibTrans" presStyleCnt="0"/>
      <dgm:spPr/>
    </dgm:pt>
    <dgm:pt modelId="{6101D85C-7951-AA4F-A845-01A4836EA60C}" type="pres">
      <dgm:prSet presAssocID="{2F9258E7-F532-6A42-A3E0-F648FF9D63FD}" presName="node" presStyleLbl="node1" presStyleIdx="5" presStyleCnt="13" custLinFactNeighborX="-3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571E4F-E479-1A40-A047-27FCAE1C0EAD}" type="pres">
      <dgm:prSet presAssocID="{12675743-23B5-4D43-B3FB-BE1BF17B8A90}" presName="sibTrans" presStyleCnt="0"/>
      <dgm:spPr/>
    </dgm:pt>
    <dgm:pt modelId="{819CBC12-D3F9-FA47-8118-6074E9DBEC38}" type="pres">
      <dgm:prSet presAssocID="{9B3BE0BE-5C7B-C840-A11B-C205C88B59F8}" presName="node" presStyleLbl="node1" presStyleIdx="6" presStyleCnt="13" custLinFactNeighborX="-3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0C995E-0407-7345-A98E-A404C1C107C6}" type="pres">
      <dgm:prSet presAssocID="{8AEFF8AE-5596-F044-B83A-4792E38CAAA0}" presName="sibTrans" presStyleCnt="0"/>
      <dgm:spPr/>
    </dgm:pt>
    <dgm:pt modelId="{05AE4B46-641A-4245-A9B5-9B07FCBE3528}" type="pres">
      <dgm:prSet presAssocID="{2B0A7BDB-EFC5-D240-8BCC-727F661F7C62}" presName="node" presStyleLbl="node1" presStyleIdx="7" presStyleCnt="13" custLinFactNeighborX="126" custLinFactNeighborY="103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1C973-C9FC-2846-B5B8-7D7C4591B20F}" type="pres">
      <dgm:prSet presAssocID="{616A79DF-53A6-0742-B747-025B19F67C24}" presName="sibTrans" presStyleCnt="0"/>
      <dgm:spPr/>
    </dgm:pt>
    <dgm:pt modelId="{16EF41D4-307D-1B4B-8FD5-983E2628349A}" type="pres">
      <dgm:prSet presAssocID="{2F2A7E2C-1BF7-CD4D-8A79-4D40541B7CE1}" presName="node" presStyleLbl="node1" presStyleIdx="8" presStyleCnt="13" custLinFactX="146056" custLinFactNeighborX="200000" custLinFactNeighborY="16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61445A-B2C4-E444-BFD5-BF6BB46D0F59}" type="pres">
      <dgm:prSet presAssocID="{31EA1DF2-C4C3-E846-A282-7C02B3AF7C45}" presName="sibTrans" presStyleCnt="0"/>
      <dgm:spPr/>
    </dgm:pt>
    <dgm:pt modelId="{81A60E72-1094-8341-8634-6FB15386E64F}" type="pres">
      <dgm:prSet presAssocID="{7EB4F413-27E7-434B-A851-3419576865CA}" presName="node" presStyleLbl="node1" presStyleIdx="9" presStyleCnt="13" custScaleX="80482" custScaleY="101790" custLinFactNeighborX="-94705" custLinFactNeighborY="20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AC68E5-6B10-4845-8C50-FDF5EBB9935A}" type="pres">
      <dgm:prSet presAssocID="{B5E440D6-09A0-DA4E-A58A-4C4FC6944808}" presName="sibTrans" presStyleCnt="0"/>
      <dgm:spPr/>
    </dgm:pt>
    <dgm:pt modelId="{4231FF06-574E-9745-91B5-7BB7C3534BA4}" type="pres">
      <dgm:prSet presAssocID="{E956C014-A02D-A448-83B6-FE0DF0DE3E92}" presName="node" presStyleLbl="node1" presStyleIdx="10" presStyleCnt="13" custScaleX="80164" custScaleY="101790" custLinFactX="-4949" custLinFactNeighborX="-100000" custLinFactNeighborY="233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29561E-0883-FF47-A188-316FBA88A1BD}" type="pres">
      <dgm:prSet presAssocID="{484B5645-5152-BF40-881D-9156AAD14FAB}" presName="sibTrans" presStyleCnt="0"/>
      <dgm:spPr/>
    </dgm:pt>
    <dgm:pt modelId="{66F2FDCA-65B3-C247-B89E-5A9C7CAE35FC}" type="pres">
      <dgm:prSet presAssocID="{5B5EB878-C283-4340-9257-B8D7EE00B072}" presName="node" presStyleLbl="node1" presStyleIdx="11" presStyleCnt="13" custScaleX="80164" custScaleY="101790" custLinFactX="-15143" custLinFactNeighborX="-100000" custLinFactNeighborY="23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63E64-8D34-474F-889A-820F34E8E38E}" type="pres">
      <dgm:prSet presAssocID="{34F79FAF-1BB7-CC4B-AF2D-3F81D2186748}" presName="sibTrans" presStyleCnt="0"/>
      <dgm:spPr/>
    </dgm:pt>
    <dgm:pt modelId="{48D3D559-99FE-A24A-8A2F-18773BB0004D}" type="pres">
      <dgm:prSet presAssocID="{4443A85F-BF67-1648-9C0C-0E8A43AFD215}" presName="node" presStyleLbl="node1" presStyleIdx="12" presStyleCnt="13" custScaleX="78651" custScaleY="101905" custLinFactX="-25512" custLinFactNeighborX="-100000" custLinFactNeighborY="220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042183D-F7A7-FC45-BB60-30B55A034E9B}" type="presOf" srcId="{2F2A7E2C-1BF7-CD4D-8A79-4D40541B7CE1}" destId="{16EF41D4-307D-1B4B-8FD5-983E2628349A}" srcOrd="0" destOrd="0" presId="urn:microsoft.com/office/officeart/2005/8/layout/default"/>
    <dgm:cxn modelId="{60C4DB38-BDE5-A442-91D5-813DE3F58E46}" type="presOf" srcId="{5B5EB878-C283-4340-9257-B8D7EE00B072}" destId="{66F2FDCA-65B3-C247-B89E-5A9C7CAE35FC}" srcOrd="0" destOrd="0" presId="urn:microsoft.com/office/officeart/2005/8/layout/default"/>
    <dgm:cxn modelId="{5B800C52-B775-F648-B098-48A7310F4A54}" srcId="{AD46386C-29AB-E848-8E6B-5E57C8AB545B}" destId="{5B5EB878-C283-4340-9257-B8D7EE00B072}" srcOrd="11" destOrd="0" parTransId="{8535EB10-B1AD-D046-B32A-A11681F2A65C}" sibTransId="{34F79FAF-1BB7-CC4B-AF2D-3F81D2186748}"/>
    <dgm:cxn modelId="{89BA133F-9240-554F-954F-B25F6073DE75}" type="presOf" srcId="{224D098B-A29E-8E45-982E-4B16619DC111}" destId="{A2ADCE18-F6C7-4C48-AA0E-03DD356CB7F6}" srcOrd="0" destOrd="0" presId="urn:microsoft.com/office/officeart/2005/8/layout/default"/>
    <dgm:cxn modelId="{A1F5E191-9BFC-8247-BEED-8C325DC15D2D}" type="presOf" srcId="{4443A85F-BF67-1648-9C0C-0E8A43AFD215}" destId="{48D3D559-99FE-A24A-8A2F-18773BB0004D}" srcOrd="0" destOrd="0" presId="urn:microsoft.com/office/officeart/2005/8/layout/default"/>
    <dgm:cxn modelId="{CDE0DFE5-8FB1-1544-BF16-599908389A32}" type="presOf" srcId="{7EB4F413-27E7-434B-A851-3419576865CA}" destId="{81A60E72-1094-8341-8634-6FB15386E64F}" srcOrd="0" destOrd="0" presId="urn:microsoft.com/office/officeart/2005/8/layout/default"/>
    <dgm:cxn modelId="{3CA0F097-DECC-344F-9DFF-D7BD31E468C0}" srcId="{AD46386C-29AB-E848-8E6B-5E57C8AB545B}" destId="{BD588F9B-A68F-2645-B32B-DDAA359DF43F}" srcOrd="4" destOrd="0" parTransId="{5B046A9D-B95A-C643-9906-1E53649E8131}" sibTransId="{7D70DF7B-2E2A-A748-A51A-FB42D71A15CF}"/>
    <dgm:cxn modelId="{767BDBD9-2AB2-0543-A439-51B3A9A00125}" type="presOf" srcId="{E956C014-A02D-A448-83B6-FE0DF0DE3E92}" destId="{4231FF06-574E-9745-91B5-7BB7C3534BA4}" srcOrd="0" destOrd="0" presId="urn:microsoft.com/office/officeart/2005/8/layout/default"/>
    <dgm:cxn modelId="{7B2FD8D6-4BEF-594B-AA1B-0B66B2942DF2}" srcId="{AD46386C-29AB-E848-8E6B-5E57C8AB545B}" destId="{E956C014-A02D-A448-83B6-FE0DF0DE3E92}" srcOrd="10" destOrd="0" parTransId="{14700630-E5D4-4E4C-A15A-EF62E6C63CE0}" sibTransId="{484B5645-5152-BF40-881D-9156AAD14FAB}"/>
    <dgm:cxn modelId="{F9375FDB-BD7B-B446-9D80-56D095B59112}" srcId="{AD46386C-29AB-E848-8E6B-5E57C8AB545B}" destId="{2F9258E7-F532-6A42-A3E0-F648FF9D63FD}" srcOrd="5" destOrd="0" parTransId="{75B5B48E-9FF5-9448-B676-6CA1B887F960}" sibTransId="{12675743-23B5-4D43-B3FB-BE1BF17B8A90}"/>
    <dgm:cxn modelId="{C2553DEF-5A1A-5243-B32A-3E979B14449F}" type="presOf" srcId="{2B0A7BDB-EFC5-D240-8BCC-727F661F7C62}" destId="{05AE4B46-641A-4245-A9B5-9B07FCBE3528}" srcOrd="0" destOrd="0" presId="urn:microsoft.com/office/officeart/2005/8/layout/default"/>
    <dgm:cxn modelId="{1F10E9EC-D1B0-2C4D-B0B8-6C63AC95E7D6}" srcId="{AD46386C-29AB-E848-8E6B-5E57C8AB545B}" destId="{9B3BE0BE-5C7B-C840-A11B-C205C88B59F8}" srcOrd="6" destOrd="0" parTransId="{40D1CC3B-248D-994F-8150-92DED6415134}" sibTransId="{8AEFF8AE-5596-F044-B83A-4792E38CAAA0}"/>
    <dgm:cxn modelId="{06BB87CD-3ED6-5F4F-9D65-1A921EF384B9}" srcId="{AD46386C-29AB-E848-8E6B-5E57C8AB545B}" destId="{224D098B-A29E-8E45-982E-4B16619DC111}" srcOrd="2" destOrd="0" parTransId="{406B7C37-0055-744A-BE29-5C36057BBEC1}" sibTransId="{9410D757-4963-5645-94C4-C1231869A4C7}"/>
    <dgm:cxn modelId="{777B01F8-1677-E745-B044-A0B41EE76400}" type="presOf" srcId="{7D339505-E7B0-BD48-9F41-F8380195BC63}" destId="{9E918797-689A-314A-AA96-DFB98505C9DF}" srcOrd="0" destOrd="0" presId="urn:microsoft.com/office/officeart/2005/8/layout/default"/>
    <dgm:cxn modelId="{425C04A3-5991-D840-9C2B-080E2DA3F7A6}" srcId="{AD46386C-29AB-E848-8E6B-5E57C8AB545B}" destId="{4443A85F-BF67-1648-9C0C-0E8A43AFD215}" srcOrd="12" destOrd="0" parTransId="{BFA919D2-F717-D344-A6AD-67226210D412}" sibTransId="{BA910B89-8107-5044-A089-38B086D33915}"/>
    <dgm:cxn modelId="{A1A4FBE3-12F4-7D4C-B978-E834B50BF04A}" type="presOf" srcId="{2F9258E7-F532-6A42-A3E0-F648FF9D63FD}" destId="{6101D85C-7951-AA4F-A845-01A4836EA60C}" srcOrd="0" destOrd="0" presId="urn:microsoft.com/office/officeart/2005/8/layout/default"/>
    <dgm:cxn modelId="{87713906-6F75-5F4B-A085-B4871227B0F4}" srcId="{AD46386C-29AB-E848-8E6B-5E57C8AB545B}" destId="{7EB4F413-27E7-434B-A851-3419576865CA}" srcOrd="9" destOrd="0" parTransId="{6DB8B177-B46A-2844-9F66-26A36083B5D7}" sibTransId="{B5E440D6-09A0-DA4E-A58A-4C4FC6944808}"/>
    <dgm:cxn modelId="{68A28252-3190-4E4D-B98D-E3B8534C5B20}" srcId="{AD46386C-29AB-E848-8E6B-5E57C8AB545B}" destId="{2F2A7E2C-1BF7-CD4D-8A79-4D40541B7CE1}" srcOrd="8" destOrd="0" parTransId="{54F166C9-1F20-064B-814D-E3D2766A380A}" sibTransId="{31EA1DF2-C4C3-E846-A282-7C02B3AF7C45}"/>
    <dgm:cxn modelId="{B977379E-9694-0B40-963E-A5A29C9F41D2}" type="presOf" srcId="{B5084739-D505-EF47-A769-E9C0BD341DFE}" destId="{8A9F7630-5749-C348-ADDB-415BAC103275}" srcOrd="0" destOrd="0" presId="urn:microsoft.com/office/officeart/2005/8/layout/default"/>
    <dgm:cxn modelId="{E9D7FF85-D157-8749-8162-149827AB4B18}" srcId="{AD46386C-29AB-E848-8E6B-5E57C8AB545B}" destId="{7D339505-E7B0-BD48-9F41-F8380195BC63}" srcOrd="0" destOrd="0" parTransId="{2E296CC8-2AD1-FB43-A7F0-63CADA5A343D}" sibTransId="{5FA5D393-1EBF-024E-BD28-A212D31140E6}"/>
    <dgm:cxn modelId="{314726C2-1CB7-2A4B-B3E2-D1183B60363A}" type="presOf" srcId="{4CD2798A-C362-4F4C-A250-DCFD7460F8E2}" destId="{DEF4B3CC-FF42-AB44-A238-13018AB01D3A}" srcOrd="0" destOrd="0" presId="urn:microsoft.com/office/officeart/2005/8/layout/default"/>
    <dgm:cxn modelId="{E5FBA0E3-DC0C-3A42-98B2-0B6D6CC37E39}" type="presOf" srcId="{BD588F9B-A68F-2645-B32B-DDAA359DF43F}" destId="{D03A872F-1D8E-3C43-B508-603B23BF22C4}" srcOrd="0" destOrd="0" presId="urn:microsoft.com/office/officeart/2005/8/layout/default"/>
    <dgm:cxn modelId="{17BC0A06-197D-DD49-A387-6010E19E0CE1}" type="presOf" srcId="{AD46386C-29AB-E848-8E6B-5E57C8AB545B}" destId="{D1D412D6-FAE6-504F-8E3A-F9FD9A50CCC2}" srcOrd="0" destOrd="0" presId="urn:microsoft.com/office/officeart/2005/8/layout/default"/>
    <dgm:cxn modelId="{087DD2CE-8E37-3E46-90C6-0ADBF43EFE47}" srcId="{AD46386C-29AB-E848-8E6B-5E57C8AB545B}" destId="{B5084739-D505-EF47-A769-E9C0BD341DFE}" srcOrd="1" destOrd="0" parTransId="{7CE966A4-790E-B844-A0E4-CEB774B58E3E}" sibTransId="{5092EE7A-CDC0-C24E-B624-263DC8056B23}"/>
    <dgm:cxn modelId="{BD47B9F9-8A6A-8440-AD35-CA3D641F7B56}" type="presOf" srcId="{9B3BE0BE-5C7B-C840-A11B-C205C88B59F8}" destId="{819CBC12-D3F9-FA47-8118-6074E9DBEC38}" srcOrd="0" destOrd="0" presId="urn:microsoft.com/office/officeart/2005/8/layout/default"/>
    <dgm:cxn modelId="{69A45346-9DC8-A246-BE93-642F0632CF67}" srcId="{AD46386C-29AB-E848-8E6B-5E57C8AB545B}" destId="{2B0A7BDB-EFC5-D240-8BCC-727F661F7C62}" srcOrd="7" destOrd="0" parTransId="{A5AB3282-74FE-DE43-80A6-B677ED07D4A1}" sibTransId="{616A79DF-53A6-0742-B747-025B19F67C24}"/>
    <dgm:cxn modelId="{31EF55A8-07A5-BA46-B523-24DD6CC214BD}" srcId="{AD46386C-29AB-E848-8E6B-5E57C8AB545B}" destId="{4CD2798A-C362-4F4C-A250-DCFD7460F8E2}" srcOrd="3" destOrd="0" parTransId="{A5699E3A-B68E-D341-88B8-4792194335A9}" sibTransId="{8BDD5A12-20CB-D24D-B4F2-595385A7FFB2}"/>
    <dgm:cxn modelId="{77F6033C-FC41-744C-9E58-07185040D0B0}" type="presParOf" srcId="{D1D412D6-FAE6-504F-8E3A-F9FD9A50CCC2}" destId="{9E918797-689A-314A-AA96-DFB98505C9DF}" srcOrd="0" destOrd="0" presId="urn:microsoft.com/office/officeart/2005/8/layout/default"/>
    <dgm:cxn modelId="{AC1E2A54-919C-9D4C-AB76-58A9A7DB99E3}" type="presParOf" srcId="{D1D412D6-FAE6-504F-8E3A-F9FD9A50CCC2}" destId="{7C7DA625-63AD-934A-B9F0-D826C2095C4B}" srcOrd="1" destOrd="0" presId="urn:microsoft.com/office/officeart/2005/8/layout/default"/>
    <dgm:cxn modelId="{AFE71B03-2AAD-814A-A8B3-2A2314D8C042}" type="presParOf" srcId="{D1D412D6-FAE6-504F-8E3A-F9FD9A50CCC2}" destId="{8A9F7630-5749-C348-ADDB-415BAC103275}" srcOrd="2" destOrd="0" presId="urn:microsoft.com/office/officeart/2005/8/layout/default"/>
    <dgm:cxn modelId="{A45EF5CE-2370-B749-8CEF-0D1D8477090D}" type="presParOf" srcId="{D1D412D6-FAE6-504F-8E3A-F9FD9A50CCC2}" destId="{DD51D6D1-0974-6E40-A859-51984E21042E}" srcOrd="3" destOrd="0" presId="urn:microsoft.com/office/officeart/2005/8/layout/default"/>
    <dgm:cxn modelId="{788398A2-984E-124B-8B14-6C11BE0BE35D}" type="presParOf" srcId="{D1D412D6-FAE6-504F-8E3A-F9FD9A50CCC2}" destId="{A2ADCE18-F6C7-4C48-AA0E-03DD356CB7F6}" srcOrd="4" destOrd="0" presId="urn:microsoft.com/office/officeart/2005/8/layout/default"/>
    <dgm:cxn modelId="{E955F5FE-537B-994A-ACF6-2A4F6065FFC1}" type="presParOf" srcId="{D1D412D6-FAE6-504F-8E3A-F9FD9A50CCC2}" destId="{AD704A88-BD87-E14B-8A59-1496BAB00E98}" srcOrd="5" destOrd="0" presId="urn:microsoft.com/office/officeart/2005/8/layout/default"/>
    <dgm:cxn modelId="{94B69303-B535-224A-BC4A-06D6991E52FA}" type="presParOf" srcId="{D1D412D6-FAE6-504F-8E3A-F9FD9A50CCC2}" destId="{DEF4B3CC-FF42-AB44-A238-13018AB01D3A}" srcOrd="6" destOrd="0" presId="urn:microsoft.com/office/officeart/2005/8/layout/default"/>
    <dgm:cxn modelId="{90321FF4-95AA-6D44-8507-50748B15D774}" type="presParOf" srcId="{D1D412D6-FAE6-504F-8E3A-F9FD9A50CCC2}" destId="{154BF1A7-4D64-D043-88A2-6717F239F415}" srcOrd="7" destOrd="0" presId="urn:microsoft.com/office/officeart/2005/8/layout/default"/>
    <dgm:cxn modelId="{2E9D640E-C031-044E-9EB9-ACDC108016E8}" type="presParOf" srcId="{D1D412D6-FAE6-504F-8E3A-F9FD9A50CCC2}" destId="{D03A872F-1D8E-3C43-B508-603B23BF22C4}" srcOrd="8" destOrd="0" presId="urn:microsoft.com/office/officeart/2005/8/layout/default"/>
    <dgm:cxn modelId="{4B991090-8975-9644-93C5-8BCA0C0836FD}" type="presParOf" srcId="{D1D412D6-FAE6-504F-8E3A-F9FD9A50CCC2}" destId="{61022A8C-ADD3-D244-87C3-9E383A4708F2}" srcOrd="9" destOrd="0" presId="urn:microsoft.com/office/officeart/2005/8/layout/default"/>
    <dgm:cxn modelId="{596AF8C6-590B-0E40-B6D1-9A41D86CFB0F}" type="presParOf" srcId="{D1D412D6-FAE6-504F-8E3A-F9FD9A50CCC2}" destId="{6101D85C-7951-AA4F-A845-01A4836EA60C}" srcOrd="10" destOrd="0" presId="urn:microsoft.com/office/officeart/2005/8/layout/default"/>
    <dgm:cxn modelId="{AA61F17B-6327-D44F-9325-44F445492B83}" type="presParOf" srcId="{D1D412D6-FAE6-504F-8E3A-F9FD9A50CCC2}" destId="{C4571E4F-E479-1A40-A047-27FCAE1C0EAD}" srcOrd="11" destOrd="0" presId="urn:microsoft.com/office/officeart/2005/8/layout/default"/>
    <dgm:cxn modelId="{A5883380-E1AA-8B48-B5AF-15271E84F256}" type="presParOf" srcId="{D1D412D6-FAE6-504F-8E3A-F9FD9A50CCC2}" destId="{819CBC12-D3F9-FA47-8118-6074E9DBEC38}" srcOrd="12" destOrd="0" presId="urn:microsoft.com/office/officeart/2005/8/layout/default"/>
    <dgm:cxn modelId="{B201FC28-68E4-8249-8CCB-861C4B4BB932}" type="presParOf" srcId="{D1D412D6-FAE6-504F-8E3A-F9FD9A50CCC2}" destId="{C10C995E-0407-7345-A98E-A404C1C107C6}" srcOrd="13" destOrd="0" presId="urn:microsoft.com/office/officeart/2005/8/layout/default"/>
    <dgm:cxn modelId="{055279AF-382F-684E-90D0-DE457E1AEDDE}" type="presParOf" srcId="{D1D412D6-FAE6-504F-8E3A-F9FD9A50CCC2}" destId="{05AE4B46-641A-4245-A9B5-9B07FCBE3528}" srcOrd="14" destOrd="0" presId="urn:microsoft.com/office/officeart/2005/8/layout/default"/>
    <dgm:cxn modelId="{9FB0D0F4-0B0F-E440-827E-846943FE164B}" type="presParOf" srcId="{D1D412D6-FAE6-504F-8E3A-F9FD9A50CCC2}" destId="{3261C973-C9FC-2846-B5B8-7D7C4591B20F}" srcOrd="15" destOrd="0" presId="urn:microsoft.com/office/officeart/2005/8/layout/default"/>
    <dgm:cxn modelId="{0DC81771-98BD-304B-B7C1-F71B7D9E3D40}" type="presParOf" srcId="{D1D412D6-FAE6-504F-8E3A-F9FD9A50CCC2}" destId="{16EF41D4-307D-1B4B-8FD5-983E2628349A}" srcOrd="16" destOrd="0" presId="urn:microsoft.com/office/officeart/2005/8/layout/default"/>
    <dgm:cxn modelId="{45C8B322-39DF-A544-9D4C-9C2D28E9DDB6}" type="presParOf" srcId="{D1D412D6-FAE6-504F-8E3A-F9FD9A50CCC2}" destId="{F761445A-B2C4-E444-BFD5-BF6BB46D0F59}" srcOrd="17" destOrd="0" presId="urn:microsoft.com/office/officeart/2005/8/layout/default"/>
    <dgm:cxn modelId="{A2E662F9-D9B8-D547-8CCB-B0AC07919C2D}" type="presParOf" srcId="{D1D412D6-FAE6-504F-8E3A-F9FD9A50CCC2}" destId="{81A60E72-1094-8341-8634-6FB15386E64F}" srcOrd="18" destOrd="0" presId="urn:microsoft.com/office/officeart/2005/8/layout/default"/>
    <dgm:cxn modelId="{D4F0C3BA-09F2-6341-B311-8E005627CF9C}" type="presParOf" srcId="{D1D412D6-FAE6-504F-8E3A-F9FD9A50CCC2}" destId="{6EAC68E5-6B10-4845-8C50-FDF5EBB9935A}" srcOrd="19" destOrd="0" presId="urn:microsoft.com/office/officeart/2005/8/layout/default"/>
    <dgm:cxn modelId="{D270F1AF-E765-1A44-95C8-D5BF2C0887BE}" type="presParOf" srcId="{D1D412D6-FAE6-504F-8E3A-F9FD9A50CCC2}" destId="{4231FF06-574E-9745-91B5-7BB7C3534BA4}" srcOrd="20" destOrd="0" presId="urn:microsoft.com/office/officeart/2005/8/layout/default"/>
    <dgm:cxn modelId="{835205E4-F255-6E4B-8CB1-CE76831FF861}" type="presParOf" srcId="{D1D412D6-FAE6-504F-8E3A-F9FD9A50CCC2}" destId="{F729561E-0883-FF47-A188-316FBA88A1BD}" srcOrd="21" destOrd="0" presId="urn:microsoft.com/office/officeart/2005/8/layout/default"/>
    <dgm:cxn modelId="{B1A83E1C-D170-4343-84AC-1213A3B8446E}" type="presParOf" srcId="{D1D412D6-FAE6-504F-8E3A-F9FD9A50CCC2}" destId="{66F2FDCA-65B3-C247-B89E-5A9C7CAE35FC}" srcOrd="22" destOrd="0" presId="urn:microsoft.com/office/officeart/2005/8/layout/default"/>
    <dgm:cxn modelId="{1DF08A4C-B199-0A48-8D7D-98C02CD8FFC9}" type="presParOf" srcId="{D1D412D6-FAE6-504F-8E3A-F9FD9A50CCC2}" destId="{2A063E64-8D34-474F-889A-820F34E8E38E}" srcOrd="23" destOrd="0" presId="urn:microsoft.com/office/officeart/2005/8/layout/default"/>
    <dgm:cxn modelId="{1B7376D1-6081-3D45-ACA6-049C2C7273CF}" type="presParOf" srcId="{D1D412D6-FAE6-504F-8E3A-F9FD9A50CCC2}" destId="{48D3D559-99FE-A24A-8A2F-18773BB0004D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8ACFD-0A81-9240-A7FA-574D32E99CB5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C547E9-5867-2D4C-967E-8C03369A84A3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Systementwicklungsprojekt</a:t>
          </a:r>
        </a:p>
        <a:p>
          <a:r>
            <a:rPr lang="de-DE" dirty="0" smtClean="0">
              <a:solidFill>
                <a:srgbClr val="000000"/>
              </a:solidFill>
            </a:rPr>
            <a:t>(AG)</a:t>
          </a:r>
          <a:endParaRPr lang="de-DE" dirty="0"/>
        </a:p>
      </dgm:t>
    </dgm:pt>
    <dgm:pt modelId="{79860EAF-271C-E749-B256-D699A3B2C199}" type="parTrans" cxnId="{83FC9B88-14CC-FD49-A7FE-BE8F2423A51E}">
      <dgm:prSet/>
      <dgm:spPr/>
      <dgm:t>
        <a:bodyPr/>
        <a:lstStyle/>
        <a:p>
          <a:endParaRPr lang="de-DE"/>
        </a:p>
      </dgm:t>
    </dgm:pt>
    <dgm:pt modelId="{0061334A-2A01-7F4E-ADEC-875381AF2C0D}" type="sibTrans" cxnId="{83FC9B88-14CC-FD49-A7FE-BE8F2423A51E}">
      <dgm:prSet/>
      <dgm:spPr/>
      <dgm:t>
        <a:bodyPr/>
        <a:lstStyle/>
        <a:p>
          <a:endParaRPr lang="de-DE"/>
        </a:p>
      </dgm:t>
    </dgm:pt>
    <dgm:pt modelId="{238B9F22-C554-2C46-8784-A0E80FD196AC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Systementwicklungsprojekt</a:t>
          </a:r>
        </a:p>
        <a:p>
          <a:r>
            <a:rPr lang="de-DE" dirty="0" smtClean="0">
              <a:solidFill>
                <a:srgbClr val="000000"/>
              </a:solidFill>
            </a:rPr>
            <a:t>(AN)</a:t>
          </a:r>
          <a:endParaRPr lang="de-DE" dirty="0"/>
        </a:p>
      </dgm:t>
    </dgm:pt>
    <dgm:pt modelId="{BB9057C0-A200-E141-9EA3-34F082D5D523}" type="parTrans" cxnId="{E21CD27F-46AD-C74B-A0D4-92FAFD471A11}">
      <dgm:prSet/>
      <dgm:spPr/>
      <dgm:t>
        <a:bodyPr/>
        <a:lstStyle/>
        <a:p>
          <a:endParaRPr lang="de-DE"/>
        </a:p>
      </dgm:t>
    </dgm:pt>
    <dgm:pt modelId="{B56FFCC1-57C9-C749-BDD4-25CF82FD4E1B}" type="sibTrans" cxnId="{E21CD27F-46AD-C74B-A0D4-92FAFD471A11}">
      <dgm:prSet/>
      <dgm:spPr/>
      <dgm:t>
        <a:bodyPr/>
        <a:lstStyle/>
        <a:p>
          <a:endParaRPr lang="de-DE"/>
        </a:p>
      </dgm:t>
    </dgm:pt>
    <dgm:pt modelId="{4EDEF7A0-7189-664B-8DE6-84935A4CAD22}">
      <dgm:prSet phldrT="[Text]"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Auftraggeber/Auftragnehmer</a:t>
          </a:r>
          <a:endParaRPr lang="de-DE" dirty="0"/>
        </a:p>
      </dgm:t>
    </dgm:pt>
    <dgm:pt modelId="{ADA4307C-9A24-FF45-A806-56BB76231489}" type="parTrans" cxnId="{01CC97FC-0079-6547-B750-EFCAF2F83012}">
      <dgm:prSet/>
      <dgm:spPr/>
      <dgm:t>
        <a:bodyPr/>
        <a:lstStyle/>
        <a:p>
          <a:endParaRPr lang="de-DE"/>
        </a:p>
      </dgm:t>
    </dgm:pt>
    <dgm:pt modelId="{FEDED546-F788-DE49-993E-67339A4F28B5}" type="sibTrans" cxnId="{01CC97FC-0079-6547-B750-EFCAF2F83012}">
      <dgm:prSet/>
      <dgm:spPr/>
      <dgm:t>
        <a:bodyPr/>
        <a:lstStyle/>
        <a:p>
          <a:endParaRPr lang="de-DE"/>
        </a:p>
      </dgm:t>
    </dgm:pt>
    <dgm:pt modelId="{4EC4D5B6-46E1-A748-849F-A567610C8D40}">
      <dgm:prSet phldrT="[Text]" phldr="1"/>
      <dgm:spPr/>
      <dgm:t>
        <a:bodyPr/>
        <a:lstStyle/>
        <a:p>
          <a:endParaRPr lang="de-DE"/>
        </a:p>
      </dgm:t>
    </dgm:pt>
    <dgm:pt modelId="{10DCB80C-7712-C143-88B7-C11DB18BD985}" type="parTrans" cxnId="{83AD4224-E095-864D-B3E6-33674BB54B45}">
      <dgm:prSet/>
      <dgm:spPr/>
      <dgm:t>
        <a:bodyPr/>
        <a:lstStyle/>
        <a:p>
          <a:endParaRPr lang="de-DE"/>
        </a:p>
      </dgm:t>
    </dgm:pt>
    <dgm:pt modelId="{027477F8-34A8-1E41-89A3-32CCF25B7EAC}" type="sibTrans" cxnId="{83AD4224-E095-864D-B3E6-33674BB54B45}">
      <dgm:prSet/>
      <dgm:spPr/>
      <dgm:t>
        <a:bodyPr/>
        <a:lstStyle/>
        <a:p>
          <a:endParaRPr lang="de-DE"/>
        </a:p>
      </dgm:t>
    </dgm:pt>
    <dgm:pt modelId="{1AB21075-9FEC-9A46-B128-BDE1D5FAAE98}">
      <dgm:prSet phldrT="[Text]" phldr="1"/>
      <dgm:spPr/>
      <dgm:t>
        <a:bodyPr/>
        <a:lstStyle/>
        <a:p>
          <a:endParaRPr lang="de-DE"/>
        </a:p>
      </dgm:t>
    </dgm:pt>
    <dgm:pt modelId="{763C682B-C7E6-E949-AE8E-AFC6DC0C440C}" type="parTrans" cxnId="{69F77415-C921-824C-AD43-2CB037D6357E}">
      <dgm:prSet/>
      <dgm:spPr/>
      <dgm:t>
        <a:bodyPr/>
        <a:lstStyle/>
        <a:p>
          <a:endParaRPr lang="de-DE"/>
        </a:p>
      </dgm:t>
    </dgm:pt>
    <dgm:pt modelId="{E49944BC-7769-734D-A87E-20E2C9DA4E47}" type="sibTrans" cxnId="{69F77415-C921-824C-AD43-2CB037D6357E}">
      <dgm:prSet/>
      <dgm:spPr/>
      <dgm:t>
        <a:bodyPr/>
        <a:lstStyle/>
        <a:p>
          <a:endParaRPr lang="de-DE"/>
        </a:p>
      </dgm:t>
    </dgm:pt>
    <dgm:pt modelId="{C198C33B-AE37-404D-98D7-5F045B632AF4}">
      <dgm:prSet/>
      <dgm:spPr/>
      <dgm:t>
        <a:bodyPr/>
        <a:lstStyle/>
        <a:p>
          <a:endParaRPr lang="de-DE"/>
        </a:p>
      </dgm:t>
    </dgm:pt>
    <dgm:pt modelId="{C3EBD8EA-3DA6-374D-BBD7-CE4CC2B215E1}" type="parTrans" cxnId="{90DF4E19-5DEB-904C-9DE8-F56E51D1FCE0}">
      <dgm:prSet/>
      <dgm:spPr/>
    </dgm:pt>
    <dgm:pt modelId="{AD91C732-1DBC-0E4F-8755-D43FA098ADAF}" type="sibTrans" cxnId="{90DF4E19-5DEB-904C-9DE8-F56E51D1FCE0}">
      <dgm:prSet/>
      <dgm:spPr/>
    </dgm:pt>
    <dgm:pt modelId="{20C61746-5C5A-214D-A566-34AF21718689}" type="pres">
      <dgm:prSet presAssocID="{E678ACFD-0A81-9240-A7FA-574D32E99C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4D15A99-DCFD-C148-9EF4-76FAF15BE51B}" type="pres">
      <dgm:prSet presAssocID="{A0C547E9-5867-2D4C-967E-8C03369A84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8D57A-447F-5E42-9E0E-30BBDBBF9240}" type="pres">
      <dgm:prSet presAssocID="{0061334A-2A01-7F4E-ADEC-875381AF2C0D}" presName="sibTrans" presStyleCnt="0"/>
      <dgm:spPr/>
    </dgm:pt>
    <dgm:pt modelId="{9653C210-F4AE-AE4D-A814-43344F71FA6B}" type="pres">
      <dgm:prSet presAssocID="{238B9F22-C554-2C46-8784-A0E80FD196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80526E-9AE7-E149-B112-A8362B942479}" type="pres">
      <dgm:prSet presAssocID="{B56FFCC1-57C9-C749-BDD4-25CF82FD4E1B}" presName="sibTrans" presStyleCnt="0"/>
      <dgm:spPr/>
    </dgm:pt>
    <dgm:pt modelId="{7E90E657-B8BA-7E43-8F49-6DDCD09BEF61}" type="pres">
      <dgm:prSet presAssocID="{4EDEF7A0-7189-664B-8DE6-84935A4CAD2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5207D3-FBC2-2A41-AAF3-ECBD32976EC6}" type="pres">
      <dgm:prSet presAssocID="{FEDED546-F788-DE49-993E-67339A4F28B5}" presName="sibTrans" presStyleCnt="0"/>
      <dgm:spPr/>
    </dgm:pt>
    <dgm:pt modelId="{C574DE64-B8C5-8B43-810F-4388B46B6ED4}" type="pres">
      <dgm:prSet presAssocID="{4EC4D5B6-46E1-A748-849F-A567610C8D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0BFCFC-8865-F64B-84D0-0EDC9F0D4878}" type="pres">
      <dgm:prSet presAssocID="{027477F8-34A8-1E41-89A3-32CCF25B7EAC}" presName="sibTrans" presStyleCnt="0"/>
      <dgm:spPr/>
    </dgm:pt>
    <dgm:pt modelId="{E6D03909-91E6-E540-87AD-B8C97E71C995}" type="pres">
      <dgm:prSet presAssocID="{1AB21075-9FEC-9A46-B128-BDE1D5FAAE9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C92147-69F3-0246-932A-D3386979C875}" type="presOf" srcId="{1AB21075-9FEC-9A46-B128-BDE1D5FAAE98}" destId="{E6D03909-91E6-E540-87AD-B8C97E71C995}" srcOrd="0" destOrd="0" presId="urn:microsoft.com/office/officeart/2005/8/layout/default"/>
    <dgm:cxn modelId="{83FC9B88-14CC-FD49-A7FE-BE8F2423A51E}" srcId="{E678ACFD-0A81-9240-A7FA-574D32E99CB5}" destId="{A0C547E9-5867-2D4C-967E-8C03369A84A3}" srcOrd="0" destOrd="0" parTransId="{79860EAF-271C-E749-B256-D699A3B2C199}" sibTransId="{0061334A-2A01-7F4E-ADEC-875381AF2C0D}"/>
    <dgm:cxn modelId="{470BC190-CD15-B948-BC9D-085DE247D428}" type="presOf" srcId="{4EC4D5B6-46E1-A748-849F-A567610C8D40}" destId="{C574DE64-B8C5-8B43-810F-4388B46B6ED4}" srcOrd="0" destOrd="0" presId="urn:microsoft.com/office/officeart/2005/8/layout/default"/>
    <dgm:cxn modelId="{8B117CBB-5539-6044-99D1-7A03798A685C}" type="presOf" srcId="{4EDEF7A0-7189-664B-8DE6-84935A4CAD22}" destId="{7E90E657-B8BA-7E43-8F49-6DDCD09BEF61}" srcOrd="0" destOrd="0" presId="urn:microsoft.com/office/officeart/2005/8/layout/default"/>
    <dgm:cxn modelId="{83AD4224-E095-864D-B3E6-33674BB54B45}" srcId="{E678ACFD-0A81-9240-A7FA-574D32E99CB5}" destId="{4EC4D5B6-46E1-A748-849F-A567610C8D40}" srcOrd="3" destOrd="0" parTransId="{10DCB80C-7712-C143-88B7-C11DB18BD985}" sibTransId="{027477F8-34A8-1E41-89A3-32CCF25B7EAC}"/>
    <dgm:cxn modelId="{69F77415-C921-824C-AD43-2CB037D6357E}" srcId="{E678ACFD-0A81-9240-A7FA-574D32E99CB5}" destId="{1AB21075-9FEC-9A46-B128-BDE1D5FAAE98}" srcOrd="4" destOrd="0" parTransId="{763C682B-C7E6-E949-AE8E-AFC6DC0C440C}" sibTransId="{E49944BC-7769-734D-A87E-20E2C9DA4E47}"/>
    <dgm:cxn modelId="{286F1824-B4CB-9947-844D-F9E614EF98AE}" type="presOf" srcId="{E678ACFD-0A81-9240-A7FA-574D32E99CB5}" destId="{20C61746-5C5A-214D-A566-34AF21718689}" srcOrd="0" destOrd="0" presId="urn:microsoft.com/office/officeart/2005/8/layout/default"/>
    <dgm:cxn modelId="{01CC97FC-0079-6547-B750-EFCAF2F83012}" srcId="{E678ACFD-0A81-9240-A7FA-574D32E99CB5}" destId="{4EDEF7A0-7189-664B-8DE6-84935A4CAD22}" srcOrd="2" destOrd="0" parTransId="{ADA4307C-9A24-FF45-A806-56BB76231489}" sibTransId="{FEDED546-F788-DE49-993E-67339A4F28B5}"/>
    <dgm:cxn modelId="{45D24028-B33E-0445-9CCC-687CA6F45201}" type="presOf" srcId="{A0C547E9-5867-2D4C-967E-8C03369A84A3}" destId="{74D15A99-DCFD-C148-9EF4-76FAF15BE51B}" srcOrd="0" destOrd="0" presId="urn:microsoft.com/office/officeart/2005/8/layout/default"/>
    <dgm:cxn modelId="{E21CD27F-46AD-C74B-A0D4-92FAFD471A11}" srcId="{E678ACFD-0A81-9240-A7FA-574D32E99CB5}" destId="{238B9F22-C554-2C46-8784-A0E80FD196AC}" srcOrd="1" destOrd="0" parTransId="{BB9057C0-A200-E141-9EA3-34F082D5D523}" sibTransId="{B56FFCC1-57C9-C749-BDD4-25CF82FD4E1B}"/>
    <dgm:cxn modelId="{12BAB387-F799-1F4F-9E10-1B8FC6ED3B36}" type="presOf" srcId="{C198C33B-AE37-404D-98D7-5F045B632AF4}" destId="{9653C210-F4AE-AE4D-A814-43344F71FA6B}" srcOrd="0" destOrd="1" presId="urn:microsoft.com/office/officeart/2005/8/layout/default"/>
    <dgm:cxn modelId="{069128BA-61DC-E541-8563-15B0BBFEA7EC}" type="presOf" srcId="{238B9F22-C554-2C46-8784-A0E80FD196AC}" destId="{9653C210-F4AE-AE4D-A814-43344F71FA6B}" srcOrd="0" destOrd="0" presId="urn:microsoft.com/office/officeart/2005/8/layout/default"/>
    <dgm:cxn modelId="{90DF4E19-5DEB-904C-9DE8-F56E51D1FCE0}" srcId="{238B9F22-C554-2C46-8784-A0E80FD196AC}" destId="{C198C33B-AE37-404D-98D7-5F045B632AF4}" srcOrd="0" destOrd="0" parTransId="{C3EBD8EA-3DA6-374D-BBD7-CE4CC2B215E1}" sibTransId="{AD91C732-1DBC-0E4F-8755-D43FA098ADAF}"/>
    <dgm:cxn modelId="{4B7F04DF-C36A-7B4D-BB24-F10EB0CFEA18}" type="presParOf" srcId="{20C61746-5C5A-214D-A566-34AF21718689}" destId="{74D15A99-DCFD-C148-9EF4-76FAF15BE51B}" srcOrd="0" destOrd="0" presId="urn:microsoft.com/office/officeart/2005/8/layout/default"/>
    <dgm:cxn modelId="{7818DA16-91D7-BC4A-B400-86272144DD2C}" type="presParOf" srcId="{20C61746-5C5A-214D-A566-34AF21718689}" destId="{A188D57A-447F-5E42-9E0E-30BBDBBF9240}" srcOrd="1" destOrd="0" presId="urn:microsoft.com/office/officeart/2005/8/layout/default"/>
    <dgm:cxn modelId="{98D2B3B9-F23F-9C4A-AFFE-7E7F53E53E3E}" type="presParOf" srcId="{20C61746-5C5A-214D-A566-34AF21718689}" destId="{9653C210-F4AE-AE4D-A814-43344F71FA6B}" srcOrd="2" destOrd="0" presId="urn:microsoft.com/office/officeart/2005/8/layout/default"/>
    <dgm:cxn modelId="{6863E8D5-1C8D-1B4D-B51E-D2F4A85AE44A}" type="presParOf" srcId="{20C61746-5C5A-214D-A566-34AF21718689}" destId="{5880526E-9AE7-E149-B112-A8362B942479}" srcOrd="3" destOrd="0" presId="urn:microsoft.com/office/officeart/2005/8/layout/default"/>
    <dgm:cxn modelId="{D8E8364B-BBA2-9443-A742-710D6F042162}" type="presParOf" srcId="{20C61746-5C5A-214D-A566-34AF21718689}" destId="{7E90E657-B8BA-7E43-8F49-6DDCD09BEF61}" srcOrd="4" destOrd="0" presId="urn:microsoft.com/office/officeart/2005/8/layout/default"/>
    <dgm:cxn modelId="{1F071E8A-26F5-434D-8402-8C90241A9952}" type="presParOf" srcId="{20C61746-5C5A-214D-A566-34AF21718689}" destId="{4F5207D3-FBC2-2A41-AAF3-ECBD32976EC6}" srcOrd="5" destOrd="0" presId="urn:microsoft.com/office/officeart/2005/8/layout/default"/>
    <dgm:cxn modelId="{76577654-F446-C445-8D1A-5CE0469D5A6F}" type="presParOf" srcId="{20C61746-5C5A-214D-A566-34AF21718689}" destId="{C574DE64-B8C5-8B43-810F-4388B46B6ED4}" srcOrd="6" destOrd="0" presId="urn:microsoft.com/office/officeart/2005/8/layout/default"/>
    <dgm:cxn modelId="{C254C664-8E85-074E-B8A3-7402B2B055A7}" type="presParOf" srcId="{20C61746-5C5A-214D-A566-34AF21718689}" destId="{E10BFCFC-8865-F64B-84D0-0EDC9F0D4878}" srcOrd="7" destOrd="0" presId="urn:microsoft.com/office/officeart/2005/8/layout/default"/>
    <dgm:cxn modelId="{EE7B9066-7A82-9643-8852-4E838028C62E}" type="presParOf" srcId="{20C61746-5C5A-214D-A566-34AF21718689}" destId="{E6D03909-91E6-E540-87AD-B8C97E71C99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5AC5D-82D3-A542-BAA5-98D901507232}" type="doc">
      <dgm:prSet loTypeId="urn:microsoft.com/office/officeart/2005/8/layout/cycle5" loCatId="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AB56BB2B-DD00-AC49-833C-215E3F3DD5D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mtClean="0"/>
            <a:t>Analyse und Evaluation</a:t>
          </a:r>
          <a:endParaRPr lang="de-DE" dirty="0"/>
        </a:p>
      </dgm:t>
    </dgm:pt>
    <dgm:pt modelId="{F1DF5538-3A9D-C744-A038-03434B1A09D7}" type="parTrans" cxnId="{5CE87594-1461-E14F-9A2D-33678528D33D}">
      <dgm:prSet/>
      <dgm:spPr/>
      <dgm:t>
        <a:bodyPr/>
        <a:lstStyle/>
        <a:p>
          <a:endParaRPr lang="de-DE"/>
        </a:p>
      </dgm:t>
    </dgm:pt>
    <dgm:pt modelId="{3695C022-D641-A940-8530-3172D9CF4A00}" type="sibTrans" cxnId="{5CE87594-1461-E14F-9A2D-33678528D33D}">
      <dgm:prSet/>
      <dgm:spPr>
        <a:ln w="28575" cmpd="sng"/>
      </dgm:spPr>
      <dgm:t>
        <a:bodyPr/>
        <a:lstStyle/>
        <a:p>
          <a:endParaRPr lang="de-DE"/>
        </a:p>
      </dgm:t>
    </dgm:pt>
    <dgm:pt modelId="{03054EFD-06EA-004A-AD8E-AD84E339C14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/>
            <a:t>Modellierung</a:t>
          </a:r>
          <a:endParaRPr lang="de-DE" dirty="0"/>
        </a:p>
      </dgm:t>
    </dgm:pt>
    <dgm:pt modelId="{8F6F886C-BD72-7242-9BD3-0FC658C45B74}" type="parTrans" cxnId="{BC8870E5-F8FB-DC4D-B2C8-F320AB5C64DF}">
      <dgm:prSet/>
      <dgm:spPr/>
      <dgm:t>
        <a:bodyPr/>
        <a:lstStyle/>
        <a:p>
          <a:endParaRPr lang="de-DE"/>
        </a:p>
      </dgm:t>
    </dgm:pt>
    <dgm:pt modelId="{39AE8173-CB13-2349-AFE1-9295E2A6B98C}" type="sibTrans" cxnId="{BC8870E5-F8FB-DC4D-B2C8-F320AB5C64DF}">
      <dgm:prSet/>
      <dgm:spPr>
        <a:ln w="28575" cmpd="sng"/>
      </dgm:spPr>
      <dgm:t>
        <a:bodyPr/>
        <a:lstStyle/>
        <a:p>
          <a:endParaRPr lang="de-DE"/>
        </a:p>
      </dgm:t>
    </dgm:pt>
    <dgm:pt modelId="{6C2B4DE3-F499-C543-84D8-2737068B5F7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smtClean="0"/>
            <a:t>Konfiguration</a:t>
          </a:r>
          <a:endParaRPr lang="de-DE" dirty="0"/>
        </a:p>
      </dgm:t>
    </dgm:pt>
    <dgm:pt modelId="{ABDADE80-4E65-DD42-9BB6-CB02AC1EF6EC}" type="parTrans" cxnId="{A1C3A841-9914-CA48-8D55-7012723D0FD9}">
      <dgm:prSet/>
      <dgm:spPr/>
      <dgm:t>
        <a:bodyPr/>
        <a:lstStyle/>
        <a:p>
          <a:endParaRPr lang="de-DE"/>
        </a:p>
      </dgm:t>
    </dgm:pt>
    <dgm:pt modelId="{83A15C84-F917-3C46-9A5D-7054EB2E75AF}" type="sibTrans" cxnId="{A1C3A841-9914-CA48-8D55-7012723D0FD9}">
      <dgm:prSet/>
      <dgm:spPr>
        <a:ln w="28575" cmpd="sng"/>
      </dgm:spPr>
      <dgm:t>
        <a:bodyPr/>
        <a:lstStyle/>
        <a:p>
          <a:endParaRPr lang="de-DE"/>
        </a:p>
      </dgm:t>
    </dgm:pt>
    <dgm:pt modelId="{489F9614-D52E-3E48-8D0C-25C4C960029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smtClean="0"/>
            <a:t>Ausführung</a:t>
          </a:r>
          <a:endParaRPr lang="de-DE" dirty="0"/>
        </a:p>
      </dgm:t>
    </dgm:pt>
    <dgm:pt modelId="{3C02B59F-8537-924A-8C14-C2C12F185CA4}" type="parTrans" cxnId="{51785FDD-A68A-5445-A7E9-7EA47400ADA2}">
      <dgm:prSet/>
      <dgm:spPr/>
      <dgm:t>
        <a:bodyPr/>
        <a:lstStyle/>
        <a:p>
          <a:endParaRPr lang="de-DE"/>
        </a:p>
      </dgm:t>
    </dgm:pt>
    <dgm:pt modelId="{035EFD5D-41C7-9543-8EA6-3C19777D346E}" type="sibTrans" cxnId="{51785FDD-A68A-5445-A7E9-7EA47400ADA2}">
      <dgm:prSet/>
      <dgm:spPr>
        <a:ln w="28575" cmpd="sng"/>
      </dgm:spPr>
      <dgm:t>
        <a:bodyPr/>
        <a:lstStyle/>
        <a:p>
          <a:endParaRPr lang="de-DE"/>
        </a:p>
      </dgm:t>
    </dgm:pt>
    <dgm:pt modelId="{5192CCB7-8C97-8445-A046-F51D505EA550}" type="pres">
      <dgm:prSet presAssocID="{2705AC5D-82D3-A542-BAA5-98D9015072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CA98716-2B05-B945-97D2-ACE9EAF17248}" type="pres">
      <dgm:prSet presAssocID="{03054EFD-06EA-004A-AD8E-AD84E339C1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85381B-AD83-3944-A301-EF1A5CD15A0F}" type="pres">
      <dgm:prSet presAssocID="{03054EFD-06EA-004A-AD8E-AD84E339C145}" presName="spNode" presStyleCnt="0"/>
      <dgm:spPr/>
    </dgm:pt>
    <dgm:pt modelId="{84F1FF0B-9B86-C74E-A03A-280B9B38D69C}" type="pres">
      <dgm:prSet presAssocID="{39AE8173-CB13-2349-AFE1-9295E2A6B98C}" presName="sibTrans" presStyleLbl="sibTrans1D1" presStyleIdx="0" presStyleCnt="4"/>
      <dgm:spPr/>
      <dgm:t>
        <a:bodyPr/>
        <a:lstStyle/>
        <a:p>
          <a:endParaRPr lang="de-DE"/>
        </a:p>
      </dgm:t>
    </dgm:pt>
    <dgm:pt modelId="{32B42B1B-6CFE-B743-8931-F20AD2555AE9}" type="pres">
      <dgm:prSet presAssocID="{6C2B4DE3-F499-C543-84D8-2737068B5F7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83CBD7-5053-9448-9CE3-25FDA82B0C1C}" type="pres">
      <dgm:prSet presAssocID="{6C2B4DE3-F499-C543-84D8-2737068B5F70}" presName="spNode" presStyleCnt="0"/>
      <dgm:spPr/>
    </dgm:pt>
    <dgm:pt modelId="{08EF68CD-7C27-C147-AA52-FBFE64BC65AA}" type="pres">
      <dgm:prSet presAssocID="{83A15C84-F917-3C46-9A5D-7054EB2E75AF}" presName="sibTrans" presStyleLbl="sibTrans1D1" presStyleIdx="1" presStyleCnt="4"/>
      <dgm:spPr/>
      <dgm:t>
        <a:bodyPr/>
        <a:lstStyle/>
        <a:p>
          <a:endParaRPr lang="de-DE"/>
        </a:p>
      </dgm:t>
    </dgm:pt>
    <dgm:pt modelId="{819B523D-F4B1-A348-8AED-E60B660B2E23}" type="pres">
      <dgm:prSet presAssocID="{489F9614-D52E-3E48-8D0C-25C4C9600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66C1C5-4042-1B48-A478-6F244CD8853F}" type="pres">
      <dgm:prSet presAssocID="{489F9614-D52E-3E48-8D0C-25C4C960029F}" presName="spNode" presStyleCnt="0"/>
      <dgm:spPr/>
    </dgm:pt>
    <dgm:pt modelId="{849B9000-C19A-944E-9CB2-79E70D8D364C}" type="pres">
      <dgm:prSet presAssocID="{035EFD5D-41C7-9543-8EA6-3C19777D346E}" presName="sibTrans" presStyleLbl="sibTrans1D1" presStyleIdx="2" presStyleCnt="4"/>
      <dgm:spPr/>
      <dgm:t>
        <a:bodyPr/>
        <a:lstStyle/>
        <a:p>
          <a:endParaRPr lang="de-DE"/>
        </a:p>
      </dgm:t>
    </dgm:pt>
    <dgm:pt modelId="{AEF89166-F379-CF47-B75F-2DC7C86E6EE7}" type="pres">
      <dgm:prSet presAssocID="{AB56BB2B-DD00-AC49-833C-215E3F3DD5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651253-0F91-794B-85B6-D527AA43F92F}" type="pres">
      <dgm:prSet presAssocID="{AB56BB2B-DD00-AC49-833C-215E3F3DD5D2}" presName="spNode" presStyleCnt="0"/>
      <dgm:spPr/>
    </dgm:pt>
    <dgm:pt modelId="{76A36E15-D718-1047-9533-8702488068AB}" type="pres">
      <dgm:prSet presAssocID="{3695C022-D641-A940-8530-3172D9CF4A00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1BC2F136-DB71-3B4B-956C-1CA0E7D4F341}" type="presOf" srcId="{03054EFD-06EA-004A-AD8E-AD84E339C145}" destId="{4CA98716-2B05-B945-97D2-ACE9EAF17248}" srcOrd="0" destOrd="0" presId="urn:microsoft.com/office/officeart/2005/8/layout/cycle5"/>
    <dgm:cxn modelId="{5D75A283-9561-8040-84DB-B78C0A845445}" type="presOf" srcId="{2705AC5D-82D3-A542-BAA5-98D901507232}" destId="{5192CCB7-8C97-8445-A046-F51D505EA550}" srcOrd="0" destOrd="0" presId="urn:microsoft.com/office/officeart/2005/8/layout/cycle5"/>
    <dgm:cxn modelId="{75CCE544-125C-1440-95C2-B55EDD6D11A9}" type="presOf" srcId="{035EFD5D-41C7-9543-8EA6-3C19777D346E}" destId="{849B9000-C19A-944E-9CB2-79E70D8D364C}" srcOrd="0" destOrd="0" presId="urn:microsoft.com/office/officeart/2005/8/layout/cycle5"/>
    <dgm:cxn modelId="{1D1C58DB-1632-5E4C-9EC9-AD11E4B96F45}" type="presOf" srcId="{83A15C84-F917-3C46-9A5D-7054EB2E75AF}" destId="{08EF68CD-7C27-C147-AA52-FBFE64BC65AA}" srcOrd="0" destOrd="0" presId="urn:microsoft.com/office/officeart/2005/8/layout/cycle5"/>
    <dgm:cxn modelId="{C7473050-0879-0C49-B802-4DDDB7A7DF8D}" type="presOf" srcId="{489F9614-D52E-3E48-8D0C-25C4C960029F}" destId="{819B523D-F4B1-A348-8AED-E60B660B2E23}" srcOrd="0" destOrd="0" presId="urn:microsoft.com/office/officeart/2005/8/layout/cycle5"/>
    <dgm:cxn modelId="{618A3FBF-3810-8447-8310-1E9D7599D6CA}" type="presOf" srcId="{39AE8173-CB13-2349-AFE1-9295E2A6B98C}" destId="{84F1FF0B-9B86-C74E-A03A-280B9B38D69C}" srcOrd="0" destOrd="0" presId="urn:microsoft.com/office/officeart/2005/8/layout/cycle5"/>
    <dgm:cxn modelId="{44D61D95-0272-2547-A31F-527BB019EAE8}" type="presOf" srcId="{3695C022-D641-A940-8530-3172D9CF4A00}" destId="{76A36E15-D718-1047-9533-8702488068AB}" srcOrd="0" destOrd="0" presId="urn:microsoft.com/office/officeart/2005/8/layout/cycle5"/>
    <dgm:cxn modelId="{5CE87594-1461-E14F-9A2D-33678528D33D}" srcId="{2705AC5D-82D3-A542-BAA5-98D901507232}" destId="{AB56BB2B-DD00-AC49-833C-215E3F3DD5D2}" srcOrd="3" destOrd="0" parTransId="{F1DF5538-3A9D-C744-A038-03434B1A09D7}" sibTransId="{3695C022-D641-A940-8530-3172D9CF4A00}"/>
    <dgm:cxn modelId="{0A957886-34EB-9948-AD3F-32C60CA760BA}" type="presOf" srcId="{AB56BB2B-DD00-AC49-833C-215E3F3DD5D2}" destId="{AEF89166-F379-CF47-B75F-2DC7C86E6EE7}" srcOrd="0" destOrd="0" presId="urn:microsoft.com/office/officeart/2005/8/layout/cycle5"/>
    <dgm:cxn modelId="{82A46487-B93C-8846-B9D8-0B81ED1BF7EF}" type="presOf" srcId="{6C2B4DE3-F499-C543-84D8-2737068B5F70}" destId="{32B42B1B-6CFE-B743-8931-F20AD2555AE9}" srcOrd="0" destOrd="0" presId="urn:microsoft.com/office/officeart/2005/8/layout/cycle5"/>
    <dgm:cxn modelId="{BC8870E5-F8FB-DC4D-B2C8-F320AB5C64DF}" srcId="{2705AC5D-82D3-A542-BAA5-98D901507232}" destId="{03054EFD-06EA-004A-AD8E-AD84E339C145}" srcOrd="0" destOrd="0" parTransId="{8F6F886C-BD72-7242-9BD3-0FC658C45B74}" sibTransId="{39AE8173-CB13-2349-AFE1-9295E2A6B98C}"/>
    <dgm:cxn modelId="{51785FDD-A68A-5445-A7E9-7EA47400ADA2}" srcId="{2705AC5D-82D3-A542-BAA5-98D901507232}" destId="{489F9614-D52E-3E48-8D0C-25C4C960029F}" srcOrd="2" destOrd="0" parTransId="{3C02B59F-8537-924A-8C14-C2C12F185CA4}" sibTransId="{035EFD5D-41C7-9543-8EA6-3C19777D346E}"/>
    <dgm:cxn modelId="{A1C3A841-9914-CA48-8D55-7012723D0FD9}" srcId="{2705AC5D-82D3-A542-BAA5-98D901507232}" destId="{6C2B4DE3-F499-C543-84D8-2737068B5F70}" srcOrd="1" destOrd="0" parTransId="{ABDADE80-4E65-DD42-9BB6-CB02AC1EF6EC}" sibTransId="{83A15C84-F917-3C46-9A5D-7054EB2E75AF}"/>
    <dgm:cxn modelId="{32CD5DC8-B10D-914E-AFE2-B02F503EF02D}" type="presParOf" srcId="{5192CCB7-8C97-8445-A046-F51D505EA550}" destId="{4CA98716-2B05-B945-97D2-ACE9EAF17248}" srcOrd="0" destOrd="0" presId="urn:microsoft.com/office/officeart/2005/8/layout/cycle5"/>
    <dgm:cxn modelId="{9DACDAA3-3842-F743-BA4E-ABCAF872F084}" type="presParOf" srcId="{5192CCB7-8C97-8445-A046-F51D505EA550}" destId="{2985381B-AD83-3944-A301-EF1A5CD15A0F}" srcOrd="1" destOrd="0" presId="urn:microsoft.com/office/officeart/2005/8/layout/cycle5"/>
    <dgm:cxn modelId="{AAB934ED-603C-844A-A5CA-9F28E3FB4F16}" type="presParOf" srcId="{5192CCB7-8C97-8445-A046-F51D505EA550}" destId="{84F1FF0B-9B86-C74E-A03A-280B9B38D69C}" srcOrd="2" destOrd="0" presId="urn:microsoft.com/office/officeart/2005/8/layout/cycle5"/>
    <dgm:cxn modelId="{218EBC83-B3B5-E14F-AD23-3935ACF8E78A}" type="presParOf" srcId="{5192CCB7-8C97-8445-A046-F51D505EA550}" destId="{32B42B1B-6CFE-B743-8931-F20AD2555AE9}" srcOrd="3" destOrd="0" presId="urn:microsoft.com/office/officeart/2005/8/layout/cycle5"/>
    <dgm:cxn modelId="{150CBACD-CC59-6244-AA5D-190C9D594E2D}" type="presParOf" srcId="{5192CCB7-8C97-8445-A046-F51D505EA550}" destId="{9983CBD7-5053-9448-9CE3-25FDA82B0C1C}" srcOrd="4" destOrd="0" presId="urn:microsoft.com/office/officeart/2005/8/layout/cycle5"/>
    <dgm:cxn modelId="{12813B96-A9A9-3245-8EAB-AF110450F5FB}" type="presParOf" srcId="{5192CCB7-8C97-8445-A046-F51D505EA550}" destId="{08EF68CD-7C27-C147-AA52-FBFE64BC65AA}" srcOrd="5" destOrd="0" presId="urn:microsoft.com/office/officeart/2005/8/layout/cycle5"/>
    <dgm:cxn modelId="{C4C7BB5F-AAD3-0A46-A640-EF3BB935438C}" type="presParOf" srcId="{5192CCB7-8C97-8445-A046-F51D505EA550}" destId="{819B523D-F4B1-A348-8AED-E60B660B2E23}" srcOrd="6" destOrd="0" presId="urn:microsoft.com/office/officeart/2005/8/layout/cycle5"/>
    <dgm:cxn modelId="{6656CA4C-EE52-D64B-9A88-92F5ED275A72}" type="presParOf" srcId="{5192CCB7-8C97-8445-A046-F51D505EA550}" destId="{5166C1C5-4042-1B48-A478-6F244CD8853F}" srcOrd="7" destOrd="0" presId="urn:microsoft.com/office/officeart/2005/8/layout/cycle5"/>
    <dgm:cxn modelId="{23077CBB-6B98-6845-B4BB-918346D2E6F4}" type="presParOf" srcId="{5192CCB7-8C97-8445-A046-F51D505EA550}" destId="{849B9000-C19A-944E-9CB2-79E70D8D364C}" srcOrd="8" destOrd="0" presId="urn:microsoft.com/office/officeart/2005/8/layout/cycle5"/>
    <dgm:cxn modelId="{F9BF6206-7678-6D43-A3D4-790CB1E45295}" type="presParOf" srcId="{5192CCB7-8C97-8445-A046-F51D505EA550}" destId="{AEF89166-F379-CF47-B75F-2DC7C86E6EE7}" srcOrd="9" destOrd="0" presId="urn:microsoft.com/office/officeart/2005/8/layout/cycle5"/>
    <dgm:cxn modelId="{4B025794-AAAE-3D46-881D-1F8D35BFDD72}" type="presParOf" srcId="{5192CCB7-8C97-8445-A046-F51D505EA550}" destId="{6B651253-0F91-794B-85B6-D527AA43F92F}" srcOrd="10" destOrd="0" presId="urn:microsoft.com/office/officeart/2005/8/layout/cycle5"/>
    <dgm:cxn modelId="{B1774E28-CDFD-AB4B-9F30-501B1E9A4A58}" type="presParOf" srcId="{5192CCB7-8C97-8445-A046-F51D505EA550}" destId="{76A36E15-D718-1047-9533-8702488068A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9B0E2B-6377-E04A-B20B-A9F0E7037478}" type="doc">
      <dgm:prSet loTypeId="urn:microsoft.com/office/officeart/2005/8/layout/hProcess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90ECA59-F944-F748-BED7-CD83D8275DEF}">
      <dgm:prSet phldrT="[Text]"/>
      <dgm:spPr/>
      <dgm:t>
        <a:bodyPr/>
        <a:lstStyle/>
        <a:p>
          <a:r>
            <a:rPr lang="de-DE" dirty="0" smtClean="0"/>
            <a:t>Anfang</a:t>
          </a:r>
          <a:endParaRPr lang="de-DE" dirty="0"/>
        </a:p>
      </dgm:t>
    </dgm:pt>
    <dgm:pt modelId="{80EFAE63-4043-E748-9B2D-0F8AB16086B8}" type="parTrans" cxnId="{9AD7D709-BBCC-DD46-8A88-B7AE246ADFA6}">
      <dgm:prSet/>
      <dgm:spPr/>
      <dgm:t>
        <a:bodyPr/>
        <a:lstStyle/>
        <a:p>
          <a:endParaRPr lang="de-DE"/>
        </a:p>
      </dgm:t>
    </dgm:pt>
    <dgm:pt modelId="{9236C6EA-55EC-8947-B699-D92354721BF8}" type="sibTrans" cxnId="{9AD7D709-BBCC-DD46-8A88-B7AE246ADFA6}">
      <dgm:prSet/>
      <dgm:spPr/>
      <dgm:t>
        <a:bodyPr/>
        <a:lstStyle/>
        <a:p>
          <a:endParaRPr lang="de-DE"/>
        </a:p>
      </dgm:t>
    </dgm:pt>
    <dgm:pt modelId="{731C2E18-CFE9-6445-9334-458FFB8B9FB6}">
      <dgm:prSet phldrT="[Text]"/>
      <dgm:spPr/>
      <dgm:t>
        <a:bodyPr/>
        <a:lstStyle/>
        <a:p>
          <a:r>
            <a:rPr lang="de-DE" dirty="0" smtClean="0"/>
            <a:t>Anfangs-Iterationen</a:t>
          </a:r>
          <a:endParaRPr lang="de-DE" dirty="0"/>
        </a:p>
      </dgm:t>
    </dgm:pt>
    <dgm:pt modelId="{89F3159E-C878-1E46-8D2F-9F4138776E37}" type="parTrans" cxnId="{07A2E19D-4F89-BF42-B5CB-4A9979826631}">
      <dgm:prSet/>
      <dgm:spPr/>
      <dgm:t>
        <a:bodyPr/>
        <a:lstStyle/>
        <a:p>
          <a:endParaRPr lang="de-DE"/>
        </a:p>
      </dgm:t>
    </dgm:pt>
    <dgm:pt modelId="{984836E9-B264-324C-815E-BFD356FFC845}" type="sibTrans" cxnId="{07A2E19D-4F89-BF42-B5CB-4A9979826631}">
      <dgm:prSet/>
      <dgm:spPr/>
      <dgm:t>
        <a:bodyPr/>
        <a:lstStyle/>
        <a:p>
          <a:endParaRPr lang="de-DE"/>
        </a:p>
      </dgm:t>
    </dgm:pt>
    <dgm:pt modelId="{F0B01978-ACB4-BA4A-9D1C-053C8CA030E1}">
      <dgm:prSet phldrT="[Text]"/>
      <dgm:spPr/>
      <dgm:t>
        <a:bodyPr/>
        <a:lstStyle/>
        <a:p>
          <a:r>
            <a:rPr lang="de-DE" dirty="0" smtClean="0"/>
            <a:t>Lebenszyklus-Zielsetzungs-Meilenstein</a:t>
          </a:r>
          <a:endParaRPr lang="de-DE" dirty="0"/>
        </a:p>
      </dgm:t>
    </dgm:pt>
    <dgm:pt modelId="{3B39C9DB-A56F-A349-999E-F4AE03713735}" type="parTrans" cxnId="{21CFF007-6C0E-7443-9D76-987CBA46AC23}">
      <dgm:prSet/>
      <dgm:spPr/>
      <dgm:t>
        <a:bodyPr/>
        <a:lstStyle/>
        <a:p>
          <a:endParaRPr lang="de-DE"/>
        </a:p>
      </dgm:t>
    </dgm:pt>
    <dgm:pt modelId="{C5F77273-20A0-9749-89F3-1DEE07E48898}" type="sibTrans" cxnId="{21CFF007-6C0E-7443-9D76-987CBA46AC23}">
      <dgm:prSet/>
      <dgm:spPr/>
      <dgm:t>
        <a:bodyPr/>
        <a:lstStyle/>
        <a:p>
          <a:endParaRPr lang="de-DE"/>
        </a:p>
      </dgm:t>
    </dgm:pt>
    <dgm:pt modelId="{A7355658-1226-4E43-A373-F96EC087436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Einzelheiten</a:t>
          </a:r>
          <a:endParaRPr lang="de-DE" dirty="0"/>
        </a:p>
      </dgm:t>
    </dgm:pt>
    <dgm:pt modelId="{B196340C-DA94-2F4C-848D-D34C5EA041C8}" type="parTrans" cxnId="{1F3A683E-4FA6-194B-B88A-DFBBF01B467A}">
      <dgm:prSet/>
      <dgm:spPr/>
      <dgm:t>
        <a:bodyPr/>
        <a:lstStyle/>
        <a:p>
          <a:endParaRPr lang="de-DE"/>
        </a:p>
      </dgm:t>
    </dgm:pt>
    <dgm:pt modelId="{E96411F9-4CDB-F246-A856-3A9181612140}" type="sibTrans" cxnId="{1F3A683E-4FA6-194B-B88A-DFBBF01B467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DE"/>
        </a:p>
      </dgm:t>
    </dgm:pt>
    <dgm:pt modelId="{1C8BE9BC-40C5-8440-81D0-DC9C962B392E}">
      <dgm:prSet phldrT="[Text]"/>
      <dgm:spPr/>
      <dgm:t>
        <a:bodyPr/>
        <a:lstStyle/>
        <a:p>
          <a:endParaRPr lang="de-DE" dirty="0"/>
        </a:p>
      </dgm:t>
    </dgm:pt>
    <dgm:pt modelId="{B3B965ED-C931-E842-A36A-8B772CCC6A91}" type="parTrans" cxnId="{CEF0B440-BE7D-2943-8253-9D6CE9FE2E33}">
      <dgm:prSet/>
      <dgm:spPr/>
      <dgm:t>
        <a:bodyPr/>
        <a:lstStyle/>
        <a:p>
          <a:endParaRPr lang="de-DE"/>
        </a:p>
      </dgm:t>
    </dgm:pt>
    <dgm:pt modelId="{A2B85BFE-A872-8644-B981-81BF31D13D56}" type="sibTrans" cxnId="{CEF0B440-BE7D-2943-8253-9D6CE9FE2E33}">
      <dgm:prSet/>
      <dgm:spPr/>
      <dgm:t>
        <a:bodyPr/>
        <a:lstStyle/>
        <a:p>
          <a:endParaRPr lang="de-DE"/>
        </a:p>
      </dgm:t>
    </dgm:pt>
    <dgm:pt modelId="{D01C4A8F-6BD6-054F-AC47-B4581E077930}">
      <dgm:prSet phldrT="[Text]"/>
      <dgm:spPr/>
      <dgm:t>
        <a:bodyPr/>
        <a:lstStyle/>
        <a:p>
          <a:r>
            <a:rPr lang="de-DE" dirty="0" smtClean="0"/>
            <a:t>Lebenszyklus-Architektur-Meilenstein</a:t>
          </a:r>
          <a:endParaRPr lang="de-DE" dirty="0"/>
        </a:p>
      </dgm:t>
    </dgm:pt>
    <dgm:pt modelId="{842D4BF5-2FF8-9844-B7F3-78580AB5A6A5}" type="parTrans" cxnId="{FA11B8CF-905F-B74E-8DD9-24946D6BCF47}">
      <dgm:prSet/>
      <dgm:spPr/>
      <dgm:t>
        <a:bodyPr/>
        <a:lstStyle/>
        <a:p>
          <a:endParaRPr lang="de-DE"/>
        </a:p>
      </dgm:t>
    </dgm:pt>
    <dgm:pt modelId="{E996C848-E8F4-DE4E-BA9C-6A88972B3569}" type="sibTrans" cxnId="{FA11B8CF-905F-B74E-8DD9-24946D6BCF47}">
      <dgm:prSet/>
      <dgm:spPr/>
      <dgm:t>
        <a:bodyPr/>
        <a:lstStyle/>
        <a:p>
          <a:endParaRPr lang="de-DE"/>
        </a:p>
      </dgm:t>
    </dgm:pt>
    <dgm:pt modelId="{D16F4603-DD6A-0442-9E55-70E4AF03E1D3}">
      <dgm:prSet phldrT="[Text]"/>
      <dgm:spPr/>
      <dgm:t>
        <a:bodyPr/>
        <a:lstStyle/>
        <a:p>
          <a:r>
            <a:rPr lang="de-DE" dirty="0" smtClean="0"/>
            <a:t>Entwicklung</a:t>
          </a:r>
          <a:endParaRPr lang="de-DE" dirty="0"/>
        </a:p>
      </dgm:t>
    </dgm:pt>
    <dgm:pt modelId="{3C608FB3-70B7-E04E-BA39-963B7A1BDE4F}" type="parTrans" cxnId="{4B31E6CD-697E-6047-A595-AEF216EC0896}">
      <dgm:prSet/>
      <dgm:spPr/>
      <dgm:t>
        <a:bodyPr/>
        <a:lstStyle/>
        <a:p>
          <a:endParaRPr lang="de-DE"/>
        </a:p>
      </dgm:t>
    </dgm:pt>
    <dgm:pt modelId="{11BCDB52-6CDC-5048-8CC7-7F29F4A04F6C}" type="sibTrans" cxnId="{4B31E6CD-697E-6047-A595-AEF216EC0896}">
      <dgm:prSet/>
      <dgm:spPr/>
      <dgm:t>
        <a:bodyPr/>
        <a:lstStyle/>
        <a:p>
          <a:endParaRPr lang="de-DE"/>
        </a:p>
      </dgm:t>
    </dgm:pt>
    <dgm:pt modelId="{2E62DB2C-D411-B544-98D3-EE688ECE27AB}">
      <dgm:prSet phldrT="[Text]"/>
      <dgm:spPr/>
      <dgm:t>
        <a:bodyPr/>
        <a:lstStyle/>
        <a:p>
          <a:r>
            <a:rPr lang="de-DE" dirty="0" smtClean="0"/>
            <a:t>Entwicklungsiterationen</a:t>
          </a:r>
          <a:endParaRPr lang="de-DE" dirty="0"/>
        </a:p>
      </dgm:t>
    </dgm:pt>
    <dgm:pt modelId="{149EC262-2469-B84B-96CC-E9CC911C5DEC}" type="parTrans" cxnId="{B15209E7-D302-2047-855E-9A8B717B38FE}">
      <dgm:prSet/>
      <dgm:spPr/>
      <dgm:t>
        <a:bodyPr/>
        <a:lstStyle/>
        <a:p>
          <a:endParaRPr lang="de-DE"/>
        </a:p>
      </dgm:t>
    </dgm:pt>
    <dgm:pt modelId="{5517478D-9CED-7949-9B92-120503398367}" type="sibTrans" cxnId="{B15209E7-D302-2047-855E-9A8B717B38FE}">
      <dgm:prSet/>
      <dgm:spPr/>
      <dgm:t>
        <a:bodyPr/>
        <a:lstStyle/>
        <a:p>
          <a:endParaRPr lang="de-DE"/>
        </a:p>
      </dgm:t>
    </dgm:pt>
    <dgm:pt modelId="{09087E46-CC79-8B42-B908-5503408A88BE}">
      <dgm:prSet phldrT="[Text]" phldr="1"/>
      <dgm:spPr/>
      <dgm:t>
        <a:bodyPr/>
        <a:lstStyle/>
        <a:p>
          <a:endParaRPr lang="de-DE"/>
        </a:p>
      </dgm:t>
    </dgm:pt>
    <dgm:pt modelId="{E14A36A3-3415-7048-875F-470CA6FE82BF}" type="parTrans" cxnId="{3C80FAF7-A2F2-4647-A97E-D762386389D5}">
      <dgm:prSet/>
      <dgm:spPr/>
      <dgm:t>
        <a:bodyPr/>
        <a:lstStyle/>
        <a:p>
          <a:endParaRPr lang="de-DE"/>
        </a:p>
      </dgm:t>
    </dgm:pt>
    <dgm:pt modelId="{3A499D6D-B9B8-1645-979D-E1F9093DDD7E}" type="sibTrans" cxnId="{3C80FAF7-A2F2-4647-A97E-D762386389D5}">
      <dgm:prSet/>
      <dgm:spPr/>
      <dgm:t>
        <a:bodyPr/>
        <a:lstStyle/>
        <a:p>
          <a:endParaRPr lang="de-DE"/>
        </a:p>
      </dgm:t>
    </dgm:pt>
    <dgm:pt modelId="{01E4AD2E-CBA0-2249-BC9A-AC342112ECCF}">
      <dgm:prSet phldrT="[Text]"/>
      <dgm:spPr/>
      <dgm:t>
        <a:bodyPr/>
        <a:lstStyle/>
        <a:p>
          <a:endParaRPr lang="de-DE" dirty="0"/>
        </a:p>
      </dgm:t>
    </dgm:pt>
    <dgm:pt modelId="{F450C359-1BED-1B44-8E48-6283D97F7A06}" type="parTrans" cxnId="{55480402-0414-E341-BAF3-2A2B2B64FCA8}">
      <dgm:prSet/>
      <dgm:spPr/>
      <dgm:t>
        <a:bodyPr/>
        <a:lstStyle/>
        <a:p>
          <a:endParaRPr lang="de-DE"/>
        </a:p>
      </dgm:t>
    </dgm:pt>
    <dgm:pt modelId="{6FA722F3-7FA0-C14E-A8CE-489D5FED792C}" type="sibTrans" cxnId="{55480402-0414-E341-BAF3-2A2B2B64FCA8}">
      <dgm:prSet/>
      <dgm:spPr/>
      <dgm:t>
        <a:bodyPr/>
        <a:lstStyle/>
        <a:p>
          <a:endParaRPr lang="de-DE"/>
        </a:p>
      </dgm:t>
    </dgm:pt>
    <dgm:pt modelId="{EC37F8D7-426C-634A-8F84-652B2C167EEB}">
      <dgm:prSet phldrT="[Text]"/>
      <dgm:spPr/>
      <dgm:t>
        <a:bodyPr/>
        <a:lstStyle/>
        <a:p>
          <a:endParaRPr lang="de-DE" dirty="0"/>
        </a:p>
      </dgm:t>
    </dgm:pt>
    <dgm:pt modelId="{F70A7BA9-377E-E145-9CD0-AEED0A0B36CE}" type="parTrans" cxnId="{C00EF362-507E-E145-995E-992CEF890374}">
      <dgm:prSet/>
      <dgm:spPr/>
      <dgm:t>
        <a:bodyPr/>
        <a:lstStyle/>
        <a:p>
          <a:endParaRPr lang="de-DE"/>
        </a:p>
      </dgm:t>
    </dgm:pt>
    <dgm:pt modelId="{E7D7BB8F-F63E-B347-BEDF-338835358F6F}" type="sibTrans" cxnId="{C00EF362-507E-E145-995E-992CEF890374}">
      <dgm:prSet/>
      <dgm:spPr/>
      <dgm:t>
        <a:bodyPr/>
        <a:lstStyle/>
        <a:p>
          <a:endParaRPr lang="de-DE"/>
        </a:p>
      </dgm:t>
    </dgm:pt>
    <dgm:pt modelId="{2D415320-3ED0-E24A-8D1A-1F6186BDBD76}">
      <dgm:prSet phldrT="[Text]"/>
      <dgm:spPr/>
      <dgm:t>
        <a:bodyPr/>
        <a:lstStyle/>
        <a:p>
          <a:endParaRPr lang="de-DE" dirty="0"/>
        </a:p>
      </dgm:t>
    </dgm:pt>
    <dgm:pt modelId="{50BBC720-4BE0-1B47-89A1-660422A7A3FF}" type="parTrans" cxnId="{10A0DADF-192D-DA48-8589-72B22F1D8018}">
      <dgm:prSet/>
      <dgm:spPr/>
      <dgm:t>
        <a:bodyPr/>
        <a:lstStyle/>
        <a:p>
          <a:endParaRPr lang="de-DE"/>
        </a:p>
      </dgm:t>
    </dgm:pt>
    <dgm:pt modelId="{DB1E21B6-69EF-E84A-BDDE-3BCFAACA0171}" type="sibTrans" cxnId="{10A0DADF-192D-DA48-8589-72B22F1D8018}">
      <dgm:prSet/>
      <dgm:spPr/>
      <dgm:t>
        <a:bodyPr/>
        <a:lstStyle/>
        <a:p>
          <a:endParaRPr lang="de-DE"/>
        </a:p>
      </dgm:t>
    </dgm:pt>
    <dgm:pt modelId="{6467FD40-6347-9B4D-88B8-91E8C87C6F1C}">
      <dgm:prSet phldrT="[Text]"/>
      <dgm:spPr/>
      <dgm:t>
        <a:bodyPr/>
        <a:lstStyle/>
        <a:p>
          <a:endParaRPr lang="de-DE" dirty="0"/>
        </a:p>
      </dgm:t>
    </dgm:pt>
    <dgm:pt modelId="{370B6D82-940A-3F42-BD5A-94389F628CBE}" type="parTrans" cxnId="{96ED71F1-D682-6E43-9E28-853747AE129A}">
      <dgm:prSet/>
      <dgm:spPr/>
      <dgm:t>
        <a:bodyPr/>
        <a:lstStyle/>
        <a:p>
          <a:endParaRPr lang="de-DE"/>
        </a:p>
      </dgm:t>
    </dgm:pt>
    <dgm:pt modelId="{01AB980B-7549-604D-BB95-6AE171A5C7F3}" type="sibTrans" cxnId="{96ED71F1-D682-6E43-9E28-853747AE129A}">
      <dgm:prSet/>
      <dgm:spPr/>
      <dgm:t>
        <a:bodyPr/>
        <a:lstStyle/>
        <a:p>
          <a:endParaRPr lang="de-DE"/>
        </a:p>
      </dgm:t>
    </dgm:pt>
    <dgm:pt modelId="{13D10F4E-5B3B-C541-AB71-061A3887F3EA}">
      <dgm:prSet/>
      <dgm:spPr>
        <a:solidFill>
          <a:srgbClr val="3366FF"/>
        </a:solidFill>
      </dgm:spPr>
      <dgm:t>
        <a:bodyPr/>
        <a:lstStyle/>
        <a:p>
          <a:r>
            <a:rPr lang="de-DE" dirty="0" smtClean="0"/>
            <a:t>Übergang</a:t>
          </a:r>
          <a:endParaRPr lang="de-DE" dirty="0"/>
        </a:p>
      </dgm:t>
    </dgm:pt>
    <dgm:pt modelId="{7FBB32A7-75D2-7E49-A86A-7C1AFF2CCB84}" type="parTrans" cxnId="{02616C89-680B-8942-BE02-CFC1132D3549}">
      <dgm:prSet/>
      <dgm:spPr/>
      <dgm:t>
        <a:bodyPr/>
        <a:lstStyle/>
        <a:p>
          <a:endParaRPr lang="de-DE"/>
        </a:p>
      </dgm:t>
    </dgm:pt>
    <dgm:pt modelId="{29381722-6BDA-CC41-AC80-B218505AACDD}" type="sibTrans" cxnId="{02616C89-680B-8942-BE02-CFC1132D3549}">
      <dgm:prSet/>
      <dgm:spPr/>
      <dgm:t>
        <a:bodyPr/>
        <a:lstStyle/>
        <a:p>
          <a:endParaRPr lang="de-DE"/>
        </a:p>
      </dgm:t>
    </dgm:pt>
    <dgm:pt modelId="{DE00B203-6FF0-E046-B73A-CCC4717B48B5}">
      <dgm:prSet/>
      <dgm:spPr/>
      <dgm:t>
        <a:bodyPr/>
        <a:lstStyle/>
        <a:p>
          <a:r>
            <a:rPr lang="de-DE" dirty="0" smtClean="0"/>
            <a:t>Übergangs-Iterationen</a:t>
          </a:r>
          <a:endParaRPr lang="de-DE" dirty="0"/>
        </a:p>
      </dgm:t>
    </dgm:pt>
    <dgm:pt modelId="{6CACDCEF-FC04-4747-874D-A9DB888F6B36}" type="parTrans" cxnId="{0873DA37-D7B6-3D42-959F-85C54C94740D}">
      <dgm:prSet/>
      <dgm:spPr/>
      <dgm:t>
        <a:bodyPr/>
        <a:lstStyle/>
        <a:p>
          <a:endParaRPr lang="de-DE"/>
        </a:p>
      </dgm:t>
    </dgm:pt>
    <dgm:pt modelId="{82615573-3A0B-1E49-B695-3822C4C81E3F}" type="sibTrans" cxnId="{0873DA37-D7B6-3D42-959F-85C54C94740D}">
      <dgm:prSet/>
      <dgm:spPr/>
      <dgm:t>
        <a:bodyPr/>
        <a:lstStyle/>
        <a:p>
          <a:endParaRPr lang="de-DE"/>
        </a:p>
      </dgm:t>
    </dgm:pt>
    <dgm:pt modelId="{9BBA0614-7A3E-8B4A-BBFE-7F12176398C9}">
      <dgm:prSet/>
      <dgm:spPr/>
      <dgm:t>
        <a:bodyPr/>
        <a:lstStyle/>
        <a:p>
          <a:endParaRPr lang="de-DE" dirty="0"/>
        </a:p>
      </dgm:t>
    </dgm:pt>
    <dgm:pt modelId="{C3A15EF7-8614-B343-AF3D-80D067BA7EA1}" type="parTrans" cxnId="{4EAA9DC0-703B-544F-AF48-26431B34E3F2}">
      <dgm:prSet/>
      <dgm:spPr/>
      <dgm:t>
        <a:bodyPr/>
        <a:lstStyle/>
        <a:p>
          <a:endParaRPr lang="de-DE"/>
        </a:p>
      </dgm:t>
    </dgm:pt>
    <dgm:pt modelId="{FD574769-3971-2247-9942-80C569E74FAD}" type="sibTrans" cxnId="{4EAA9DC0-703B-544F-AF48-26431B34E3F2}">
      <dgm:prSet/>
      <dgm:spPr/>
      <dgm:t>
        <a:bodyPr/>
        <a:lstStyle/>
        <a:p>
          <a:endParaRPr lang="de-DE"/>
        </a:p>
      </dgm:t>
    </dgm:pt>
    <dgm:pt modelId="{B9829C05-FA26-9446-8628-FFD38B6C4320}">
      <dgm:prSet/>
      <dgm:spPr/>
      <dgm:t>
        <a:bodyPr/>
        <a:lstStyle/>
        <a:p>
          <a:r>
            <a:rPr lang="de-DE" dirty="0" smtClean="0"/>
            <a:t>Produkt-Release-Meilenstein</a:t>
          </a:r>
          <a:endParaRPr lang="de-DE" dirty="0"/>
        </a:p>
      </dgm:t>
    </dgm:pt>
    <dgm:pt modelId="{0717164A-B6EC-8D40-99F6-F6705C402C69}" type="parTrans" cxnId="{AB1C63A5-0660-5041-B7CE-59E25E9E023F}">
      <dgm:prSet/>
      <dgm:spPr/>
      <dgm:t>
        <a:bodyPr/>
        <a:lstStyle/>
        <a:p>
          <a:endParaRPr lang="de-DE"/>
        </a:p>
      </dgm:t>
    </dgm:pt>
    <dgm:pt modelId="{3B77CBCA-ED01-994F-B126-99313050680A}" type="sibTrans" cxnId="{AB1C63A5-0660-5041-B7CE-59E25E9E023F}">
      <dgm:prSet/>
      <dgm:spPr/>
      <dgm:t>
        <a:bodyPr/>
        <a:lstStyle/>
        <a:p>
          <a:endParaRPr lang="de-DE"/>
        </a:p>
      </dgm:t>
    </dgm:pt>
    <dgm:pt modelId="{BC507527-960E-3B47-9A76-F1E149BF9BBB}">
      <dgm:prSet/>
      <dgm:spPr/>
      <dgm:t>
        <a:bodyPr/>
        <a:lstStyle/>
        <a:p>
          <a:endParaRPr lang="de-DE" dirty="0"/>
        </a:p>
      </dgm:t>
    </dgm:pt>
    <dgm:pt modelId="{46218873-CD2D-A446-B400-874802481BE3}" type="parTrans" cxnId="{33D2CF6C-6B67-7B4D-9331-272D9276AFAC}">
      <dgm:prSet/>
      <dgm:spPr/>
      <dgm:t>
        <a:bodyPr/>
        <a:lstStyle/>
        <a:p>
          <a:endParaRPr lang="de-DE"/>
        </a:p>
      </dgm:t>
    </dgm:pt>
    <dgm:pt modelId="{B05C4878-2058-A44B-97C0-3E2458EDC972}" type="sibTrans" cxnId="{33D2CF6C-6B67-7B4D-9331-272D9276AFAC}">
      <dgm:prSet/>
      <dgm:spPr/>
      <dgm:t>
        <a:bodyPr/>
        <a:lstStyle/>
        <a:p>
          <a:endParaRPr lang="de-DE"/>
        </a:p>
      </dgm:t>
    </dgm:pt>
    <dgm:pt modelId="{BB9CB707-B378-0448-B560-0C8ECA70F69D}">
      <dgm:prSet/>
      <dgm:spPr/>
      <dgm:t>
        <a:bodyPr/>
        <a:lstStyle/>
        <a:p>
          <a:endParaRPr lang="de-DE"/>
        </a:p>
      </dgm:t>
    </dgm:pt>
    <dgm:pt modelId="{4882ABB3-C242-D64A-8E85-8ADB4E0CBA43}" type="parTrans" cxnId="{B38F75DE-61AD-DD42-9342-6ECAC7D5DAB6}">
      <dgm:prSet/>
      <dgm:spPr/>
      <dgm:t>
        <a:bodyPr/>
        <a:lstStyle/>
        <a:p>
          <a:endParaRPr lang="de-DE"/>
        </a:p>
      </dgm:t>
    </dgm:pt>
    <dgm:pt modelId="{BFA904F9-431B-B944-9E16-074430598B43}" type="sibTrans" cxnId="{B38F75DE-61AD-DD42-9342-6ECAC7D5DAB6}">
      <dgm:prSet/>
      <dgm:spPr/>
      <dgm:t>
        <a:bodyPr/>
        <a:lstStyle/>
        <a:p>
          <a:endParaRPr lang="de-DE"/>
        </a:p>
      </dgm:t>
    </dgm:pt>
    <dgm:pt modelId="{666D690A-F237-7D44-B52D-1728F7919E40}">
      <dgm:prSet/>
      <dgm:spPr/>
      <dgm:t>
        <a:bodyPr/>
        <a:lstStyle/>
        <a:p>
          <a:r>
            <a:rPr lang="de-DE" smtClean="0"/>
            <a:t>Einzelheiten-Iterationen</a:t>
          </a:r>
          <a:endParaRPr lang="de-DE"/>
        </a:p>
      </dgm:t>
    </dgm:pt>
    <dgm:pt modelId="{415385D7-8E11-CA44-8482-46646AAF3851}" type="parTrans" cxnId="{B516300E-DF57-0C44-83FE-02E713D55823}">
      <dgm:prSet/>
      <dgm:spPr/>
      <dgm:t>
        <a:bodyPr/>
        <a:lstStyle/>
        <a:p>
          <a:endParaRPr lang="de-DE"/>
        </a:p>
      </dgm:t>
    </dgm:pt>
    <dgm:pt modelId="{A8E9FD5C-6BBF-6347-B08D-2082077306FA}" type="sibTrans" cxnId="{B516300E-DF57-0C44-83FE-02E713D55823}">
      <dgm:prSet/>
      <dgm:spPr/>
      <dgm:t>
        <a:bodyPr/>
        <a:lstStyle/>
        <a:p>
          <a:endParaRPr lang="de-DE"/>
        </a:p>
      </dgm:t>
    </dgm:pt>
    <dgm:pt modelId="{CE09DFE8-01A0-F843-AB38-190CD6428733}" type="pres">
      <dgm:prSet presAssocID="{E19B0E2B-6377-E04A-B20B-A9F0E70374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C26A62-F6F4-344D-BF17-A1F3FA609D06}" type="pres">
      <dgm:prSet presAssocID="{E19B0E2B-6377-E04A-B20B-A9F0E7037478}" presName="tSp" presStyleCnt="0"/>
      <dgm:spPr/>
    </dgm:pt>
    <dgm:pt modelId="{6A26620D-CAEF-2D49-B12D-9D8FBF7F8A9F}" type="pres">
      <dgm:prSet presAssocID="{E19B0E2B-6377-E04A-B20B-A9F0E7037478}" presName="bSp" presStyleCnt="0"/>
      <dgm:spPr/>
    </dgm:pt>
    <dgm:pt modelId="{F2AFB07E-5814-0146-AD81-A117F0586B76}" type="pres">
      <dgm:prSet presAssocID="{E19B0E2B-6377-E04A-B20B-A9F0E7037478}" presName="process" presStyleCnt="0"/>
      <dgm:spPr/>
    </dgm:pt>
    <dgm:pt modelId="{442189B9-821A-AC4B-8CEF-AA942D77C6EB}" type="pres">
      <dgm:prSet presAssocID="{790ECA59-F944-F748-BED7-CD83D8275DEF}" presName="composite1" presStyleCnt="0"/>
      <dgm:spPr/>
    </dgm:pt>
    <dgm:pt modelId="{484E2CAD-64DE-7D48-B1B3-E0804C4E7BD4}" type="pres">
      <dgm:prSet presAssocID="{790ECA59-F944-F748-BED7-CD83D8275DEF}" presName="dummyNode1" presStyleLbl="node1" presStyleIdx="0" presStyleCnt="5"/>
      <dgm:spPr/>
    </dgm:pt>
    <dgm:pt modelId="{7D87DB0D-0A60-8B41-886D-A586AD6D4353}" type="pres">
      <dgm:prSet presAssocID="{790ECA59-F944-F748-BED7-CD83D8275DEF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72C727-75E3-CE45-B9E4-3C75E0D01863}" type="pres">
      <dgm:prSet presAssocID="{790ECA59-F944-F748-BED7-CD83D8275DEF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9EE292-4327-7F4A-85A8-1DD971345119}" type="pres">
      <dgm:prSet presAssocID="{790ECA59-F944-F748-BED7-CD83D8275DEF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E822C2-F54E-F245-9819-40C5C74B098B}" type="pres">
      <dgm:prSet presAssocID="{790ECA59-F944-F748-BED7-CD83D8275DEF}" presName="connSite1" presStyleCnt="0"/>
      <dgm:spPr/>
    </dgm:pt>
    <dgm:pt modelId="{C3C19DDB-8F97-3947-8960-BC9F455FF81A}" type="pres">
      <dgm:prSet presAssocID="{9236C6EA-55EC-8947-B699-D92354721BF8}" presName="Name9" presStyleLbl="sibTrans2D1" presStyleIdx="0" presStyleCnt="4"/>
      <dgm:spPr/>
      <dgm:t>
        <a:bodyPr/>
        <a:lstStyle/>
        <a:p>
          <a:endParaRPr lang="de-DE"/>
        </a:p>
      </dgm:t>
    </dgm:pt>
    <dgm:pt modelId="{938BB0E0-9DEE-4241-9D12-C6D2EEEF3DB6}" type="pres">
      <dgm:prSet presAssocID="{BB9CB707-B378-0448-B560-0C8ECA70F69D}" presName="composite2" presStyleCnt="0"/>
      <dgm:spPr/>
    </dgm:pt>
    <dgm:pt modelId="{42786F6E-5515-864D-B07D-569EAC53F6AA}" type="pres">
      <dgm:prSet presAssocID="{BB9CB707-B378-0448-B560-0C8ECA70F69D}" presName="dummyNode2" presStyleLbl="node1" presStyleIdx="0" presStyleCnt="5"/>
      <dgm:spPr/>
    </dgm:pt>
    <dgm:pt modelId="{0B5F5FA8-CDD5-E649-A302-DA8A03CF2509}" type="pres">
      <dgm:prSet presAssocID="{BB9CB707-B378-0448-B560-0C8ECA70F69D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EA1B4-572B-A345-8A8E-34086F5C968A}" type="pres">
      <dgm:prSet presAssocID="{BB9CB707-B378-0448-B560-0C8ECA70F69D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4481C8-BC59-4243-B6BF-4FEF1399ECCD}" type="pres">
      <dgm:prSet presAssocID="{BB9CB707-B378-0448-B560-0C8ECA70F69D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D92361-7263-9D44-BF95-591BAC8D42CE}" type="pres">
      <dgm:prSet presAssocID="{BB9CB707-B378-0448-B560-0C8ECA70F69D}" presName="connSite2" presStyleCnt="0"/>
      <dgm:spPr/>
    </dgm:pt>
    <dgm:pt modelId="{A6E55591-3D2C-0249-BF0B-A50CF7BE57C8}" type="pres">
      <dgm:prSet presAssocID="{BFA904F9-431B-B944-9E16-074430598B43}" presName="Name18" presStyleLbl="sibTrans2D1" presStyleIdx="1" presStyleCnt="4"/>
      <dgm:spPr/>
      <dgm:t>
        <a:bodyPr/>
        <a:lstStyle/>
        <a:p>
          <a:endParaRPr lang="de-DE"/>
        </a:p>
      </dgm:t>
    </dgm:pt>
    <dgm:pt modelId="{2D363BED-94E8-8646-884A-0D48CF79624E}" type="pres">
      <dgm:prSet presAssocID="{A7355658-1226-4E43-A373-F96EC087436D}" presName="composite1" presStyleCnt="0"/>
      <dgm:spPr/>
    </dgm:pt>
    <dgm:pt modelId="{709BC107-FC30-834E-BDE3-782CBDAFDC24}" type="pres">
      <dgm:prSet presAssocID="{A7355658-1226-4E43-A373-F96EC087436D}" presName="dummyNode1" presStyleLbl="node1" presStyleIdx="1" presStyleCnt="5"/>
      <dgm:spPr/>
    </dgm:pt>
    <dgm:pt modelId="{38C40688-6C20-8746-959A-037748674BD9}" type="pres">
      <dgm:prSet presAssocID="{A7355658-1226-4E43-A373-F96EC087436D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452189-AEDB-224D-921B-A0A90C9E3199}" type="pres">
      <dgm:prSet presAssocID="{A7355658-1226-4E43-A373-F96EC087436D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682EDD-CFF0-F644-BB8F-598D3BE3AB38}" type="pres">
      <dgm:prSet presAssocID="{A7355658-1226-4E43-A373-F96EC087436D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80C91E-0C5D-414A-97CE-52D3EFE2B170}" type="pres">
      <dgm:prSet presAssocID="{A7355658-1226-4E43-A373-F96EC087436D}" presName="connSite1" presStyleCnt="0"/>
      <dgm:spPr/>
    </dgm:pt>
    <dgm:pt modelId="{86B40057-EED5-5645-A2FE-FA7F8234B93D}" type="pres">
      <dgm:prSet presAssocID="{E96411F9-4CDB-F246-A856-3A9181612140}" presName="Name9" presStyleLbl="sibTrans2D1" presStyleIdx="2" presStyleCnt="4"/>
      <dgm:spPr/>
      <dgm:t>
        <a:bodyPr/>
        <a:lstStyle/>
        <a:p>
          <a:endParaRPr lang="de-DE"/>
        </a:p>
      </dgm:t>
    </dgm:pt>
    <dgm:pt modelId="{30E1D54E-E655-AC46-8447-D0B455EDAEA4}" type="pres">
      <dgm:prSet presAssocID="{D16F4603-DD6A-0442-9E55-70E4AF03E1D3}" presName="composite2" presStyleCnt="0"/>
      <dgm:spPr/>
    </dgm:pt>
    <dgm:pt modelId="{D889E393-5264-8C46-8986-0E9E919FA78B}" type="pres">
      <dgm:prSet presAssocID="{D16F4603-DD6A-0442-9E55-70E4AF03E1D3}" presName="dummyNode2" presStyleLbl="node1" presStyleIdx="2" presStyleCnt="5"/>
      <dgm:spPr/>
    </dgm:pt>
    <dgm:pt modelId="{1BEF776C-E01B-5F47-9919-6EB6589100BF}" type="pres">
      <dgm:prSet presAssocID="{D16F4603-DD6A-0442-9E55-70E4AF03E1D3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61B7F5-B66C-634F-B48F-0D4003BD1FC0}" type="pres">
      <dgm:prSet presAssocID="{D16F4603-DD6A-0442-9E55-70E4AF03E1D3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3620CA-EC56-2549-AC81-288AE1EBB8D1}" type="pres">
      <dgm:prSet presAssocID="{D16F4603-DD6A-0442-9E55-70E4AF03E1D3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95EE1F-C894-164E-B6FD-F47FE5125A03}" type="pres">
      <dgm:prSet presAssocID="{D16F4603-DD6A-0442-9E55-70E4AF03E1D3}" presName="connSite2" presStyleCnt="0"/>
      <dgm:spPr/>
    </dgm:pt>
    <dgm:pt modelId="{DFC11581-0979-9744-91B6-76B7BAEC1069}" type="pres">
      <dgm:prSet presAssocID="{11BCDB52-6CDC-5048-8CC7-7F29F4A04F6C}" presName="Name18" presStyleLbl="sibTrans2D1" presStyleIdx="3" presStyleCnt="4"/>
      <dgm:spPr/>
      <dgm:t>
        <a:bodyPr/>
        <a:lstStyle/>
        <a:p>
          <a:endParaRPr lang="de-DE"/>
        </a:p>
      </dgm:t>
    </dgm:pt>
    <dgm:pt modelId="{09034C1A-8788-4B4E-8A91-F34E3C8039C9}" type="pres">
      <dgm:prSet presAssocID="{13D10F4E-5B3B-C541-AB71-061A3887F3EA}" presName="composite1" presStyleCnt="0"/>
      <dgm:spPr/>
    </dgm:pt>
    <dgm:pt modelId="{BAB98A8C-5781-584E-BED3-0D92CEDE31FB}" type="pres">
      <dgm:prSet presAssocID="{13D10F4E-5B3B-C541-AB71-061A3887F3EA}" presName="dummyNode1" presStyleLbl="node1" presStyleIdx="3" presStyleCnt="5"/>
      <dgm:spPr/>
    </dgm:pt>
    <dgm:pt modelId="{16741777-03E8-2348-AF71-EBCC20AA6129}" type="pres">
      <dgm:prSet presAssocID="{13D10F4E-5B3B-C541-AB71-061A3887F3EA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2BFEF7-CB51-6748-BA13-53AE7F3FB1C8}" type="pres">
      <dgm:prSet presAssocID="{13D10F4E-5B3B-C541-AB71-061A3887F3EA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93B4D7-908C-B44C-B5F8-CE0A5FB57D08}" type="pres">
      <dgm:prSet presAssocID="{13D10F4E-5B3B-C541-AB71-061A3887F3EA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EC319F-D3EB-7146-B6CD-C3FD209AF3FA}" type="pres">
      <dgm:prSet presAssocID="{13D10F4E-5B3B-C541-AB71-061A3887F3EA}" presName="connSite1" presStyleCnt="0"/>
      <dgm:spPr/>
    </dgm:pt>
  </dgm:ptLst>
  <dgm:cxnLst>
    <dgm:cxn modelId="{ECDCD66F-CB39-A446-9EA3-5DB447AA5227}" type="presOf" srcId="{D01C4A8F-6BD6-054F-AC47-B4581E077930}" destId="{CC452189-AEDB-224D-921B-A0A90C9E3199}" srcOrd="1" destOrd="3" presId="urn:microsoft.com/office/officeart/2005/8/layout/hProcess4"/>
    <dgm:cxn modelId="{6E7591D7-7B4F-214D-AD70-A17C553EC263}" type="presOf" srcId="{13D10F4E-5B3B-C541-AB71-061A3887F3EA}" destId="{5F93B4D7-908C-B44C-B5F8-CE0A5FB57D08}" srcOrd="0" destOrd="0" presId="urn:microsoft.com/office/officeart/2005/8/layout/hProcess4"/>
    <dgm:cxn modelId="{63630806-2E68-5441-81C4-531B34525CDB}" type="presOf" srcId="{BC507527-960E-3B47-9A76-F1E149BF9BBB}" destId="{16741777-03E8-2348-AF71-EBCC20AA6129}" srcOrd="0" destOrd="1" presId="urn:microsoft.com/office/officeart/2005/8/layout/hProcess4"/>
    <dgm:cxn modelId="{FF73AE69-7320-914D-B3B3-351420D92469}" type="presOf" srcId="{9BBA0614-7A3E-8B4A-BBFE-7F12176398C9}" destId="{16741777-03E8-2348-AF71-EBCC20AA6129}" srcOrd="0" destOrd="3" presId="urn:microsoft.com/office/officeart/2005/8/layout/hProcess4"/>
    <dgm:cxn modelId="{32DCF37D-810F-FA4B-9858-1C32BC6DB621}" type="presOf" srcId="{09087E46-CC79-8B42-B908-5503408A88BE}" destId="{CE61B7F5-B66C-634F-B48F-0D4003BD1FC0}" srcOrd="1" destOrd="1" presId="urn:microsoft.com/office/officeart/2005/8/layout/hProcess4"/>
    <dgm:cxn modelId="{F03A16A3-3A50-A24A-AB69-E035B58CBC1F}" type="presOf" srcId="{E96411F9-4CDB-F246-A856-3A9181612140}" destId="{86B40057-EED5-5645-A2FE-FA7F8234B93D}" srcOrd="0" destOrd="0" presId="urn:microsoft.com/office/officeart/2005/8/layout/hProcess4"/>
    <dgm:cxn modelId="{B26441BA-862A-A843-8937-F052BA8A9794}" type="presOf" srcId="{2D415320-3ED0-E24A-8D1A-1F6186BDBD76}" destId="{CC452189-AEDB-224D-921B-A0A90C9E3199}" srcOrd="1" destOrd="2" presId="urn:microsoft.com/office/officeart/2005/8/layout/hProcess4"/>
    <dgm:cxn modelId="{C00EF362-507E-E145-995E-992CEF890374}" srcId="{790ECA59-F944-F748-BED7-CD83D8275DEF}" destId="{EC37F8D7-426C-634A-8F84-652B2C167EEB}" srcOrd="1" destOrd="0" parTransId="{F70A7BA9-377E-E145-9CD0-AEED0A0B36CE}" sibTransId="{E7D7BB8F-F63E-B347-BEDF-338835358F6F}"/>
    <dgm:cxn modelId="{96CD5167-74A6-9C4F-BCFC-B900C0E4BF3C}" type="presOf" srcId="{F0B01978-ACB4-BA4A-9D1C-053C8CA030E1}" destId="{7D87DB0D-0A60-8B41-886D-A586AD6D4353}" srcOrd="0" destOrd="3" presId="urn:microsoft.com/office/officeart/2005/8/layout/hProcess4"/>
    <dgm:cxn modelId="{B516300E-DF57-0C44-83FE-02E713D55823}" srcId="{BB9CB707-B378-0448-B560-0C8ECA70F69D}" destId="{666D690A-F237-7D44-B52D-1728F7919E40}" srcOrd="0" destOrd="0" parTransId="{415385D7-8E11-CA44-8482-46646AAF3851}" sibTransId="{A8E9FD5C-6BBF-6347-B08D-2082077306FA}"/>
    <dgm:cxn modelId="{BB7E2530-2C16-F244-94B1-8379B5F49931}" type="presOf" srcId="{2E62DB2C-D411-B544-98D3-EE688ECE27AB}" destId="{CE61B7F5-B66C-634F-B48F-0D4003BD1FC0}" srcOrd="1" destOrd="0" presId="urn:microsoft.com/office/officeart/2005/8/layout/hProcess4"/>
    <dgm:cxn modelId="{B38F75DE-61AD-DD42-9342-6ECAC7D5DAB6}" srcId="{E19B0E2B-6377-E04A-B20B-A9F0E7037478}" destId="{BB9CB707-B378-0448-B560-0C8ECA70F69D}" srcOrd="1" destOrd="0" parTransId="{4882ABB3-C242-D64A-8E85-8ADB4E0CBA43}" sibTransId="{BFA904F9-431B-B944-9E16-074430598B43}"/>
    <dgm:cxn modelId="{4EAA9DC0-703B-544F-AF48-26431B34E3F2}" srcId="{13D10F4E-5B3B-C541-AB71-061A3887F3EA}" destId="{9BBA0614-7A3E-8B4A-BBFE-7F12176398C9}" srcOrd="3" destOrd="0" parTransId="{C3A15EF7-8614-B343-AF3D-80D067BA7EA1}" sibTransId="{FD574769-3971-2247-9942-80C569E74FAD}"/>
    <dgm:cxn modelId="{AB0A6525-67DF-E247-B3FF-B06CBE72D5FC}" type="presOf" srcId="{666D690A-F237-7D44-B52D-1728F7919E40}" destId="{0B5F5FA8-CDD5-E649-A302-DA8A03CF2509}" srcOrd="0" destOrd="0" presId="urn:microsoft.com/office/officeart/2005/8/layout/hProcess4"/>
    <dgm:cxn modelId="{FA11B8CF-905F-B74E-8DD9-24946D6BCF47}" srcId="{A7355658-1226-4E43-A373-F96EC087436D}" destId="{D01C4A8F-6BD6-054F-AC47-B4581E077930}" srcOrd="3" destOrd="0" parTransId="{842D4BF5-2FF8-9844-B7F3-78580AB5A6A5}" sibTransId="{E996C848-E8F4-DE4E-BA9C-6A88972B3569}"/>
    <dgm:cxn modelId="{0873DA37-D7B6-3D42-959F-85C54C94740D}" srcId="{13D10F4E-5B3B-C541-AB71-061A3887F3EA}" destId="{DE00B203-6FF0-E046-B73A-CCC4717B48B5}" srcOrd="0" destOrd="0" parTransId="{6CACDCEF-FC04-4747-874D-A9DB888F6B36}" sibTransId="{82615573-3A0B-1E49-B695-3822C4C81E3F}"/>
    <dgm:cxn modelId="{9AD7D709-BBCC-DD46-8A88-B7AE246ADFA6}" srcId="{E19B0E2B-6377-E04A-B20B-A9F0E7037478}" destId="{790ECA59-F944-F748-BED7-CD83D8275DEF}" srcOrd="0" destOrd="0" parTransId="{80EFAE63-4043-E748-9B2D-0F8AB16086B8}" sibTransId="{9236C6EA-55EC-8947-B699-D92354721BF8}"/>
    <dgm:cxn modelId="{33D2CF6C-6B67-7B4D-9331-272D9276AFAC}" srcId="{13D10F4E-5B3B-C541-AB71-061A3887F3EA}" destId="{BC507527-960E-3B47-9A76-F1E149BF9BBB}" srcOrd="1" destOrd="0" parTransId="{46218873-CD2D-A446-B400-874802481BE3}" sibTransId="{B05C4878-2058-A44B-97C0-3E2458EDC972}"/>
    <dgm:cxn modelId="{3C80FAF7-A2F2-4647-A97E-D762386389D5}" srcId="{D16F4603-DD6A-0442-9E55-70E4AF03E1D3}" destId="{09087E46-CC79-8B42-B908-5503408A88BE}" srcOrd="1" destOrd="0" parTransId="{E14A36A3-3415-7048-875F-470CA6FE82BF}" sibTransId="{3A499D6D-B9B8-1645-979D-E1F9093DDD7E}"/>
    <dgm:cxn modelId="{AB1C63A5-0660-5041-B7CE-59E25E9E023F}" srcId="{13D10F4E-5B3B-C541-AB71-061A3887F3EA}" destId="{B9829C05-FA26-9446-8628-FFD38B6C4320}" srcOrd="2" destOrd="0" parTransId="{0717164A-B6EC-8D40-99F6-F6705C402C69}" sibTransId="{3B77CBCA-ED01-994F-B126-99313050680A}"/>
    <dgm:cxn modelId="{B15209E7-D302-2047-855E-9A8B717B38FE}" srcId="{D16F4603-DD6A-0442-9E55-70E4AF03E1D3}" destId="{2E62DB2C-D411-B544-98D3-EE688ECE27AB}" srcOrd="0" destOrd="0" parTransId="{149EC262-2469-B84B-96CC-E9CC911C5DEC}" sibTransId="{5517478D-9CED-7949-9B92-120503398367}"/>
    <dgm:cxn modelId="{1F3A683E-4FA6-194B-B88A-DFBBF01B467A}" srcId="{E19B0E2B-6377-E04A-B20B-A9F0E7037478}" destId="{A7355658-1226-4E43-A373-F96EC087436D}" srcOrd="2" destOrd="0" parTransId="{B196340C-DA94-2F4C-848D-D34C5EA041C8}" sibTransId="{E96411F9-4CDB-F246-A856-3A9181612140}"/>
    <dgm:cxn modelId="{76F895C2-0CA9-5242-83EF-A62C85191F56}" type="presOf" srcId="{DE00B203-6FF0-E046-B73A-CCC4717B48B5}" destId="{1D2BFEF7-CB51-6748-BA13-53AE7F3FB1C8}" srcOrd="1" destOrd="0" presId="urn:microsoft.com/office/officeart/2005/8/layout/hProcess4"/>
    <dgm:cxn modelId="{B090F5C4-1C36-1D4A-B053-1FD1C1FB9DD3}" type="presOf" srcId="{01E4AD2E-CBA0-2249-BC9A-AC342112ECCF}" destId="{7D87DB0D-0A60-8B41-886D-A586AD6D4353}" srcOrd="0" destOrd="2" presId="urn:microsoft.com/office/officeart/2005/8/layout/hProcess4"/>
    <dgm:cxn modelId="{0DC804F0-EFCD-B848-95F0-E6EA466CDEF7}" type="presOf" srcId="{2E62DB2C-D411-B544-98D3-EE688ECE27AB}" destId="{1BEF776C-E01B-5F47-9919-6EB6589100BF}" srcOrd="0" destOrd="0" presId="urn:microsoft.com/office/officeart/2005/8/layout/hProcess4"/>
    <dgm:cxn modelId="{2AF23BFB-D1A5-2749-87D0-09FA7A3C2850}" type="presOf" srcId="{D01C4A8F-6BD6-054F-AC47-B4581E077930}" destId="{38C40688-6C20-8746-959A-037748674BD9}" srcOrd="0" destOrd="3" presId="urn:microsoft.com/office/officeart/2005/8/layout/hProcess4"/>
    <dgm:cxn modelId="{07A2E19D-4F89-BF42-B5CB-4A9979826631}" srcId="{790ECA59-F944-F748-BED7-CD83D8275DEF}" destId="{731C2E18-CFE9-6445-9334-458FFB8B9FB6}" srcOrd="0" destOrd="0" parTransId="{89F3159E-C878-1E46-8D2F-9F4138776E37}" sibTransId="{984836E9-B264-324C-815E-BFD356FFC845}"/>
    <dgm:cxn modelId="{FAE8E065-0F44-004B-B314-7C5E50FC80E5}" type="presOf" srcId="{BFA904F9-431B-B944-9E16-074430598B43}" destId="{A6E55591-3D2C-0249-BF0B-A50CF7BE57C8}" srcOrd="0" destOrd="0" presId="urn:microsoft.com/office/officeart/2005/8/layout/hProcess4"/>
    <dgm:cxn modelId="{DD08B32A-6AE9-444B-963B-27CB9E6F157B}" type="presOf" srcId="{09087E46-CC79-8B42-B908-5503408A88BE}" destId="{1BEF776C-E01B-5F47-9919-6EB6589100BF}" srcOrd="0" destOrd="1" presId="urn:microsoft.com/office/officeart/2005/8/layout/hProcess4"/>
    <dgm:cxn modelId="{A813203B-DCAB-B248-9BB4-C9A72B9541D4}" type="presOf" srcId="{E19B0E2B-6377-E04A-B20B-A9F0E7037478}" destId="{CE09DFE8-01A0-F843-AB38-190CD6428733}" srcOrd="0" destOrd="0" presId="urn:microsoft.com/office/officeart/2005/8/layout/hProcess4"/>
    <dgm:cxn modelId="{682E087D-C3FC-1D44-B623-939DB617C1A9}" type="presOf" srcId="{731C2E18-CFE9-6445-9334-458FFB8B9FB6}" destId="{0572C727-75E3-CE45-B9E4-3C75E0D01863}" srcOrd="1" destOrd="0" presId="urn:microsoft.com/office/officeart/2005/8/layout/hProcess4"/>
    <dgm:cxn modelId="{21CFF007-6C0E-7443-9D76-987CBA46AC23}" srcId="{790ECA59-F944-F748-BED7-CD83D8275DEF}" destId="{F0B01978-ACB4-BA4A-9D1C-053C8CA030E1}" srcOrd="3" destOrd="0" parTransId="{3B39C9DB-A56F-A349-999E-F4AE03713735}" sibTransId="{C5F77273-20A0-9749-89F3-1DEE07E48898}"/>
    <dgm:cxn modelId="{96ED71F1-D682-6E43-9E28-853747AE129A}" srcId="{A7355658-1226-4E43-A373-F96EC087436D}" destId="{6467FD40-6347-9B4D-88B8-91E8C87C6F1C}" srcOrd="1" destOrd="0" parTransId="{370B6D82-940A-3F42-BD5A-94389F628CBE}" sibTransId="{01AB980B-7549-604D-BB95-6AE171A5C7F3}"/>
    <dgm:cxn modelId="{7BD2306C-7D25-5D40-B9A5-6F8CDDAFF8A4}" type="presOf" srcId="{DE00B203-6FF0-E046-B73A-CCC4717B48B5}" destId="{16741777-03E8-2348-AF71-EBCC20AA6129}" srcOrd="0" destOrd="0" presId="urn:microsoft.com/office/officeart/2005/8/layout/hProcess4"/>
    <dgm:cxn modelId="{C07BCDF8-38AB-3047-A31D-86B974D6DA49}" type="presOf" srcId="{731C2E18-CFE9-6445-9334-458FFB8B9FB6}" destId="{7D87DB0D-0A60-8B41-886D-A586AD6D4353}" srcOrd="0" destOrd="0" presId="urn:microsoft.com/office/officeart/2005/8/layout/hProcess4"/>
    <dgm:cxn modelId="{55480402-0414-E341-BAF3-2A2B2B64FCA8}" srcId="{790ECA59-F944-F748-BED7-CD83D8275DEF}" destId="{01E4AD2E-CBA0-2249-BC9A-AC342112ECCF}" srcOrd="2" destOrd="0" parTransId="{F450C359-1BED-1B44-8E48-6283D97F7A06}" sibTransId="{6FA722F3-7FA0-C14E-A8CE-489D5FED792C}"/>
    <dgm:cxn modelId="{0F7CDD27-6FAC-9748-BCC2-A08E1893B66D}" type="presOf" srcId="{B9829C05-FA26-9446-8628-FFD38B6C4320}" destId="{16741777-03E8-2348-AF71-EBCC20AA6129}" srcOrd="0" destOrd="2" presId="urn:microsoft.com/office/officeart/2005/8/layout/hProcess4"/>
    <dgm:cxn modelId="{D117549D-68E5-6A4B-B4B8-647469A798C8}" type="presOf" srcId="{A7355658-1226-4E43-A373-F96EC087436D}" destId="{D0682EDD-CFF0-F644-BB8F-598D3BE3AB38}" srcOrd="0" destOrd="0" presId="urn:microsoft.com/office/officeart/2005/8/layout/hProcess4"/>
    <dgm:cxn modelId="{1CDC2114-98A3-434D-B55C-8EDB6600FDDA}" type="presOf" srcId="{11BCDB52-6CDC-5048-8CC7-7F29F4A04F6C}" destId="{DFC11581-0979-9744-91B6-76B7BAEC1069}" srcOrd="0" destOrd="0" presId="urn:microsoft.com/office/officeart/2005/8/layout/hProcess4"/>
    <dgm:cxn modelId="{CEF0B440-BE7D-2943-8253-9D6CE9FE2E33}" srcId="{A7355658-1226-4E43-A373-F96EC087436D}" destId="{1C8BE9BC-40C5-8440-81D0-DC9C962B392E}" srcOrd="0" destOrd="0" parTransId="{B3B965ED-C931-E842-A36A-8B772CCC6A91}" sibTransId="{A2B85BFE-A872-8644-B981-81BF31D13D56}"/>
    <dgm:cxn modelId="{F233ECB3-6456-5845-8FF2-F1A63CB11270}" type="presOf" srcId="{6467FD40-6347-9B4D-88B8-91E8C87C6F1C}" destId="{38C40688-6C20-8746-959A-037748674BD9}" srcOrd="0" destOrd="1" presId="urn:microsoft.com/office/officeart/2005/8/layout/hProcess4"/>
    <dgm:cxn modelId="{BE1B52E9-4D56-2644-90D5-5F49D637A3F7}" type="presOf" srcId="{1C8BE9BC-40C5-8440-81D0-DC9C962B392E}" destId="{38C40688-6C20-8746-959A-037748674BD9}" srcOrd="0" destOrd="0" presId="urn:microsoft.com/office/officeart/2005/8/layout/hProcess4"/>
    <dgm:cxn modelId="{02616C89-680B-8942-BE02-CFC1132D3549}" srcId="{E19B0E2B-6377-E04A-B20B-A9F0E7037478}" destId="{13D10F4E-5B3B-C541-AB71-061A3887F3EA}" srcOrd="4" destOrd="0" parTransId="{7FBB32A7-75D2-7E49-A86A-7C1AFF2CCB84}" sibTransId="{29381722-6BDA-CC41-AC80-B218505AACDD}"/>
    <dgm:cxn modelId="{12283359-93EA-744A-8742-6C0B7F145ABF}" type="presOf" srcId="{EC37F8D7-426C-634A-8F84-652B2C167EEB}" destId="{0572C727-75E3-CE45-B9E4-3C75E0D01863}" srcOrd="1" destOrd="1" presId="urn:microsoft.com/office/officeart/2005/8/layout/hProcess4"/>
    <dgm:cxn modelId="{3B6EF3AD-2A49-DE47-8E7E-F0F3AADF6CC7}" type="presOf" srcId="{BC507527-960E-3B47-9A76-F1E149BF9BBB}" destId="{1D2BFEF7-CB51-6748-BA13-53AE7F3FB1C8}" srcOrd="1" destOrd="1" presId="urn:microsoft.com/office/officeart/2005/8/layout/hProcess4"/>
    <dgm:cxn modelId="{A59922EE-48C5-A647-812E-7E5458F6B168}" type="presOf" srcId="{6467FD40-6347-9B4D-88B8-91E8C87C6F1C}" destId="{CC452189-AEDB-224D-921B-A0A90C9E3199}" srcOrd="1" destOrd="1" presId="urn:microsoft.com/office/officeart/2005/8/layout/hProcess4"/>
    <dgm:cxn modelId="{9FBB8F95-CC83-544B-9BF5-9A3370E5FE2B}" type="presOf" srcId="{01E4AD2E-CBA0-2249-BC9A-AC342112ECCF}" destId="{0572C727-75E3-CE45-B9E4-3C75E0D01863}" srcOrd="1" destOrd="2" presId="urn:microsoft.com/office/officeart/2005/8/layout/hProcess4"/>
    <dgm:cxn modelId="{618A6F1F-75B4-C443-A0EE-A564D2B69192}" type="presOf" srcId="{9236C6EA-55EC-8947-B699-D92354721BF8}" destId="{C3C19DDB-8F97-3947-8960-BC9F455FF81A}" srcOrd="0" destOrd="0" presId="urn:microsoft.com/office/officeart/2005/8/layout/hProcess4"/>
    <dgm:cxn modelId="{4B31E6CD-697E-6047-A595-AEF216EC0896}" srcId="{E19B0E2B-6377-E04A-B20B-A9F0E7037478}" destId="{D16F4603-DD6A-0442-9E55-70E4AF03E1D3}" srcOrd="3" destOrd="0" parTransId="{3C608FB3-70B7-E04E-BA39-963B7A1BDE4F}" sibTransId="{11BCDB52-6CDC-5048-8CC7-7F29F4A04F6C}"/>
    <dgm:cxn modelId="{01AE6EB7-F9DF-1743-BC16-F61179D13400}" type="presOf" srcId="{B9829C05-FA26-9446-8628-FFD38B6C4320}" destId="{1D2BFEF7-CB51-6748-BA13-53AE7F3FB1C8}" srcOrd="1" destOrd="2" presId="urn:microsoft.com/office/officeart/2005/8/layout/hProcess4"/>
    <dgm:cxn modelId="{176D0247-95BF-8E47-A4D5-205D97350633}" type="presOf" srcId="{666D690A-F237-7D44-B52D-1728F7919E40}" destId="{F0EEA1B4-572B-A345-8A8E-34086F5C968A}" srcOrd="1" destOrd="0" presId="urn:microsoft.com/office/officeart/2005/8/layout/hProcess4"/>
    <dgm:cxn modelId="{FA4137CC-960E-D942-813D-21FF5FFDCB18}" type="presOf" srcId="{D16F4603-DD6A-0442-9E55-70E4AF03E1D3}" destId="{DA3620CA-EC56-2549-AC81-288AE1EBB8D1}" srcOrd="0" destOrd="0" presId="urn:microsoft.com/office/officeart/2005/8/layout/hProcess4"/>
    <dgm:cxn modelId="{3E334967-BC4B-154A-B2FB-0AFC88827A09}" type="presOf" srcId="{9BBA0614-7A3E-8B4A-BBFE-7F12176398C9}" destId="{1D2BFEF7-CB51-6748-BA13-53AE7F3FB1C8}" srcOrd="1" destOrd="3" presId="urn:microsoft.com/office/officeart/2005/8/layout/hProcess4"/>
    <dgm:cxn modelId="{CC55403F-3288-744C-AE3E-448D4F55E553}" type="presOf" srcId="{1C8BE9BC-40C5-8440-81D0-DC9C962B392E}" destId="{CC452189-AEDB-224D-921B-A0A90C9E3199}" srcOrd="1" destOrd="0" presId="urn:microsoft.com/office/officeart/2005/8/layout/hProcess4"/>
    <dgm:cxn modelId="{865435EA-C014-DE46-A58E-9D88E3FE03A8}" type="presOf" srcId="{790ECA59-F944-F748-BED7-CD83D8275DEF}" destId="{B09EE292-4327-7F4A-85A8-1DD971345119}" srcOrd="0" destOrd="0" presId="urn:microsoft.com/office/officeart/2005/8/layout/hProcess4"/>
    <dgm:cxn modelId="{17EAD8D1-D646-BC47-BCCD-6BD353D7A3CF}" type="presOf" srcId="{EC37F8D7-426C-634A-8F84-652B2C167EEB}" destId="{7D87DB0D-0A60-8B41-886D-A586AD6D4353}" srcOrd="0" destOrd="1" presId="urn:microsoft.com/office/officeart/2005/8/layout/hProcess4"/>
    <dgm:cxn modelId="{3508316C-3FD0-604C-81B3-30006FAEEB57}" type="presOf" srcId="{F0B01978-ACB4-BA4A-9D1C-053C8CA030E1}" destId="{0572C727-75E3-CE45-B9E4-3C75E0D01863}" srcOrd="1" destOrd="3" presId="urn:microsoft.com/office/officeart/2005/8/layout/hProcess4"/>
    <dgm:cxn modelId="{49C21096-6080-6A41-8A70-882D4F8EBF1C}" type="presOf" srcId="{BB9CB707-B378-0448-B560-0C8ECA70F69D}" destId="{8E4481C8-BC59-4243-B6BF-4FEF1399ECCD}" srcOrd="0" destOrd="0" presId="urn:microsoft.com/office/officeart/2005/8/layout/hProcess4"/>
    <dgm:cxn modelId="{10A0DADF-192D-DA48-8589-72B22F1D8018}" srcId="{A7355658-1226-4E43-A373-F96EC087436D}" destId="{2D415320-3ED0-E24A-8D1A-1F6186BDBD76}" srcOrd="2" destOrd="0" parTransId="{50BBC720-4BE0-1B47-89A1-660422A7A3FF}" sibTransId="{DB1E21B6-69EF-E84A-BDDE-3BCFAACA0171}"/>
    <dgm:cxn modelId="{EF04AE32-2369-894D-A7B5-C7419CB3BE3F}" type="presOf" srcId="{2D415320-3ED0-E24A-8D1A-1F6186BDBD76}" destId="{38C40688-6C20-8746-959A-037748674BD9}" srcOrd="0" destOrd="2" presId="urn:microsoft.com/office/officeart/2005/8/layout/hProcess4"/>
    <dgm:cxn modelId="{CAD3C521-BBB2-A640-8EC5-986C44DF771D}" type="presParOf" srcId="{CE09DFE8-01A0-F843-AB38-190CD6428733}" destId="{4AC26A62-F6F4-344D-BF17-A1F3FA609D06}" srcOrd="0" destOrd="0" presId="urn:microsoft.com/office/officeart/2005/8/layout/hProcess4"/>
    <dgm:cxn modelId="{926D4B5E-16E4-7A46-8F09-6B51A0F5434E}" type="presParOf" srcId="{CE09DFE8-01A0-F843-AB38-190CD6428733}" destId="{6A26620D-CAEF-2D49-B12D-9D8FBF7F8A9F}" srcOrd="1" destOrd="0" presId="urn:microsoft.com/office/officeart/2005/8/layout/hProcess4"/>
    <dgm:cxn modelId="{0269917C-7273-884E-B134-E14B294C77DD}" type="presParOf" srcId="{CE09DFE8-01A0-F843-AB38-190CD6428733}" destId="{F2AFB07E-5814-0146-AD81-A117F0586B76}" srcOrd="2" destOrd="0" presId="urn:microsoft.com/office/officeart/2005/8/layout/hProcess4"/>
    <dgm:cxn modelId="{63B48FEE-D7CF-7643-89E3-3307A7134443}" type="presParOf" srcId="{F2AFB07E-5814-0146-AD81-A117F0586B76}" destId="{442189B9-821A-AC4B-8CEF-AA942D77C6EB}" srcOrd="0" destOrd="0" presId="urn:microsoft.com/office/officeart/2005/8/layout/hProcess4"/>
    <dgm:cxn modelId="{820047DA-25C7-4443-9B83-381821391C7D}" type="presParOf" srcId="{442189B9-821A-AC4B-8CEF-AA942D77C6EB}" destId="{484E2CAD-64DE-7D48-B1B3-E0804C4E7BD4}" srcOrd="0" destOrd="0" presId="urn:microsoft.com/office/officeart/2005/8/layout/hProcess4"/>
    <dgm:cxn modelId="{A240F522-AB61-BB4F-9800-CC6302A030B8}" type="presParOf" srcId="{442189B9-821A-AC4B-8CEF-AA942D77C6EB}" destId="{7D87DB0D-0A60-8B41-886D-A586AD6D4353}" srcOrd="1" destOrd="0" presId="urn:microsoft.com/office/officeart/2005/8/layout/hProcess4"/>
    <dgm:cxn modelId="{FC0EC585-6542-E84F-937A-5C8FB04CB53A}" type="presParOf" srcId="{442189B9-821A-AC4B-8CEF-AA942D77C6EB}" destId="{0572C727-75E3-CE45-B9E4-3C75E0D01863}" srcOrd="2" destOrd="0" presId="urn:microsoft.com/office/officeart/2005/8/layout/hProcess4"/>
    <dgm:cxn modelId="{82454BFD-FAD7-7A40-B368-699F108BE2DC}" type="presParOf" srcId="{442189B9-821A-AC4B-8CEF-AA942D77C6EB}" destId="{B09EE292-4327-7F4A-85A8-1DD971345119}" srcOrd="3" destOrd="0" presId="urn:microsoft.com/office/officeart/2005/8/layout/hProcess4"/>
    <dgm:cxn modelId="{2E57D109-7BE0-0249-8741-108262417A12}" type="presParOf" srcId="{442189B9-821A-AC4B-8CEF-AA942D77C6EB}" destId="{F8E822C2-F54E-F245-9819-40C5C74B098B}" srcOrd="4" destOrd="0" presId="urn:microsoft.com/office/officeart/2005/8/layout/hProcess4"/>
    <dgm:cxn modelId="{7651BE03-2AB1-8148-A071-AB0282AEE7C4}" type="presParOf" srcId="{F2AFB07E-5814-0146-AD81-A117F0586B76}" destId="{C3C19DDB-8F97-3947-8960-BC9F455FF81A}" srcOrd="1" destOrd="0" presId="urn:microsoft.com/office/officeart/2005/8/layout/hProcess4"/>
    <dgm:cxn modelId="{48901816-C315-9D4F-B189-5AD73B124528}" type="presParOf" srcId="{F2AFB07E-5814-0146-AD81-A117F0586B76}" destId="{938BB0E0-9DEE-4241-9D12-C6D2EEEF3DB6}" srcOrd="2" destOrd="0" presId="urn:microsoft.com/office/officeart/2005/8/layout/hProcess4"/>
    <dgm:cxn modelId="{11A04ED7-CF1E-6849-8495-2D8CC958F836}" type="presParOf" srcId="{938BB0E0-9DEE-4241-9D12-C6D2EEEF3DB6}" destId="{42786F6E-5515-864D-B07D-569EAC53F6AA}" srcOrd="0" destOrd="0" presId="urn:microsoft.com/office/officeart/2005/8/layout/hProcess4"/>
    <dgm:cxn modelId="{E664F589-0C73-514B-A22F-0311B9B5569F}" type="presParOf" srcId="{938BB0E0-9DEE-4241-9D12-C6D2EEEF3DB6}" destId="{0B5F5FA8-CDD5-E649-A302-DA8A03CF2509}" srcOrd="1" destOrd="0" presId="urn:microsoft.com/office/officeart/2005/8/layout/hProcess4"/>
    <dgm:cxn modelId="{1345E695-0046-9C4C-B77D-931DD27CC394}" type="presParOf" srcId="{938BB0E0-9DEE-4241-9D12-C6D2EEEF3DB6}" destId="{F0EEA1B4-572B-A345-8A8E-34086F5C968A}" srcOrd="2" destOrd="0" presId="urn:microsoft.com/office/officeart/2005/8/layout/hProcess4"/>
    <dgm:cxn modelId="{3DA54B5D-426B-564C-AF94-4FF68AAAA73F}" type="presParOf" srcId="{938BB0E0-9DEE-4241-9D12-C6D2EEEF3DB6}" destId="{8E4481C8-BC59-4243-B6BF-4FEF1399ECCD}" srcOrd="3" destOrd="0" presId="urn:microsoft.com/office/officeart/2005/8/layout/hProcess4"/>
    <dgm:cxn modelId="{1C390949-8825-9441-BF54-DF821ED8FFE8}" type="presParOf" srcId="{938BB0E0-9DEE-4241-9D12-C6D2EEEF3DB6}" destId="{F2D92361-7263-9D44-BF95-591BAC8D42CE}" srcOrd="4" destOrd="0" presId="urn:microsoft.com/office/officeart/2005/8/layout/hProcess4"/>
    <dgm:cxn modelId="{6C604DE2-08B0-D745-A123-70021D3D0702}" type="presParOf" srcId="{F2AFB07E-5814-0146-AD81-A117F0586B76}" destId="{A6E55591-3D2C-0249-BF0B-A50CF7BE57C8}" srcOrd="3" destOrd="0" presId="urn:microsoft.com/office/officeart/2005/8/layout/hProcess4"/>
    <dgm:cxn modelId="{1B978AD4-5E4A-DE43-8C91-6A2217B47BC9}" type="presParOf" srcId="{F2AFB07E-5814-0146-AD81-A117F0586B76}" destId="{2D363BED-94E8-8646-884A-0D48CF79624E}" srcOrd="4" destOrd="0" presId="urn:microsoft.com/office/officeart/2005/8/layout/hProcess4"/>
    <dgm:cxn modelId="{72A30667-F2F2-8F46-9F73-393780EB354D}" type="presParOf" srcId="{2D363BED-94E8-8646-884A-0D48CF79624E}" destId="{709BC107-FC30-834E-BDE3-782CBDAFDC24}" srcOrd="0" destOrd="0" presId="urn:microsoft.com/office/officeart/2005/8/layout/hProcess4"/>
    <dgm:cxn modelId="{88A10528-AA6E-EF46-9EEC-925B71DAB804}" type="presParOf" srcId="{2D363BED-94E8-8646-884A-0D48CF79624E}" destId="{38C40688-6C20-8746-959A-037748674BD9}" srcOrd="1" destOrd="0" presId="urn:microsoft.com/office/officeart/2005/8/layout/hProcess4"/>
    <dgm:cxn modelId="{037C9B93-C5F7-BA45-9F57-4CB606995478}" type="presParOf" srcId="{2D363BED-94E8-8646-884A-0D48CF79624E}" destId="{CC452189-AEDB-224D-921B-A0A90C9E3199}" srcOrd="2" destOrd="0" presId="urn:microsoft.com/office/officeart/2005/8/layout/hProcess4"/>
    <dgm:cxn modelId="{D83A61CB-4FDA-C047-B9AD-3CD9A40007A5}" type="presParOf" srcId="{2D363BED-94E8-8646-884A-0D48CF79624E}" destId="{D0682EDD-CFF0-F644-BB8F-598D3BE3AB38}" srcOrd="3" destOrd="0" presId="urn:microsoft.com/office/officeart/2005/8/layout/hProcess4"/>
    <dgm:cxn modelId="{D4530312-6681-8F41-8120-1370F644DC18}" type="presParOf" srcId="{2D363BED-94E8-8646-884A-0D48CF79624E}" destId="{8E80C91E-0C5D-414A-97CE-52D3EFE2B170}" srcOrd="4" destOrd="0" presId="urn:microsoft.com/office/officeart/2005/8/layout/hProcess4"/>
    <dgm:cxn modelId="{525973DA-767A-E248-910B-D074ECD473FE}" type="presParOf" srcId="{F2AFB07E-5814-0146-AD81-A117F0586B76}" destId="{86B40057-EED5-5645-A2FE-FA7F8234B93D}" srcOrd="5" destOrd="0" presId="urn:microsoft.com/office/officeart/2005/8/layout/hProcess4"/>
    <dgm:cxn modelId="{6680ED12-EFA5-C64D-85AB-499EF398E59C}" type="presParOf" srcId="{F2AFB07E-5814-0146-AD81-A117F0586B76}" destId="{30E1D54E-E655-AC46-8447-D0B455EDAEA4}" srcOrd="6" destOrd="0" presId="urn:microsoft.com/office/officeart/2005/8/layout/hProcess4"/>
    <dgm:cxn modelId="{C9D1FE47-C78B-144E-AFFA-B46E18A68AF9}" type="presParOf" srcId="{30E1D54E-E655-AC46-8447-D0B455EDAEA4}" destId="{D889E393-5264-8C46-8986-0E9E919FA78B}" srcOrd="0" destOrd="0" presId="urn:microsoft.com/office/officeart/2005/8/layout/hProcess4"/>
    <dgm:cxn modelId="{9204A5D4-0DE6-F347-A42F-C7BCF6B5DE47}" type="presParOf" srcId="{30E1D54E-E655-AC46-8447-D0B455EDAEA4}" destId="{1BEF776C-E01B-5F47-9919-6EB6589100BF}" srcOrd="1" destOrd="0" presId="urn:microsoft.com/office/officeart/2005/8/layout/hProcess4"/>
    <dgm:cxn modelId="{8A85BCDB-0BCD-F342-B138-E2DE3799777F}" type="presParOf" srcId="{30E1D54E-E655-AC46-8447-D0B455EDAEA4}" destId="{CE61B7F5-B66C-634F-B48F-0D4003BD1FC0}" srcOrd="2" destOrd="0" presId="urn:microsoft.com/office/officeart/2005/8/layout/hProcess4"/>
    <dgm:cxn modelId="{5F2D3CD5-DE4A-014E-BD46-04D750D08635}" type="presParOf" srcId="{30E1D54E-E655-AC46-8447-D0B455EDAEA4}" destId="{DA3620CA-EC56-2549-AC81-288AE1EBB8D1}" srcOrd="3" destOrd="0" presId="urn:microsoft.com/office/officeart/2005/8/layout/hProcess4"/>
    <dgm:cxn modelId="{C8517949-1E95-0D45-856F-1FE47796514F}" type="presParOf" srcId="{30E1D54E-E655-AC46-8447-D0B455EDAEA4}" destId="{2B95EE1F-C894-164E-B6FD-F47FE5125A03}" srcOrd="4" destOrd="0" presId="urn:microsoft.com/office/officeart/2005/8/layout/hProcess4"/>
    <dgm:cxn modelId="{FEC03305-10D1-9D48-9406-E45F864392B6}" type="presParOf" srcId="{F2AFB07E-5814-0146-AD81-A117F0586B76}" destId="{DFC11581-0979-9744-91B6-76B7BAEC1069}" srcOrd="7" destOrd="0" presId="urn:microsoft.com/office/officeart/2005/8/layout/hProcess4"/>
    <dgm:cxn modelId="{8A125CF5-402B-F04D-9D39-1429999BE5CB}" type="presParOf" srcId="{F2AFB07E-5814-0146-AD81-A117F0586B76}" destId="{09034C1A-8788-4B4E-8A91-F34E3C8039C9}" srcOrd="8" destOrd="0" presId="urn:microsoft.com/office/officeart/2005/8/layout/hProcess4"/>
    <dgm:cxn modelId="{B25AEDCA-FE72-B34F-ACBE-4604D667FBBC}" type="presParOf" srcId="{09034C1A-8788-4B4E-8A91-F34E3C8039C9}" destId="{BAB98A8C-5781-584E-BED3-0D92CEDE31FB}" srcOrd="0" destOrd="0" presId="urn:microsoft.com/office/officeart/2005/8/layout/hProcess4"/>
    <dgm:cxn modelId="{4DC4665B-264D-E54A-821E-1125D0A00F1D}" type="presParOf" srcId="{09034C1A-8788-4B4E-8A91-F34E3C8039C9}" destId="{16741777-03E8-2348-AF71-EBCC20AA6129}" srcOrd="1" destOrd="0" presId="urn:microsoft.com/office/officeart/2005/8/layout/hProcess4"/>
    <dgm:cxn modelId="{E99F343B-BA41-8048-9A78-7C3F13CF29CE}" type="presParOf" srcId="{09034C1A-8788-4B4E-8A91-F34E3C8039C9}" destId="{1D2BFEF7-CB51-6748-BA13-53AE7F3FB1C8}" srcOrd="2" destOrd="0" presId="urn:microsoft.com/office/officeart/2005/8/layout/hProcess4"/>
    <dgm:cxn modelId="{6EB82875-33E5-994A-B9B1-81FD1F6C837C}" type="presParOf" srcId="{09034C1A-8788-4B4E-8A91-F34E3C8039C9}" destId="{5F93B4D7-908C-B44C-B5F8-CE0A5FB57D08}" srcOrd="3" destOrd="0" presId="urn:microsoft.com/office/officeart/2005/8/layout/hProcess4"/>
    <dgm:cxn modelId="{1FC4AA1C-A168-8B40-80C3-D2DC355110E6}" type="presParOf" srcId="{09034C1A-8788-4B4E-8A91-F34E3C8039C9}" destId="{6AEC319F-D3EB-7146-B6CD-C3FD209AF3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EBDC70-B086-BE4D-89D1-3E5D50BBA980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80940E-43EA-C043-B890-BD0A2881BE89}">
      <dgm:prSet phldrT="[Text]" custT="1"/>
      <dgm:spPr/>
      <dgm:t>
        <a:bodyPr/>
        <a:lstStyle/>
        <a:p>
          <a:r>
            <a:rPr lang="de-DE" sz="1000" err="1" smtClean="0"/>
            <a:t>Inception</a:t>
          </a:r>
          <a:r>
            <a:rPr lang="de-DE" sz="1000" smtClean="0"/>
            <a:t> Phase</a:t>
          </a:r>
          <a:endParaRPr lang="de-DE" sz="1000" dirty="0"/>
        </a:p>
      </dgm:t>
    </dgm:pt>
    <dgm:pt modelId="{64E16D02-3AF9-5D41-A819-1665E5591292}" type="parTrans" cxnId="{4241BB25-B880-E246-AFCB-3FADAAA85D54}">
      <dgm:prSet/>
      <dgm:spPr/>
      <dgm:t>
        <a:bodyPr/>
        <a:lstStyle/>
        <a:p>
          <a:endParaRPr lang="de-DE"/>
        </a:p>
      </dgm:t>
    </dgm:pt>
    <dgm:pt modelId="{D76C34BF-B521-1F42-A4DF-20B0BF62F1C6}" type="sibTrans" cxnId="{4241BB25-B880-E246-AFCB-3FADAAA85D54}">
      <dgm:prSet/>
      <dgm:spPr/>
      <dgm:t>
        <a:bodyPr/>
        <a:lstStyle/>
        <a:p>
          <a:endParaRPr lang="de-DE"/>
        </a:p>
      </dgm:t>
    </dgm:pt>
    <dgm:pt modelId="{34276147-11E6-3143-80A9-3D23F72CE2E2}">
      <dgm:prSet phldrT="[Text]" phldr="1"/>
      <dgm:spPr/>
      <dgm:t>
        <a:bodyPr/>
        <a:lstStyle/>
        <a:p>
          <a:endParaRPr lang="de-DE" dirty="0"/>
        </a:p>
      </dgm:t>
    </dgm:pt>
    <dgm:pt modelId="{9D25B351-F98D-144C-8FC7-7202E7DAA31C}" type="parTrans" cxnId="{84B3CA10-E22D-4847-B52B-93AE757E12C8}">
      <dgm:prSet/>
      <dgm:spPr/>
      <dgm:t>
        <a:bodyPr/>
        <a:lstStyle/>
        <a:p>
          <a:endParaRPr lang="de-DE"/>
        </a:p>
      </dgm:t>
    </dgm:pt>
    <dgm:pt modelId="{C1CF3618-ABB7-AF4E-B9DD-CB91D61B144A}" type="sibTrans" cxnId="{84B3CA10-E22D-4847-B52B-93AE757E12C8}">
      <dgm:prSet/>
      <dgm:spPr/>
      <dgm:t>
        <a:bodyPr/>
        <a:lstStyle/>
        <a:p>
          <a:endParaRPr lang="de-DE"/>
        </a:p>
      </dgm:t>
    </dgm:pt>
    <dgm:pt modelId="{9A6B36D8-3496-9C45-8B44-1EAF7C4580D1}">
      <dgm:prSet phldrT="[Text]" custT="1"/>
      <dgm:spPr/>
      <dgm:t>
        <a:bodyPr/>
        <a:lstStyle/>
        <a:p>
          <a:r>
            <a:rPr lang="de-DE" sz="1000" dirty="0" smtClean="0"/>
            <a:t>Elaboration Phase</a:t>
          </a:r>
          <a:endParaRPr lang="de-DE" sz="1000" dirty="0"/>
        </a:p>
      </dgm:t>
    </dgm:pt>
    <dgm:pt modelId="{D43BF3FF-4603-2B43-B739-4534B1FDC6F3}" type="parTrans" cxnId="{083369F8-2ED4-654B-B2D2-953F37782682}">
      <dgm:prSet/>
      <dgm:spPr/>
      <dgm:t>
        <a:bodyPr/>
        <a:lstStyle/>
        <a:p>
          <a:endParaRPr lang="de-DE"/>
        </a:p>
      </dgm:t>
    </dgm:pt>
    <dgm:pt modelId="{56627C26-FEAB-5440-8757-A46925CBD82B}" type="sibTrans" cxnId="{083369F8-2ED4-654B-B2D2-953F37782682}">
      <dgm:prSet/>
      <dgm:spPr/>
      <dgm:t>
        <a:bodyPr/>
        <a:lstStyle/>
        <a:p>
          <a:endParaRPr lang="de-DE"/>
        </a:p>
      </dgm:t>
    </dgm:pt>
    <dgm:pt modelId="{FAEDF499-8357-7044-AD29-D8F18CEFC268}">
      <dgm:prSet phldrT="[Text]" phldr="1"/>
      <dgm:spPr/>
      <dgm:t>
        <a:bodyPr/>
        <a:lstStyle/>
        <a:p>
          <a:endParaRPr lang="de-DE"/>
        </a:p>
      </dgm:t>
    </dgm:pt>
    <dgm:pt modelId="{3B3324CC-4BCB-D74A-AE1B-3C4970977CC0}" type="parTrans" cxnId="{45F7C45B-2950-4A40-8459-88758BE64CEC}">
      <dgm:prSet/>
      <dgm:spPr/>
      <dgm:t>
        <a:bodyPr/>
        <a:lstStyle/>
        <a:p>
          <a:endParaRPr lang="de-DE"/>
        </a:p>
      </dgm:t>
    </dgm:pt>
    <dgm:pt modelId="{38A8E068-01A4-4346-B9BF-1D830A403F7B}" type="sibTrans" cxnId="{45F7C45B-2950-4A40-8459-88758BE64CEC}">
      <dgm:prSet/>
      <dgm:spPr/>
      <dgm:t>
        <a:bodyPr/>
        <a:lstStyle/>
        <a:p>
          <a:endParaRPr lang="de-DE"/>
        </a:p>
      </dgm:t>
    </dgm:pt>
    <dgm:pt modelId="{59041736-2012-E146-8F83-CAC074E62CF7}">
      <dgm:prSet phldrT="[Text]" phldr="1"/>
      <dgm:spPr/>
      <dgm:t>
        <a:bodyPr/>
        <a:lstStyle/>
        <a:p>
          <a:endParaRPr lang="de-DE"/>
        </a:p>
      </dgm:t>
    </dgm:pt>
    <dgm:pt modelId="{29A65271-C011-034E-A8D2-3E5B9FC0CB66}" type="parTrans" cxnId="{0EF02BE7-A0E5-214F-A1AB-AD0F8E909A7C}">
      <dgm:prSet/>
      <dgm:spPr/>
      <dgm:t>
        <a:bodyPr/>
        <a:lstStyle/>
        <a:p>
          <a:endParaRPr lang="de-DE"/>
        </a:p>
      </dgm:t>
    </dgm:pt>
    <dgm:pt modelId="{D1BDE5C4-3412-794C-97DB-98D73A30AEE5}" type="sibTrans" cxnId="{0EF02BE7-A0E5-214F-A1AB-AD0F8E909A7C}">
      <dgm:prSet/>
      <dgm:spPr/>
      <dgm:t>
        <a:bodyPr/>
        <a:lstStyle/>
        <a:p>
          <a:endParaRPr lang="de-DE"/>
        </a:p>
      </dgm:t>
    </dgm:pt>
    <dgm:pt modelId="{66CC68F6-92ED-A945-9275-E957AF912E7B}">
      <dgm:prSet phldrT="[Text]" custT="1"/>
      <dgm:spPr/>
      <dgm:t>
        <a:bodyPr/>
        <a:lstStyle/>
        <a:p>
          <a:r>
            <a:rPr lang="de-DE" sz="1000" dirty="0" err="1" smtClean="0"/>
            <a:t>Construction</a:t>
          </a:r>
          <a:r>
            <a:rPr lang="de-DE" sz="1000" dirty="0" smtClean="0"/>
            <a:t> Phase</a:t>
          </a:r>
          <a:endParaRPr lang="de-DE" sz="1000" dirty="0"/>
        </a:p>
      </dgm:t>
    </dgm:pt>
    <dgm:pt modelId="{B8E6DCCF-796C-5146-9A0D-3047FCD3A07F}" type="parTrans" cxnId="{1C6DC43A-7DFF-F54B-916C-124F29BB012F}">
      <dgm:prSet/>
      <dgm:spPr/>
      <dgm:t>
        <a:bodyPr/>
        <a:lstStyle/>
        <a:p>
          <a:endParaRPr lang="de-DE"/>
        </a:p>
      </dgm:t>
    </dgm:pt>
    <dgm:pt modelId="{C33800E8-9250-E94F-BB7F-4B71639583D1}" type="sibTrans" cxnId="{1C6DC43A-7DFF-F54B-916C-124F29BB012F}">
      <dgm:prSet/>
      <dgm:spPr/>
      <dgm:t>
        <a:bodyPr/>
        <a:lstStyle/>
        <a:p>
          <a:endParaRPr lang="de-DE"/>
        </a:p>
      </dgm:t>
    </dgm:pt>
    <dgm:pt modelId="{5FB82180-DEAC-2D40-99D6-B517F86C4FFE}">
      <dgm:prSet phldrT="[Text]" phldr="1"/>
      <dgm:spPr/>
      <dgm:t>
        <a:bodyPr/>
        <a:lstStyle/>
        <a:p>
          <a:endParaRPr lang="de-DE"/>
        </a:p>
      </dgm:t>
    </dgm:pt>
    <dgm:pt modelId="{F63422FF-3FDB-954A-A20A-D17512BF6379}" type="parTrans" cxnId="{C365FBAD-E7A8-1D42-8B6A-EBA47EB1BEEC}">
      <dgm:prSet/>
      <dgm:spPr/>
      <dgm:t>
        <a:bodyPr/>
        <a:lstStyle/>
        <a:p>
          <a:endParaRPr lang="de-DE"/>
        </a:p>
      </dgm:t>
    </dgm:pt>
    <dgm:pt modelId="{41B2B242-99D3-8B4C-89CF-8492FB47E1C1}" type="sibTrans" cxnId="{C365FBAD-E7A8-1D42-8B6A-EBA47EB1BEEC}">
      <dgm:prSet/>
      <dgm:spPr/>
      <dgm:t>
        <a:bodyPr/>
        <a:lstStyle/>
        <a:p>
          <a:endParaRPr lang="de-DE"/>
        </a:p>
      </dgm:t>
    </dgm:pt>
    <dgm:pt modelId="{10CFA8B5-4AB8-8C46-9705-69B061557868}">
      <dgm:prSet phldrT="[Text]" phldr="1"/>
      <dgm:spPr/>
      <dgm:t>
        <a:bodyPr/>
        <a:lstStyle/>
        <a:p>
          <a:endParaRPr lang="de-DE"/>
        </a:p>
      </dgm:t>
    </dgm:pt>
    <dgm:pt modelId="{A5F2E18E-BD06-4140-9807-E04CF2CC58EB}" type="parTrans" cxnId="{CC10370A-995C-AE4F-9CD0-D4E02E53B837}">
      <dgm:prSet/>
      <dgm:spPr/>
      <dgm:t>
        <a:bodyPr/>
        <a:lstStyle/>
        <a:p>
          <a:endParaRPr lang="de-DE"/>
        </a:p>
      </dgm:t>
    </dgm:pt>
    <dgm:pt modelId="{F4CFF948-F70C-B640-ABB5-5E146F40EFAF}" type="sibTrans" cxnId="{CC10370A-995C-AE4F-9CD0-D4E02E53B837}">
      <dgm:prSet/>
      <dgm:spPr/>
      <dgm:t>
        <a:bodyPr/>
        <a:lstStyle/>
        <a:p>
          <a:endParaRPr lang="de-DE"/>
        </a:p>
      </dgm:t>
    </dgm:pt>
    <dgm:pt modelId="{C6C3370A-2B1C-0440-891F-11B2C4DEB558}">
      <dgm:prSet custT="1"/>
      <dgm:spPr/>
      <dgm:t>
        <a:bodyPr/>
        <a:lstStyle/>
        <a:p>
          <a:r>
            <a:rPr lang="de-DE" sz="1000" dirty="0" smtClean="0"/>
            <a:t>Transition Phase</a:t>
          </a:r>
          <a:endParaRPr lang="de-DE" sz="1000" dirty="0"/>
        </a:p>
      </dgm:t>
    </dgm:pt>
    <dgm:pt modelId="{40616A02-F0FD-8340-9347-ABF4D08F9113}" type="parTrans" cxnId="{5C4D7055-D4DD-BE4C-926C-A0C9F40D97FD}">
      <dgm:prSet/>
      <dgm:spPr/>
      <dgm:t>
        <a:bodyPr/>
        <a:lstStyle/>
        <a:p>
          <a:endParaRPr lang="de-DE"/>
        </a:p>
      </dgm:t>
    </dgm:pt>
    <dgm:pt modelId="{015F9C24-BD6A-4D42-BC64-303E332B2209}" type="sibTrans" cxnId="{5C4D7055-D4DD-BE4C-926C-A0C9F40D97FD}">
      <dgm:prSet/>
      <dgm:spPr/>
      <dgm:t>
        <a:bodyPr/>
        <a:lstStyle/>
        <a:p>
          <a:endParaRPr lang="de-DE"/>
        </a:p>
      </dgm:t>
    </dgm:pt>
    <dgm:pt modelId="{6CBB73C3-757D-3B4C-BEF7-C2C10C054724}">
      <dgm:prSet phldrT="[Text]"/>
      <dgm:spPr/>
      <dgm:t>
        <a:bodyPr/>
        <a:lstStyle/>
        <a:p>
          <a:r>
            <a:rPr lang="de-DE" dirty="0" smtClean="0"/>
            <a:t>Iterationen [1..n]</a:t>
          </a:r>
          <a:endParaRPr lang="de-DE" dirty="0"/>
        </a:p>
      </dgm:t>
    </dgm:pt>
    <dgm:pt modelId="{EDF0943E-37DB-4749-84F9-4B4152975F78}" type="sibTrans" cxnId="{0071F7E8-BC91-5547-99F6-51CE6AF7D51A}">
      <dgm:prSet/>
      <dgm:spPr/>
      <dgm:t>
        <a:bodyPr/>
        <a:lstStyle/>
        <a:p>
          <a:endParaRPr lang="de-DE"/>
        </a:p>
      </dgm:t>
    </dgm:pt>
    <dgm:pt modelId="{64E3E93E-D74F-7547-AC4E-46628C201443}" type="parTrans" cxnId="{0071F7E8-BC91-5547-99F6-51CE6AF7D51A}">
      <dgm:prSet/>
      <dgm:spPr/>
      <dgm:t>
        <a:bodyPr/>
        <a:lstStyle/>
        <a:p>
          <a:endParaRPr lang="de-DE"/>
        </a:p>
      </dgm:t>
    </dgm:pt>
    <dgm:pt modelId="{B62F3682-E8E1-4D41-850F-2FCA706ADEA7}" type="pres">
      <dgm:prSet presAssocID="{7CEBDC70-B086-BE4D-89D1-3E5D50BBA98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9BEF6C-AC57-004A-A3EB-6B69BB38879A}" type="pres">
      <dgm:prSet presAssocID="{0080940E-43EA-C043-B890-BD0A2881BE89}" presName="compNode" presStyleCnt="0"/>
      <dgm:spPr/>
    </dgm:pt>
    <dgm:pt modelId="{FDA832DD-B995-FA4E-9D64-0A924C9627E6}" type="pres">
      <dgm:prSet presAssocID="{0080940E-43EA-C043-B890-BD0A2881BE89}" presName="noGeometry" presStyleCnt="0"/>
      <dgm:spPr/>
    </dgm:pt>
    <dgm:pt modelId="{3B65EEE1-9F93-2547-A9D2-E7210AF70329}" type="pres">
      <dgm:prSet presAssocID="{0080940E-43EA-C043-B890-BD0A2881BE89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845ADD-509E-EA44-A30E-2B4CD99AD154}" type="pres">
      <dgm:prSet presAssocID="{0080940E-43EA-C043-B890-BD0A2881BE89}" presName="childTextHidden" presStyleLbl="bgAccFollowNode1" presStyleIdx="0" presStyleCnt="4"/>
      <dgm:spPr/>
      <dgm:t>
        <a:bodyPr/>
        <a:lstStyle/>
        <a:p>
          <a:endParaRPr lang="de-DE"/>
        </a:p>
      </dgm:t>
    </dgm:pt>
    <dgm:pt modelId="{012091FF-1353-6243-B5F5-423F4F0CEE98}" type="pres">
      <dgm:prSet presAssocID="{0080940E-43EA-C043-B890-BD0A2881BE8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D34A82-24B9-2048-92F1-C3DAEBEA5C73}" type="pres">
      <dgm:prSet presAssocID="{0080940E-43EA-C043-B890-BD0A2881BE89}" presName="aSpace" presStyleCnt="0"/>
      <dgm:spPr/>
    </dgm:pt>
    <dgm:pt modelId="{FB211B88-85C5-7441-BC99-4F470591A341}" type="pres">
      <dgm:prSet presAssocID="{9A6B36D8-3496-9C45-8B44-1EAF7C4580D1}" presName="compNode" presStyleCnt="0"/>
      <dgm:spPr/>
    </dgm:pt>
    <dgm:pt modelId="{43062507-46ED-274F-AE47-6E1D061AF06E}" type="pres">
      <dgm:prSet presAssocID="{9A6B36D8-3496-9C45-8B44-1EAF7C4580D1}" presName="noGeometry" presStyleCnt="0"/>
      <dgm:spPr/>
    </dgm:pt>
    <dgm:pt modelId="{E7691775-AF44-4D4C-A8D5-5DCBFF8212E5}" type="pres">
      <dgm:prSet presAssocID="{9A6B36D8-3496-9C45-8B44-1EAF7C4580D1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8F8A51-B8D5-224E-8950-5933DC951073}" type="pres">
      <dgm:prSet presAssocID="{9A6B36D8-3496-9C45-8B44-1EAF7C4580D1}" presName="childTextHidden" presStyleLbl="bgAccFollowNode1" presStyleIdx="1" presStyleCnt="4"/>
      <dgm:spPr/>
      <dgm:t>
        <a:bodyPr/>
        <a:lstStyle/>
        <a:p>
          <a:endParaRPr lang="de-DE"/>
        </a:p>
      </dgm:t>
    </dgm:pt>
    <dgm:pt modelId="{F111ABF7-0B0F-734C-8C8B-61C01647237C}" type="pres">
      <dgm:prSet presAssocID="{9A6B36D8-3496-9C45-8B44-1EAF7C4580D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1D3A12-B5F5-7E45-8755-45FE3970174E}" type="pres">
      <dgm:prSet presAssocID="{9A6B36D8-3496-9C45-8B44-1EAF7C4580D1}" presName="aSpace" presStyleCnt="0"/>
      <dgm:spPr/>
    </dgm:pt>
    <dgm:pt modelId="{B4DCA172-7922-B54E-B96F-6B6A66579610}" type="pres">
      <dgm:prSet presAssocID="{66CC68F6-92ED-A945-9275-E957AF912E7B}" presName="compNode" presStyleCnt="0"/>
      <dgm:spPr/>
    </dgm:pt>
    <dgm:pt modelId="{4929EEB1-8D54-5247-9738-5F897B6CA3AE}" type="pres">
      <dgm:prSet presAssocID="{66CC68F6-92ED-A945-9275-E957AF912E7B}" presName="noGeometry" presStyleCnt="0"/>
      <dgm:spPr/>
    </dgm:pt>
    <dgm:pt modelId="{E4CB9496-DBBD-A649-A8FA-8D57906F829C}" type="pres">
      <dgm:prSet presAssocID="{66CC68F6-92ED-A945-9275-E957AF912E7B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DFABED-6FEA-3349-81F4-F6248F5BBB43}" type="pres">
      <dgm:prSet presAssocID="{66CC68F6-92ED-A945-9275-E957AF912E7B}" presName="childTextHidden" presStyleLbl="bgAccFollowNode1" presStyleIdx="2" presStyleCnt="4"/>
      <dgm:spPr/>
      <dgm:t>
        <a:bodyPr/>
        <a:lstStyle/>
        <a:p>
          <a:endParaRPr lang="de-DE"/>
        </a:p>
      </dgm:t>
    </dgm:pt>
    <dgm:pt modelId="{FC477A08-3DF2-D14D-A7D6-D05A8E045AFE}" type="pres">
      <dgm:prSet presAssocID="{66CC68F6-92ED-A945-9275-E957AF912E7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B60C91-C5CD-5F4B-AE65-415ED485EE4C}" type="pres">
      <dgm:prSet presAssocID="{66CC68F6-92ED-A945-9275-E957AF912E7B}" presName="aSpace" presStyleCnt="0"/>
      <dgm:spPr/>
    </dgm:pt>
    <dgm:pt modelId="{1B29CCEE-70F2-1B40-9655-B8E5D60FC349}" type="pres">
      <dgm:prSet presAssocID="{C6C3370A-2B1C-0440-891F-11B2C4DEB558}" presName="compNode" presStyleCnt="0"/>
      <dgm:spPr/>
    </dgm:pt>
    <dgm:pt modelId="{C91CDA8B-D5EC-3440-A504-709E6A74E781}" type="pres">
      <dgm:prSet presAssocID="{C6C3370A-2B1C-0440-891F-11B2C4DEB558}" presName="noGeometry" presStyleCnt="0"/>
      <dgm:spPr/>
    </dgm:pt>
    <dgm:pt modelId="{ADD1BB20-778A-E34D-96F5-FBE8732F1FDD}" type="pres">
      <dgm:prSet presAssocID="{C6C3370A-2B1C-0440-891F-11B2C4DEB558}" presName="childTextVisible" presStyleLbl="bgAccFollowNode1" presStyleIdx="3" presStyleCnt="4">
        <dgm:presLayoutVars>
          <dgm:bulletEnabled val="1"/>
        </dgm:presLayoutVars>
      </dgm:prSet>
      <dgm:spPr/>
    </dgm:pt>
    <dgm:pt modelId="{898061C0-1199-5648-826E-0C0D090039B9}" type="pres">
      <dgm:prSet presAssocID="{C6C3370A-2B1C-0440-891F-11B2C4DEB558}" presName="childTextHidden" presStyleLbl="bgAccFollowNode1" presStyleIdx="3" presStyleCnt="4"/>
      <dgm:spPr/>
    </dgm:pt>
    <dgm:pt modelId="{E2C0ABD8-A246-E64F-8AC4-9C863FE2AF7D}" type="pres">
      <dgm:prSet presAssocID="{C6C3370A-2B1C-0440-891F-11B2C4DEB55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C6DC43A-7DFF-F54B-916C-124F29BB012F}" srcId="{7CEBDC70-B086-BE4D-89D1-3E5D50BBA980}" destId="{66CC68F6-92ED-A945-9275-E957AF912E7B}" srcOrd="2" destOrd="0" parTransId="{B8E6DCCF-796C-5146-9A0D-3047FCD3A07F}" sibTransId="{C33800E8-9250-E94F-BB7F-4B71639583D1}"/>
    <dgm:cxn modelId="{C365FBAD-E7A8-1D42-8B6A-EBA47EB1BEEC}" srcId="{66CC68F6-92ED-A945-9275-E957AF912E7B}" destId="{5FB82180-DEAC-2D40-99D6-B517F86C4FFE}" srcOrd="0" destOrd="0" parTransId="{F63422FF-3FDB-954A-A20A-D17512BF6379}" sibTransId="{41B2B242-99D3-8B4C-89CF-8492FB47E1C1}"/>
    <dgm:cxn modelId="{F11A3E6F-2FC8-844A-B42A-B25705043524}" type="presOf" srcId="{FAEDF499-8357-7044-AD29-D8F18CEFC268}" destId="{878F8A51-B8D5-224E-8950-5933DC951073}" srcOrd="1" destOrd="0" presId="urn:microsoft.com/office/officeart/2005/8/layout/hProcess6"/>
    <dgm:cxn modelId="{654CDB35-271A-9240-9804-31242156C154}" type="presOf" srcId="{FAEDF499-8357-7044-AD29-D8F18CEFC268}" destId="{E7691775-AF44-4D4C-A8D5-5DCBFF8212E5}" srcOrd="0" destOrd="0" presId="urn:microsoft.com/office/officeart/2005/8/layout/hProcess6"/>
    <dgm:cxn modelId="{5A1D3F59-CF79-7D48-8C51-4C51C5E8AA57}" type="presOf" srcId="{34276147-11E6-3143-80A9-3D23F72CE2E2}" destId="{9F845ADD-509E-EA44-A30E-2B4CD99AD154}" srcOrd="1" destOrd="1" presId="urn:microsoft.com/office/officeart/2005/8/layout/hProcess6"/>
    <dgm:cxn modelId="{E43F26E6-96F6-1D4D-A197-7277FA33395B}" type="presOf" srcId="{59041736-2012-E146-8F83-CAC074E62CF7}" destId="{878F8A51-B8D5-224E-8950-5933DC951073}" srcOrd="1" destOrd="1" presId="urn:microsoft.com/office/officeart/2005/8/layout/hProcess6"/>
    <dgm:cxn modelId="{6523413A-A471-DB42-9FFF-32C89A8AE539}" type="presOf" srcId="{59041736-2012-E146-8F83-CAC074E62CF7}" destId="{E7691775-AF44-4D4C-A8D5-5DCBFF8212E5}" srcOrd="0" destOrd="1" presId="urn:microsoft.com/office/officeart/2005/8/layout/hProcess6"/>
    <dgm:cxn modelId="{4F7A9F9D-EF11-9040-9002-A44BEBBB25B8}" type="presOf" srcId="{5FB82180-DEAC-2D40-99D6-B517F86C4FFE}" destId="{E4CB9496-DBBD-A649-A8FA-8D57906F829C}" srcOrd="0" destOrd="0" presId="urn:microsoft.com/office/officeart/2005/8/layout/hProcess6"/>
    <dgm:cxn modelId="{F1DE2527-D9B9-6A48-BC0D-9A714B411A11}" type="presOf" srcId="{34276147-11E6-3143-80A9-3D23F72CE2E2}" destId="{3B65EEE1-9F93-2547-A9D2-E7210AF70329}" srcOrd="0" destOrd="1" presId="urn:microsoft.com/office/officeart/2005/8/layout/hProcess6"/>
    <dgm:cxn modelId="{BCEB897C-F077-3542-91E4-D057ABE85B17}" type="presOf" srcId="{C6C3370A-2B1C-0440-891F-11B2C4DEB558}" destId="{E2C0ABD8-A246-E64F-8AC4-9C863FE2AF7D}" srcOrd="0" destOrd="0" presId="urn:microsoft.com/office/officeart/2005/8/layout/hProcess6"/>
    <dgm:cxn modelId="{B236CF5A-F4FF-7B4B-A335-8309DAB5F279}" type="presOf" srcId="{10CFA8B5-4AB8-8C46-9705-69B061557868}" destId="{E4CB9496-DBBD-A649-A8FA-8D57906F829C}" srcOrd="0" destOrd="1" presId="urn:microsoft.com/office/officeart/2005/8/layout/hProcess6"/>
    <dgm:cxn modelId="{658C5E45-1C91-A542-A2FB-FC2BBFB4F1E5}" type="presOf" srcId="{10CFA8B5-4AB8-8C46-9705-69B061557868}" destId="{F2DFABED-6FEA-3349-81F4-F6248F5BBB43}" srcOrd="1" destOrd="1" presId="urn:microsoft.com/office/officeart/2005/8/layout/hProcess6"/>
    <dgm:cxn modelId="{05E63AAF-B7B6-A946-A88D-E86D2413077E}" type="presOf" srcId="{6CBB73C3-757D-3B4C-BEF7-C2C10C054724}" destId="{3B65EEE1-9F93-2547-A9D2-E7210AF70329}" srcOrd="0" destOrd="0" presId="urn:microsoft.com/office/officeart/2005/8/layout/hProcess6"/>
    <dgm:cxn modelId="{F7C5312E-A850-774E-ABFE-8741C5D9ADFD}" type="presOf" srcId="{6CBB73C3-757D-3B4C-BEF7-C2C10C054724}" destId="{9F845ADD-509E-EA44-A30E-2B4CD99AD154}" srcOrd="1" destOrd="0" presId="urn:microsoft.com/office/officeart/2005/8/layout/hProcess6"/>
    <dgm:cxn modelId="{5C4D7055-D4DD-BE4C-926C-A0C9F40D97FD}" srcId="{7CEBDC70-B086-BE4D-89D1-3E5D50BBA980}" destId="{C6C3370A-2B1C-0440-891F-11B2C4DEB558}" srcOrd="3" destOrd="0" parTransId="{40616A02-F0FD-8340-9347-ABF4D08F9113}" sibTransId="{015F9C24-BD6A-4D42-BC64-303E332B2209}"/>
    <dgm:cxn modelId="{4241BB25-B880-E246-AFCB-3FADAAA85D54}" srcId="{7CEBDC70-B086-BE4D-89D1-3E5D50BBA980}" destId="{0080940E-43EA-C043-B890-BD0A2881BE89}" srcOrd="0" destOrd="0" parTransId="{64E16D02-3AF9-5D41-A819-1665E5591292}" sibTransId="{D76C34BF-B521-1F42-A4DF-20B0BF62F1C6}"/>
    <dgm:cxn modelId="{71A2EEE0-9EEC-9D4D-8D7F-2ED4A5D95B0A}" type="presOf" srcId="{9A6B36D8-3496-9C45-8B44-1EAF7C4580D1}" destId="{F111ABF7-0B0F-734C-8C8B-61C01647237C}" srcOrd="0" destOrd="0" presId="urn:microsoft.com/office/officeart/2005/8/layout/hProcess6"/>
    <dgm:cxn modelId="{60725A85-6221-1D48-993A-AD326AC51A51}" type="presOf" srcId="{5FB82180-DEAC-2D40-99D6-B517F86C4FFE}" destId="{F2DFABED-6FEA-3349-81F4-F6248F5BBB43}" srcOrd="1" destOrd="0" presId="urn:microsoft.com/office/officeart/2005/8/layout/hProcess6"/>
    <dgm:cxn modelId="{0071F7E8-BC91-5547-99F6-51CE6AF7D51A}" srcId="{0080940E-43EA-C043-B890-BD0A2881BE89}" destId="{6CBB73C3-757D-3B4C-BEF7-C2C10C054724}" srcOrd="0" destOrd="0" parTransId="{64E3E93E-D74F-7547-AC4E-46628C201443}" sibTransId="{EDF0943E-37DB-4749-84F9-4B4152975F78}"/>
    <dgm:cxn modelId="{083369F8-2ED4-654B-B2D2-953F37782682}" srcId="{7CEBDC70-B086-BE4D-89D1-3E5D50BBA980}" destId="{9A6B36D8-3496-9C45-8B44-1EAF7C4580D1}" srcOrd="1" destOrd="0" parTransId="{D43BF3FF-4603-2B43-B739-4534B1FDC6F3}" sibTransId="{56627C26-FEAB-5440-8757-A46925CBD82B}"/>
    <dgm:cxn modelId="{CC10370A-995C-AE4F-9CD0-D4E02E53B837}" srcId="{66CC68F6-92ED-A945-9275-E957AF912E7B}" destId="{10CFA8B5-4AB8-8C46-9705-69B061557868}" srcOrd="1" destOrd="0" parTransId="{A5F2E18E-BD06-4140-9807-E04CF2CC58EB}" sibTransId="{F4CFF948-F70C-B640-ABB5-5E146F40EFAF}"/>
    <dgm:cxn modelId="{45F7C45B-2950-4A40-8459-88758BE64CEC}" srcId="{9A6B36D8-3496-9C45-8B44-1EAF7C4580D1}" destId="{FAEDF499-8357-7044-AD29-D8F18CEFC268}" srcOrd="0" destOrd="0" parTransId="{3B3324CC-4BCB-D74A-AE1B-3C4970977CC0}" sibTransId="{38A8E068-01A4-4346-B9BF-1D830A403F7B}"/>
    <dgm:cxn modelId="{6C6CEECC-EAEA-B446-B5A0-A749A2974896}" type="presOf" srcId="{0080940E-43EA-C043-B890-BD0A2881BE89}" destId="{012091FF-1353-6243-B5F5-423F4F0CEE98}" srcOrd="0" destOrd="0" presId="urn:microsoft.com/office/officeart/2005/8/layout/hProcess6"/>
    <dgm:cxn modelId="{0EF02BE7-A0E5-214F-A1AB-AD0F8E909A7C}" srcId="{9A6B36D8-3496-9C45-8B44-1EAF7C4580D1}" destId="{59041736-2012-E146-8F83-CAC074E62CF7}" srcOrd="1" destOrd="0" parTransId="{29A65271-C011-034E-A8D2-3E5B9FC0CB66}" sibTransId="{D1BDE5C4-3412-794C-97DB-98D73A30AEE5}"/>
    <dgm:cxn modelId="{3B8EB0DD-0AA3-FF45-B8E7-52D53DACA37E}" type="presOf" srcId="{66CC68F6-92ED-A945-9275-E957AF912E7B}" destId="{FC477A08-3DF2-D14D-A7D6-D05A8E045AFE}" srcOrd="0" destOrd="0" presId="urn:microsoft.com/office/officeart/2005/8/layout/hProcess6"/>
    <dgm:cxn modelId="{84B3CA10-E22D-4847-B52B-93AE757E12C8}" srcId="{0080940E-43EA-C043-B890-BD0A2881BE89}" destId="{34276147-11E6-3143-80A9-3D23F72CE2E2}" srcOrd="1" destOrd="0" parTransId="{9D25B351-F98D-144C-8FC7-7202E7DAA31C}" sibTransId="{C1CF3618-ABB7-AF4E-B9DD-CB91D61B144A}"/>
    <dgm:cxn modelId="{D8A5E965-8F7F-2940-990F-60A917D9BADF}" type="presOf" srcId="{7CEBDC70-B086-BE4D-89D1-3E5D50BBA980}" destId="{B62F3682-E8E1-4D41-850F-2FCA706ADEA7}" srcOrd="0" destOrd="0" presId="urn:microsoft.com/office/officeart/2005/8/layout/hProcess6"/>
    <dgm:cxn modelId="{090C080D-9466-184B-82F8-DAAD4E36723B}" type="presParOf" srcId="{B62F3682-E8E1-4D41-850F-2FCA706ADEA7}" destId="{629BEF6C-AC57-004A-A3EB-6B69BB38879A}" srcOrd="0" destOrd="0" presId="urn:microsoft.com/office/officeart/2005/8/layout/hProcess6"/>
    <dgm:cxn modelId="{9E2E411D-E756-0A44-AE05-3B2F6AB3935D}" type="presParOf" srcId="{629BEF6C-AC57-004A-A3EB-6B69BB38879A}" destId="{FDA832DD-B995-FA4E-9D64-0A924C9627E6}" srcOrd="0" destOrd="0" presId="urn:microsoft.com/office/officeart/2005/8/layout/hProcess6"/>
    <dgm:cxn modelId="{8D0C4CEE-52FF-AB4E-8FBB-930FAB5ED6F8}" type="presParOf" srcId="{629BEF6C-AC57-004A-A3EB-6B69BB38879A}" destId="{3B65EEE1-9F93-2547-A9D2-E7210AF70329}" srcOrd="1" destOrd="0" presId="urn:microsoft.com/office/officeart/2005/8/layout/hProcess6"/>
    <dgm:cxn modelId="{D2CA4DE4-A7CF-EE48-806B-06839947B0A2}" type="presParOf" srcId="{629BEF6C-AC57-004A-A3EB-6B69BB38879A}" destId="{9F845ADD-509E-EA44-A30E-2B4CD99AD154}" srcOrd="2" destOrd="0" presId="urn:microsoft.com/office/officeart/2005/8/layout/hProcess6"/>
    <dgm:cxn modelId="{C6EF2DEE-0BC8-5443-82DB-2406ECB8C573}" type="presParOf" srcId="{629BEF6C-AC57-004A-A3EB-6B69BB38879A}" destId="{012091FF-1353-6243-B5F5-423F4F0CEE98}" srcOrd="3" destOrd="0" presId="urn:microsoft.com/office/officeart/2005/8/layout/hProcess6"/>
    <dgm:cxn modelId="{16F2FFE3-BA20-0744-B599-AD8C3C8D3298}" type="presParOf" srcId="{B62F3682-E8E1-4D41-850F-2FCA706ADEA7}" destId="{F4D34A82-24B9-2048-92F1-C3DAEBEA5C73}" srcOrd="1" destOrd="0" presId="urn:microsoft.com/office/officeart/2005/8/layout/hProcess6"/>
    <dgm:cxn modelId="{1194DD5F-07B1-4744-AB62-9E19343AEB4B}" type="presParOf" srcId="{B62F3682-E8E1-4D41-850F-2FCA706ADEA7}" destId="{FB211B88-85C5-7441-BC99-4F470591A341}" srcOrd="2" destOrd="0" presId="urn:microsoft.com/office/officeart/2005/8/layout/hProcess6"/>
    <dgm:cxn modelId="{1079238D-78FF-2743-A43D-50B0D8BD74A7}" type="presParOf" srcId="{FB211B88-85C5-7441-BC99-4F470591A341}" destId="{43062507-46ED-274F-AE47-6E1D061AF06E}" srcOrd="0" destOrd="0" presId="urn:microsoft.com/office/officeart/2005/8/layout/hProcess6"/>
    <dgm:cxn modelId="{07937E75-5212-C84E-88FC-D1BA470D6EF3}" type="presParOf" srcId="{FB211B88-85C5-7441-BC99-4F470591A341}" destId="{E7691775-AF44-4D4C-A8D5-5DCBFF8212E5}" srcOrd="1" destOrd="0" presId="urn:microsoft.com/office/officeart/2005/8/layout/hProcess6"/>
    <dgm:cxn modelId="{550B3522-3E12-8F41-96C8-961672C9E95D}" type="presParOf" srcId="{FB211B88-85C5-7441-BC99-4F470591A341}" destId="{878F8A51-B8D5-224E-8950-5933DC951073}" srcOrd="2" destOrd="0" presId="urn:microsoft.com/office/officeart/2005/8/layout/hProcess6"/>
    <dgm:cxn modelId="{B2C58C3E-52F9-F442-96FD-FF4B645BB3BE}" type="presParOf" srcId="{FB211B88-85C5-7441-BC99-4F470591A341}" destId="{F111ABF7-0B0F-734C-8C8B-61C01647237C}" srcOrd="3" destOrd="0" presId="urn:microsoft.com/office/officeart/2005/8/layout/hProcess6"/>
    <dgm:cxn modelId="{57773412-7A98-9E4E-87A5-D06127B6EFFE}" type="presParOf" srcId="{B62F3682-E8E1-4D41-850F-2FCA706ADEA7}" destId="{A21D3A12-B5F5-7E45-8755-45FE3970174E}" srcOrd="3" destOrd="0" presId="urn:microsoft.com/office/officeart/2005/8/layout/hProcess6"/>
    <dgm:cxn modelId="{703242FD-609B-9145-B44E-B3DA95C82F4F}" type="presParOf" srcId="{B62F3682-E8E1-4D41-850F-2FCA706ADEA7}" destId="{B4DCA172-7922-B54E-B96F-6B6A66579610}" srcOrd="4" destOrd="0" presId="urn:microsoft.com/office/officeart/2005/8/layout/hProcess6"/>
    <dgm:cxn modelId="{33898B5C-32CF-2A43-A8AA-00645E7ED7C0}" type="presParOf" srcId="{B4DCA172-7922-B54E-B96F-6B6A66579610}" destId="{4929EEB1-8D54-5247-9738-5F897B6CA3AE}" srcOrd="0" destOrd="0" presId="urn:microsoft.com/office/officeart/2005/8/layout/hProcess6"/>
    <dgm:cxn modelId="{BB5C950A-9BE2-AF44-9131-0396D12DD59A}" type="presParOf" srcId="{B4DCA172-7922-B54E-B96F-6B6A66579610}" destId="{E4CB9496-DBBD-A649-A8FA-8D57906F829C}" srcOrd="1" destOrd="0" presId="urn:microsoft.com/office/officeart/2005/8/layout/hProcess6"/>
    <dgm:cxn modelId="{C8294E17-746F-F348-A6C8-68359AEB29B6}" type="presParOf" srcId="{B4DCA172-7922-B54E-B96F-6B6A66579610}" destId="{F2DFABED-6FEA-3349-81F4-F6248F5BBB43}" srcOrd="2" destOrd="0" presId="urn:microsoft.com/office/officeart/2005/8/layout/hProcess6"/>
    <dgm:cxn modelId="{C6152552-5B70-8846-A823-D364273F2507}" type="presParOf" srcId="{B4DCA172-7922-B54E-B96F-6B6A66579610}" destId="{FC477A08-3DF2-D14D-A7D6-D05A8E045AFE}" srcOrd="3" destOrd="0" presId="urn:microsoft.com/office/officeart/2005/8/layout/hProcess6"/>
    <dgm:cxn modelId="{2A3AA2C4-1EC5-EB46-9C94-521B0FC3D8A1}" type="presParOf" srcId="{B62F3682-E8E1-4D41-850F-2FCA706ADEA7}" destId="{BBB60C91-C5CD-5F4B-AE65-415ED485EE4C}" srcOrd="5" destOrd="0" presId="urn:microsoft.com/office/officeart/2005/8/layout/hProcess6"/>
    <dgm:cxn modelId="{1A0C55A2-9760-B34D-AE8E-F34C39E2B717}" type="presParOf" srcId="{B62F3682-E8E1-4D41-850F-2FCA706ADEA7}" destId="{1B29CCEE-70F2-1B40-9655-B8E5D60FC349}" srcOrd="6" destOrd="0" presId="urn:microsoft.com/office/officeart/2005/8/layout/hProcess6"/>
    <dgm:cxn modelId="{7832F2AF-3955-C04A-852D-36AEB093364F}" type="presParOf" srcId="{1B29CCEE-70F2-1B40-9655-B8E5D60FC349}" destId="{C91CDA8B-D5EC-3440-A504-709E6A74E781}" srcOrd="0" destOrd="0" presId="urn:microsoft.com/office/officeart/2005/8/layout/hProcess6"/>
    <dgm:cxn modelId="{71FC2C0F-2FD8-B34C-B115-DDB153321B6D}" type="presParOf" srcId="{1B29CCEE-70F2-1B40-9655-B8E5D60FC349}" destId="{ADD1BB20-778A-E34D-96F5-FBE8732F1FDD}" srcOrd="1" destOrd="0" presId="urn:microsoft.com/office/officeart/2005/8/layout/hProcess6"/>
    <dgm:cxn modelId="{F00124C3-9D2A-7E43-A52B-8AFCD6070199}" type="presParOf" srcId="{1B29CCEE-70F2-1B40-9655-B8E5D60FC349}" destId="{898061C0-1199-5648-826E-0C0D090039B9}" srcOrd="2" destOrd="0" presId="urn:microsoft.com/office/officeart/2005/8/layout/hProcess6"/>
    <dgm:cxn modelId="{118F8A48-E7B9-8C4F-BA55-57F11DBE52F2}" type="presParOf" srcId="{1B29CCEE-70F2-1B40-9655-B8E5D60FC349}" destId="{E2C0ABD8-A246-E64F-8AC4-9C863FE2AF7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42F84A-D969-374D-AB6C-D710702DD149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824884C8-783C-0F44-AD81-C843C00C698A}">
      <dgm:prSet phldrT="[Text]"/>
      <dgm:spPr>
        <a:solidFill>
          <a:schemeClr val="bg1">
            <a:lumMod val="65000"/>
          </a:schemeClr>
        </a:solidFill>
        <a:ln>
          <a:solidFill>
            <a:schemeClr val="tx1"/>
          </a:solidFill>
          <a:prstDash val="sysDash"/>
        </a:ln>
      </dgm:spPr>
      <dgm:t>
        <a:bodyPr anchor="t" anchorCtr="1"/>
        <a:lstStyle/>
        <a:p>
          <a:r>
            <a:rPr lang="de-DE" dirty="0" smtClean="0"/>
            <a:t>Lösung</a:t>
          </a:r>
          <a:endParaRPr lang="de-DE" dirty="0"/>
        </a:p>
      </dgm:t>
    </dgm:pt>
    <dgm:pt modelId="{E6D09013-0BFD-7842-A479-D612343472DF}" type="parTrans" cxnId="{5DB15162-1B7B-6E40-8061-0FF1CD8883AC}">
      <dgm:prSet/>
      <dgm:spPr/>
      <dgm:t>
        <a:bodyPr/>
        <a:lstStyle/>
        <a:p>
          <a:endParaRPr lang="de-DE"/>
        </a:p>
      </dgm:t>
    </dgm:pt>
    <dgm:pt modelId="{9BAD5B21-B3F5-D74A-A832-AF2490E7E248}" type="sibTrans" cxnId="{5DB15162-1B7B-6E40-8061-0FF1CD8883AC}">
      <dgm:prSet/>
      <dgm:spPr/>
      <dgm:t>
        <a:bodyPr/>
        <a:lstStyle/>
        <a:p>
          <a:endParaRPr lang="de-DE"/>
        </a:p>
      </dgm:t>
    </dgm:pt>
    <dgm:pt modelId="{656CECBB-5655-624A-8EEF-ACAA2F868EAC}">
      <dgm:prSet phldrT="[Text]"/>
      <dgm:spPr>
        <a:solidFill>
          <a:schemeClr val="bg1">
            <a:lumMod val="65000"/>
          </a:schemeClr>
        </a:solidFill>
        <a:ln>
          <a:solidFill>
            <a:schemeClr val="tx1"/>
          </a:solidFill>
          <a:prstDash val="sysDash"/>
        </a:ln>
      </dgm:spPr>
      <dgm:t>
        <a:bodyPr anchor="b" anchorCtr="1"/>
        <a:lstStyle/>
        <a:p>
          <a:r>
            <a:rPr lang="de-DE" dirty="0" smtClean="0"/>
            <a:t>Management</a:t>
          </a:r>
          <a:endParaRPr lang="de-DE" dirty="0"/>
        </a:p>
      </dgm:t>
    </dgm:pt>
    <dgm:pt modelId="{3331A43D-003A-CD49-9C67-B24482F5AABB}" type="parTrans" cxnId="{F2C6D8CD-FC0B-9B47-8FC4-1422B38C9B3D}">
      <dgm:prSet/>
      <dgm:spPr/>
      <dgm:t>
        <a:bodyPr/>
        <a:lstStyle/>
        <a:p>
          <a:endParaRPr lang="de-DE"/>
        </a:p>
      </dgm:t>
    </dgm:pt>
    <dgm:pt modelId="{F649CC7E-CEFE-014D-AFF1-89198415EC4A}" type="sibTrans" cxnId="{F2C6D8CD-FC0B-9B47-8FC4-1422B38C9B3D}">
      <dgm:prSet/>
      <dgm:spPr/>
      <dgm:t>
        <a:bodyPr/>
        <a:lstStyle/>
        <a:p>
          <a:endParaRPr lang="de-DE"/>
        </a:p>
      </dgm:t>
    </dgm:pt>
    <dgm:pt modelId="{CBA5C4B9-DD6F-754A-A0F1-CA5C9CC433AD}">
      <dgm:prSet phldrT="[Text]"/>
      <dgm:spPr>
        <a:solidFill>
          <a:schemeClr val="bg1">
            <a:lumMod val="65000"/>
          </a:schemeClr>
        </a:solidFill>
        <a:ln>
          <a:solidFill>
            <a:schemeClr val="tx1"/>
          </a:solidFill>
          <a:prstDash val="sysDash"/>
        </a:ln>
      </dgm:spPr>
      <dgm:t>
        <a:bodyPr anchor="t" anchorCtr="1"/>
        <a:lstStyle/>
        <a:p>
          <a:r>
            <a:rPr lang="de-DE" dirty="0" smtClean="0"/>
            <a:t>Ziel</a:t>
          </a:r>
          <a:endParaRPr lang="de-DE" dirty="0"/>
        </a:p>
      </dgm:t>
    </dgm:pt>
    <dgm:pt modelId="{71841706-5A21-564D-A167-E9C67386A2F4}" type="parTrans" cxnId="{452BE99F-11A9-9848-A3C7-9D9C283980E5}">
      <dgm:prSet/>
      <dgm:spPr/>
      <dgm:t>
        <a:bodyPr/>
        <a:lstStyle/>
        <a:p>
          <a:endParaRPr lang="de-DE"/>
        </a:p>
      </dgm:t>
    </dgm:pt>
    <dgm:pt modelId="{C7EAD03E-6DFF-A047-8E78-A321C043EB86}" type="sibTrans" cxnId="{452BE99F-11A9-9848-A3C7-9D9C283980E5}">
      <dgm:prSet/>
      <dgm:spPr/>
      <dgm:t>
        <a:bodyPr/>
        <a:lstStyle/>
        <a:p>
          <a:endParaRPr lang="de-DE"/>
        </a:p>
      </dgm:t>
    </dgm:pt>
    <dgm:pt modelId="{AE7F2E3D-A67B-514F-8E78-23A1B692FD62}" type="pres">
      <dgm:prSet presAssocID="{EE42F84A-D969-374D-AB6C-D710702DD149}" presName="compositeShape" presStyleCnt="0">
        <dgm:presLayoutVars>
          <dgm:chMax val="7"/>
          <dgm:dir/>
          <dgm:resizeHandles val="exact"/>
        </dgm:presLayoutVars>
      </dgm:prSet>
      <dgm:spPr/>
    </dgm:pt>
    <dgm:pt modelId="{96FE9F52-4CB1-EB41-BF80-9ABBD2AFBCA8}" type="pres">
      <dgm:prSet presAssocID="{EE42F84A-D969-374D-AB6C-D710702DD149}" presName="wedge1" presStyleLbl="node1" presStyleIdx="0" presStyleCnt="3" custAng="917754" custLinFactNeighborX="-5208" custLinFactNeighborY="2976"/>
      <dgm:spPr/>
      <dgm:t>
        <a:bodyPr/>
        <a:lstStyle/>
        <a:p>
          <a:endParaRPr lang="de-DE"/>
        </a:p>
      </dgm:t>
    </dgm:pt>
    <dgm:pt modelId="{C2D316CB-DBA7-B848-BCC8-ADA7EA01AF20}" type="pres">
      <dgm:prSet presAssocID="{EE42F84A-D969-374D-AB6C-D710702DD1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53BCA5-8039-7142-96FC-A4E3CE9307F0}" type="pres">
      <dgm:prSet presAssocID="{EE42F84A-D969-374D-AB6C-D710702DD149}" presName="wedge2" presStyleLbl="node1" presStyleIdx="1" presStyleCnt="3" custAng="917754"/>
      <dgm:spPr/>
      <dgm:t>
        <a:bodyPr/>
        <a:lstStyle/>
        <a:p>
          <a:endParaRPr lang="de-DE"/>
        </a:p>
      </dgm:t>
    </dgm:pt>
    <dgm:pt modelId="{C2E5C9C6-0F5E-1948-ABCE-7635F2E4ABFA}" type="pres">
      <dgm:prSet presAssocID="{EE42F84A-D969-374D-AB6C-D710702DD1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99A4C5-7139-1949-9BDA-BD48DFC4FA38}" type="pres">
      <dgm:prSet presAssocID="{EE42F84A-D969-374D-AB6C-D710702DD149}" presName="wedge3" presStyleLbl="node1" presStyleIdx="2" presStyleCnt="3" custAng="917754"/>
      <dgm:spPr/>
      <dgm:t>
        <a:bodyPr/>
        <a:lstStyle/>
        <a:p>
          <a:endParaRPr lang="de-DE"/>
        </a:p>
      </dgm:t>
    </dgm:pt>
    <dgm:pt modelId="{3FFC27E2-88F8-C94F-88EC-BC7D894E37DB}" type="pres">
      <dgm:prSet presAssocID="{EE42F84A-D969-374D-AB6C-D710702DD1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28E9A1-851A-3A4C-986A-55B39D3BE53A}" type="presOf" srcId="{CBA5C4B9-DD6F-754A-A0F1-CA5C9CC433AD}" destId="{B899A4C5-7139-1949-9BDA-BD48DFC4FA38}" srcOrd="0" destOrd="0" presId="urn:microsoft.com/office/officeart/2005/8/layout/chart3"/>
    <dgm:cxn modelId="{5DB15162-1B7B-6E40-8061-0FF1CD8883AC}" srcId="{EE42F84A-D969-374D-AB6C-D710702DD149}" destId="{824884C8-783C-0F44-AD81-C843C00C698A}" srcOrd="0" destOrd="0" parTransId="{E6D09013-0BFD-7842-A479-D612343472DF}" sibTransId="{9BAD5B21-B3F5-D74A-A832-AF2490E7E248}"/>
    <dgm:cxn modelId="{D4E5478C-3D74-8043-B05A-3D0D5758DA90}" type="presOf" srcId="{EE42F84A-D969-374D-AB6C-D710702DD149}" destId="{AE7F2E3D-A67B-514F-8E78-23A1B692FD62}" srcOrd="0" destOrd="0" presId="urn:microsoft.com/office/officeart/2005/8/layout/chart3"/>
    <dgm:cxn modelId="{6D64A74D-32AC-E54F-84F3-44C4200329E6}" type="presOf" srcId="{CBA5C4B9-DD6F-754A-A0F1-CA5C9CC433AD}" destId="{3FFC27E2-88F8-C94F-88EC-BC7D894E37DB}" srcOrd="1" destOrd="0" presId="urn:microsoft.com/office/officeart/2005/8/layout/chart3"/>
    <dgm:cxn modelId="{C3D00237-5E8B-074B-B096-307201F5CEF5}" type="presOf" srcId="{824884C8-783C-0F44-AD81-C843C00C698A}" destId="{C2D316CB-DBA7-B848-BCC8-ADA7EA01AF20}" srcOrd="1" destOrd="0" presId="urn:microsoft.com/office/officeart/2005/8/layout/chart3"/>
    <dgm:cxn modelId="{F2C6D8CD-FC0B-9B47-8FC4-1422B38C9B3D}" srcId="{EE42F84A-D969-374D-AB6C-D710702DD149}" destId="{656CECBB-5655-624A-8EEF-ACAA2F868EAC}" srcOrd="1" destOrd="0" parTransId="{3331A43D-003A-CD49-9C67-B24482F5AABB}" sibTransId="{F649CC7E-CEFE-014D-AFF1-89198415EC4A}"/>
    <dgm:cxn modelId="{EE608D70-266E-E44A-8999-CC432734BDCB}" type="presOf" srcId="{824884C8-783C-0F44-AD81-C843C00C698A}" destId="{96FE9F52-4CB1-EB41-BF80-9ABBD2AFBCA8}" srcOrd="0" destOrd="0" presId="urn:microsoft.com/office/officeart/2005/8/layout/chart3"/>
    <dgm:cxn modelId="{1FF071A7-61EE-A949-B65E-D83BC2361994}" type="presOf" srcId="{656CECBB-5655-624A-8EEF-ACAA2F868EAC}" destId="{5453BCA5-8039-7142-96FC-A4E3CE9307F0}" srcOrd="0" destOrd="0" presId="urn:microsoft.com/office/officeart/2005/8/layout/chart3"/>
    <dgm:cxn modelId="{A674FB62-1123-B944-B282-813E8C076A28}" type="presOf" srcId="{656CECBB-5655-624A-8EEF-ACAA2F868EAC}" destId="{C2E5C9C6-0F5E-1948-ABCE-7635F2E4ABFA}" srcOrd="1" destOrd="0" presId="urn:microsoft.com/office/officeart/2005/8/layout/chart3"/>
    <dgm:cxn modelId="{452BE99F-11A9-9848-A3C7-9D9C283980E5}" srcId="{EE42F84A-D969-374D-AB6C-D710702DD149}" destId="{CBA5C4B9-DD6F-754A-A0F1-CA5C9CC433AD}" srcOrd="2" destOrd="0" parTransId="{71841706-5A21-564D-A167-E9C67386A2F4}" sibTransId="{C7EAD03E-6DFF-A047-8E78-A321C043EB86}"/>
    <dgm:cxn modelId="{ABBA221A-4F66-624C-AFEA-933581ED2D39}" type="presParOf" srcId="{AE7F2E3D-A67B-514F-8E78-23A1B692FD62}" destId="{96FE9F52-4CB1-EB41-BF80-9ABBD2AFBCA8}" srcOrd="0" destOrd="0" presId="urn:microsoft.com/office/officeart/2005/8/layout/chart3"/>
    <dgm:cxn modelId="{B8C8F83A-D0F1-604F-910D-BE278C21D3E6}" type="presParOf" srcId="{AE7F2E3D-A67B-514F-8E78-23A1B692FD62}" destId="{C2D316CB-DBA7-B848-BCC8-ADA7EA01AF20}" srcOrd="1" destOrd="0" presId="urn:microsoft.com/office/officeart/2005/8/layout/chart3"/>
    <dgm:cxn modelId="{307B1830-4094-9845-B44C-E5675B7F8BEA}" type="presParOf" srcId="{AE7F2E3D-A67B-514F-8E78-23A1B692FD62}" destId="{5453BCA5-8039-7142-96FC-A4E3CE9307F0}" srcOrd="2" destOrd="0" presId="urn:microsoft.com/office/officeart/2005/8/layout/chart3"/>
    <dgm:cxn modelId="{A686DD82-CBD6-5647-A0B5-2A2ABE85C6DF}" type="presParOf" srcId="{AE7F2E3D-A67B-514F-8E78-23A1B692FD62}" destId="{C2E5C9C6-0F5E-1948-ABCE-7635F2E4ABFA}" srcOrd="3" destOrd="0" presId="urn:microsoft.com/office/officeart/2005/8/layout/chart3"/>
    <dgm:cxn modelId="{D981FC26-978D-344B-B6AE-E61BBBF95E6E}" type="presParOf" srcId="{AE7F2E3D-A67B-514F-8E78-23A1B692FD62}" destId="{B899A4C5-7139-1949-9BDA-BD48DFC4FA38}" srcOrd="4" destOrd="0" presId="urn:microsoft.com/office/officeart/2005/8/layout/chart3"/>
    <dgm:cxn modelId="{EED079C2-9E27-E440-8A7A-9B74A1529738}" type="presParOf" srcId="{AE7F2E3D-A67B-514F-8E78-23A1B692FD62}" destId="{3FFC27E2-88F8-C94F-88EC-BC7D894E37D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F17DA-87C5-4A43-A098-953C1CE95E21}">
      <dsp:nvSpPr>
        <dsp:cNvPr id="0" name=""/>
        <dsp:cNvSpPr/>
      </dsp:nvSpPr>
      <dsp:spPr>
        <a:xfrm rot="5400000">
          <a:off x="959282" y="894520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89D1-B31C-DF4B-A50C-161F579CEF21}">
      <dsp:nvSpPr>
        <dsp:cNvPr id="0" name=""/>
        <dsp:cNvSpPr/>
      </dsp:nvSpPr>
      <dsp:spPr>
        <a:xfrm>
          <a:off x="753030" y="31551"/>
          <a:ext cx="1310515" cy="91731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Planung des Prozesses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797818" y="76339"/>
        <a:ext cx="1220939" cy="827742"/>
      </dsp:txXfrm>
    </dsp:sp>
    <dsp:sp modelId="{D59F22CE-BD5D-ED43-88A5-39CE9BDBB6F3}">
      <dsp:nvSpPr>
        <dsp:cNvPr id="0" name=""/>
        <dsp:cNvSpPr/>
      </dsp:nvSpPr>
      <dsp:spPr>
        <a:xfrm>
          <a:off x="2063545" y="119038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60089-C65D-EF4C-83CC-88E4F4926D2A}">
      <dsp:nvSpPr>
        <dsp:cNvPr id="0" name=""/>
        <dsp:cNvSpPr/>
      </dsp:nvSpPr>
      <dsp:spPr>
        <a:xfrm rot="5400000">
          <a:off x="2045838" y="1924971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363171"/>
            <a:satOff val="-234"/>
            <a:lumOff val="3788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15F8EC-C525-414B-9234-6E55DB176665}">
      <dsp:nvSpPr>
        <dsp:cNvPr id="0" name=""/>
        <dsp:cNvSpPr/>
      </dsp:nvSpPr>
      <dsp:spPr>
        <a:xfrm>
          <a:off x="1839586" y="1062002"/>
          <a:ext cx="1310515" cy="91731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Spezifikation der Anforderungen an das Produkt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1884374" y="1106790"/>
        <a:ext cx="1220939" cy="827742"/>
      </dsp:txXfrm>
    </dsp:sp>
    <dsp:sp modelId="{B215679D-2476-E047-AC35-41EF6CA27505}">
      <dsp:nvSpPr>
        <dsp:cNvPr id="0" name=""/>
        <dsp:cNvSpPr/>
      </dsp:nvSpPr>
      <dsp:spPr>
        <a:xfrm>
          <a:off x="3150101" y="1149489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CCED5-23AD-804B-B72D-C8CE9F9F91EC}">
      <dsp:nvSpPr>
        <dsp:cNvPr id="0" name=""/>
        <dsp:cNvSpPr/>
      </dsp:nvSpPr>
      <dsp:spPr>
        <a:xfrm rot="5400000">
          <a:off x="3132394" y="2955422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726342"/>
            <a:satOff val="-469"/>
            <a:lumOff val="7576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E873E2-F32F-954F-80EE-E23F850A1A66}">
      <dsp:nvSpPr>
        <dsp:cNvPr id="0" name=""/>
        <dsp:cNvSpPr/>
      </dsp:nvSpPr>
      <dsp:spPr>
        <a:xfrm>
          <a:off x="2926142" y="2092452"/>
          <a:ext cx="1310515" cy="91731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Design des Software-Produkts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2970930" y="2137240"/>
        <a:ext cx="1220939" cy="827742"/>
      </dsp:txXfrm>
    </dsp:sp>
    <dsp:sp modelId="{787C040B-2269-5245-B0C1-2A484ED4CE43}">
      <dsp:nvSpPr>
        <dsp:cNvPr id="0" name=""/>
        <dsp:cNvSpPr/>
      </dsp:nvSpPr>
      <dsp:spPr>
        <a:xfrm>
          <a:off x="4236658" y="2179940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1621A-A1DF-7B43-BBF7-1B438DA076E3}">
      <dsp:nvSpPr>
        <dsp:cNvPr id="0" name=""/>
        <dsp:cNvSpPr/>
      </dsp:nvSpPr>
      <dsp:spPr>
        <a:xfrm rot="5400000">
          <a:off x="4218951" y="3985873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907904-F906-C444-AE1F-258FEFCB528B}">
      <dsp:nvSpPr>
        <dsp:cNvPr id="0" name=""/>
        <dsp:cNvSpPr/>
      </dsp:nvSpPr>
      <dsp:spPr>
        <a:xfrm>
          <a:off x="4012699" y="3122903"/>
          <a:ext cx="1310515" cy="91731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Implementierung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4057487" y="3167691"/>
        <a:ext cx="1220939" cy="827742"/>
      </dsp:txXfrm>
    </dsp:sp>
    <dsp:sp modelId="{87DC0899-72CE-D744-AACC-D354479B05E6}">
      <dsp:nvSpPr>
        <dsp:cNvPr id="0" name=""/>
        <dsp:cNvSpPr/>
      </dsp:nvSpPr>
      <dsp:spPr>
        <a:xfrm>
          <a:off x="5323214" y="3210391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AF6F4-A95F-4946-85EC-A6F72B14BC8E}">
      <dsp:nvSpPr>
        <dsp:cNvPr id="0" name=""/>
        <dsp:cNvSpPr/>
      </dsp:nvSpPr>
      <dsp:spPr>
        <a:xfrm>
          <a:off x="5099255" y="4153354"/>
          <a:ext cx="1310515" cy="91731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Diverse Tests des Software-Produkts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5144043" y="4198142"/>
        <a:ext cx="1220939" cy="8277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67AF8-3E21-334C-9F7E-9C2946870C28}">
      <dsp:nvSpPr>
        <dsp:cNvPr id="0" name=""/>
        <dsp:cNvSpPr/>
      </dsp:nvSpPr>
      <dsp:spPr>
        <a:xfrm>
          <a:off x="534441" y="1335667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300" kern="1200"/>
        </a:p>
      </dsp:txBody>
      <dsp:txXfrm>
        <a:off x="1064865" y="1613861"/>
        <a:ext cx="1034326" cy="1298239"/>
      </dsp:txXfrm>
    </dsp:sp>
    <dsp:sp modelId="{6219243F-E3DD-3C49-BF51-DA6E05871398}">
      <dsp:nvSpPr>
        <dsp:cNvPr id="0" name=""/>
        <dsp:cNvSpPr/>
      </dsp:nvSpPr>
      <dsp:spPr>
        <a:xfrm>
          <a:off x="4018" y="1732558"/>
          <a:ext cx="1060846" cy="1060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159375" y="1887915"/>
        <a:ext cx="750132" cy="750132"/>
      </dsp:txXfrm>
    </dsp:sp>
    <dsp:sp modelId="{9320A89B-F276-1446-846F-BA5EBDB8056A}">
      <dsp:nvSpPr>
        <dsp:cNvPr id="0" name=""/>
        <dsp:cNvSpPr/>
      </dsp:nvSpPr>
      <dsp:spPr>
        <a:xfrm>
          <a:off x="3319164" y="1335667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300" kern="1200"/>
        </a:p>
      </dsp:txBody>
      <dsp:txXfrm>
        <a:off x="3849588" y="1613861"/>
        <a:ext cx="1034326" cy="1298239"/>
      </dsp:txXfrm>
    </dsp:sp>
    <dsp:sp modelId="{C620BBF3-477B-3546-A720-6DE3BBC4CE5D}">
      <dsp:nvSpPr>
        <dsp:cNvPr id="0" name=""/>
        <dsp:cNvSpPr/>
      </dsp:nvSpPr>
      <dsp:spPr>
        <a:xfrm>
          <a:off x="2788741" y="1732558"/>
          <a:ext cx="1060846" cy="1060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2944098" y="1887915"/>
        <a:ext cx="750132" cy="750132"/>
      </dsp:txXfrm>
    </dsp:sp>
    <dsp:sp modelId="{D665142E-CBB7-5F4F-9847-FC9909C66B10}">
      <dsp:nvSpPr>
        <dsp:cNvPr id="0" name=""/>
        <dsp:cNvSpPr/>
      </dsp:nvSpPr>
      <dsp:spPr>
        <a:xfrm>
          <a:off x="6103887" y="1335667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300" kern="1200"/>
        </a:p>
      </dsp:txBody>
      <dsp:txXfrm>
        <a:off x="6634311" y="1613861"/>
        <a:ext cx="1034326" cy="1298239"/>
      </dsp:txXfrm>
    </dsp:sp>
    <dsp:sp modelId="{A827BAC3-AEE0-594E-9492-F80A96136FBB}">
      <dsp:nvSpPr>
        <dsp:cNvPr id="0" name=""/>
        <dsp:cNvSpPr/>
      </dsp:nvSpPr>
      <dsp:spPr>
        <a:xfrm>
          <a:off x="5573464" y="1732558"/>
          <a:ext cx="1060846" cy="1060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5728821" y="1887915"/>
        <a:ext cx="750132" cy="7501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B0D97-2803-7249-BAB3-9FDBCBB2E9F3}">
      <dsp:nvSpPr>
        <dsp:cNvPr id="0" name=""/>
        <dsp:cNvSpPr/>
      </dsp:nvSpPr>
      <dsp:spPr>
        <a:xfrm>
          <a:off x="3888501" y="2036683"/>
          <a:ext cx="2489279" cy="2489279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500" kern="1200"/>
        </a:p>
      </dsp:txBody>
      <dsp:txXfrm>
        <a:off x="4388957" y="2619785"/>
        <a:ext cx="1488367" cy="1279541"/>
      </dsp:txXfrm>
    </dsp:sp>
    <dsp:sp modelId="{4A03591F-BF4D-244D-96D9-FD4A5B5A4948}">
      <dsp:nvSpPr>
        <dsp:cNvPr id="0" name=""/>
        <dsp:cNvSpPr/>
      </dsp:nvSpPr>
      <dsp:spPr>
        <a:xfrm>
          <a:off x="2440193" y="1448308"/>
          <a:ext cx="1810385" cy="181038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700" kern="1200"/>
        </a:p>
      </dsp:txBody>
      <dsp:txXfrm>
        <a:off x="2895963" y="1906833"/>
        <a:ext cx="898845" cy="893335"/>
      </dsp:txXfrm>
    </dsp:sp>
    <dsp:sp modelId="{AD409FD6-503A-BE43-BDEA-9001122A90A7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000" kern="1200"/>
        </a:p>
      </dsp:txBody>
      <dsp:txXfrm rot="-20700000">
        <a:off x="3843242" y="588375"/>
        <a:ext cx="995711" cy="995711"/>
      </dsp:txXfrm>
    </dsp:sp>
    <dsp:sp modelId="{265B6E11-1633-B245-A91B-C9EA467D6358}">
      <dsp:nvSpPr>
        <dsp:cNvPr id="0" name=""/>
        <dsp:cNvSpPr/>
      </dsp:nvSpPr>
      <dsp:spPr>
        <a:xfrm>
          <a:off x="3700746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23E01E-C0C7-854C-8262-BBD3DBA2E5E1}">
      <dsp:nvSpPr>
        <dsp:cNvPr id="0" name=""/>
        <dsp:cNvSpPr/>
      </dsp:nvSpPr>
      <dsp:spPr>
        <a:xfrm>
          <a:off x="2119577" y="1046315"/>
          <a:ext cx="2315030" cy="23150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BE9E2-DDBD-E647-97B7-13B1D1D7D4CE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DFD39-D5C3-9148-89CD-D5F7A0380ACF}">
      <dsp:nvSpPr>
        <dsp:cNvPr id="0" name=""/>
        <dsp:cNvSpPr/>
      </dsp:nvSpPr>
      <dsp:spPr>
        <a:xfrm>
          <a:off x="2310" y="567258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Transparenz</a:t>
          </a:r>
          <a:endParaRPr lang="de-DE" sz="1200" b="1" kern="1200" dirty="0"/>
        </a:p>
      </dsp:txBody>
      <dsp:txXfrm>
        <a:off x="2310" y="567258"/>
        <a:ext cx="1833041" cy="1099824"/>
      </dsp:txXfrm>
    </dsp:sp>
    <dsp:sp modelId="{6E02ABE7-25DF-B848-BB01-BD983AAED6D8}">
      <dsp:nvSpPr>
        <dsp:cNvPr id="0" name=""/>
        <dsp:cNvSpPr/>
      </dsp:nvSpPr>
      <dsp:spPr>
        <a:xfrm>
          <a:off x="2018656" y="567258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Fehlervermeidung</a:t>
          </a:r>
          <a:endParaRPr lang="de-DE" sz="1200" b="1" kern="1200" dirty="0"/>
        </a:p>
      </dsp:txBody>
      <dsp:txXfrm>
        <a:off x="2018656" y="567258"/>
        <a:ext cx="1833041" cy="1099824"/>
      </dsp:txXfrm>
    </dsp:sp>
    <dsp:sp modelId="{FC846A12-BAE6-634B-BEF3-2E8278A83E73}">
      <dsp:nvSpPr>
        <dsp:cNvPr id="0" name=""/>
        <dsp:cNvSpPr/>
      </dsp:nvSpPr>
      <dsp:spPr>
        <a:xfrm>
          <a:off x="4035002" y="567258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Kosten</a:t>
          </a:r>
          <a:endParaRPr lang="de-DE" sz="1200" b="1" kern="1200" dirty="0"/>
        </a:p>
      </dsp:txBody>
      <dsp:txXfrm>
        <a:off x="4035002" y="567258"/>
        <a:ext cx="1833041" cy="1099824"/>
      </dsp:txXfrm>
    </dsp:sp>
    <dsp:sp modelId="{49E2A6CE-1329-5143-9407-82C698559479}">
      <dsp:nvSpPr>
        <dsp:cNvPr id="0" name=""/>
        <dsp:cNvSpPr/>
      </dsp:nvSpPr>
      <dsp:spPr>
        <a:xfrm>
          <a:off x="6051347" y="567258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Dokumentation/personenunabhängige Verfügbarkeit des Wissens </a:t>
          </a:r>
          <a:endParaRPr lang="de-DE" sz="1200" b="1" kern="1200" dirty="0"/>
        </a:p>
      </dsp:txBody>
      <dsp:txXfrm>
        <a:off x="6051347" y="567258"/>
        <a:ext cx="1833041" cy="1099824"/>
      </dsp:txXfrm>
    </dsp:sp>
    <dsp:sp modelId="{9D2E6CB2-D944-F246-A335-F51AF5407DD6}">
      <dsp:nvSpPr>
        <dsp:cNvPr id="0" name=""/>
        <dsp:cNvSpPr/>
      </dsp:nvSpPr>
      <dsp:spPr>
        <a:xfrm>
          <a:off x="2310" y="1850387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Erleichterte Einarbeitung neuer Mitarbeiter </a:t>
          </a:r>
          <a:endParaRPr lang="de-DE" sz="1200" b="1" kern="1200" dirty="0"/>
        </a:p>
      </dsp:txBody>
      <dsp:txXfrm>
        <a:off x="2310" y="1850387"/>
        <a:ext cx="1833041" cy="1099824"/>
      </dsp:txXfrm>
    </dsp:sp>
    <dsp:sp modelId="{1C9A0400-B866-FA4A-9C85-FA1112E181C8}">
      <dsp:nvSpPr>
        <dsp:cNvPr id="0" name=""/>
        <dsp:cNvSpPr/>
      </dsp:nvSpPr>
      <dsp:spPr>
        <a:xfrm>
          <a:off x="2018656" y="1850387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/>
            <a:t>Auswertungsmöglichkeiten </a:t>
          </a:r>
          <a:endParaRPr lang="de-DE" sz="1200" b="1" kern="1200"/>
        </a:p>
      </dsp:txBody>
      <dsp:txXfrm>
        <a:off x="2018656" y="1850387"/>
        <a:ext cx="1833041" cy="1099824"/>
      </dsp:txXfrm>
    </dsp:sp>
    <dsp:sp modelId="{98E2699D-F555-4547-8634-3B2D25177000}">
      <dsp:nvSpPr>
        <dsp:cNvPr id="0" name=""/>
        <dsp:cNvSpPr/>
      </dsp:nvSpPr>
      <dsp:spPr>
        <a:xfrm>
          <a:off x="4035002" y="1850387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Basis für die informationstechnische Unterstützung </a:t>
          </a:r>
          <a:endParaRPr lang="de-DE" sz="1200" b="1" kern="1200" dirty="0"/>
        </a:p>
      </dsp:txBody>
      <dsp:txXfrm>
        <a:off x="4035002" y="1850387"/>
        <a:ext cx="1833041" cy="1099824"/>
      </dsp:txXfrm>
    </dsp:sp>
    <dsp:sp modelId="{149D9174-2814-BF4A-8649-154F645C83E7}">
      <dsp:nvSpPr>
        <dsp:cNvPr id="0" name=""/>
        <dsp:cNvSpPr/>
      </dsp:nvSpPr>
      <dsp:spPr>
        <a:xfrm>
          <a:off x="6051347" y="1850387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/>
            <a:t>Zertifizierung </a:t>
          </a:r>
          <a:endParaRPr lang="de-DE" sz="1200" b="1" kern="1200"/>
        </a:p>
      </dsp:txBody>
      <dsp:txXfrm>
        <a:off x="6051347" y="1850387"/>
        <a:ext cx="1833041" cy="1099824"/>
      </dsp:txXfrm>
    </dsp:sp>
    <dsp:sp modelId="{B8129D79-661F-014D-A387-68B15266DA87}">
      <dsp:nvSpPr>
        <dsp:cNvPr id="0" name=""/>
        <dsp:cNvSpPr/>
      </dsp:nvSpPr>
      <dsp:spPr>
        <a:xfrm>
          <a:off x="0" y="3133505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/>
            <a:t>Simulationen </a:t>
          </a:r>
          <a:endParaRPr lang="de-DE" sz="1200" b="1" kern="1200"/>
        </a:p>
      </dsp:txBody>
      <dsp:txXfrm>
        <a:off x="0" y="3133505"/>
        <a:ext cx="1833041" cy="1099824"/>
      </dsp:txXfrm>
    </dsp:sp>
    <dsp:sp modelId="{CD37A84C-9E9F-E342-8ADA-F16AD0596317}">
      <dsp:nvSpPr>
        <dsp:cNvPr id="0" name=""/>
        <dsp:cNvSpPr/>
      </dsp:nvSpPr>
      <dsp:spPr>
        <a:xfrm>
          <a:off x="2021167" y="3134396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/>
            <a:t>Prozessoptimierung </a:t>
          </a:r>
          <a:endParaRPr lang="de-DE" sz="1200" b="1" kern="1200"/>
        </a:p>
      </dsp:txBody>
      <dsp:txXfrm>
        <a:off x="2021167" y="3134396"/>
        <a:ext cx="1833041" cy="1099824"/>
      </dsp:txXfrm>
    </dsp:sp>
    <dsp:sp modelId="{6792F385-E8EF-EC44-9226-2AFD121940AB}">
      <dsp:nvSpPr>
        <dsp:cNvPr id="0" name=""/>
        <dsp:cNvSpPr/>
      </dsp:nvSpPr>
      <dsp:spPr>
        <a:xfrm>
          <a:off x="4022042" y="3134396"/>
          <a:ext cx="1833041" cy="1099824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/>
            <a:t>Erhöhte Mitarbeitermotivation </a:t>
          </a:r>
          <a:endParaRPr lang="de-DE" sz="1200" b="1" kern="1200"/>
        </a:p>
      </dsp:txBody>
      <dsp:txXfrm>
        <a:off x="4022042" y="3134396"/>
        <a:ext cx="1833041" cy="1099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22384-3EF5-0F4C-8A9A-188B3BEC5AE7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AEC38-987A-B948-B919-4697C3E6ACF7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4ABD3-0AF6-5E4F-A91E-1B63D9B8016A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BCEB7-3356-274E-855F-EC7DBEF5FE24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4BC37-EF52-E848-9880-A226CD3F984E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Softwareprojekte</a:t>
          </a:r>
          <a:endParaRPr lang="de-DE" sz="2200" kern="1200" dirty="0"/>
        </a:p>
      </dsp:txBody>
      <dsp:txXfrm>
        <a:off x="3129147" y="621854"/>
        <a:ext cx="2228479" cy="1383659"/>
      </dsp:txXfrm>
    </dsp:sp>
    <dsp:sp modelId="{FA18F3E2-3AB7-F845-AC68-2CD1C845649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F181C-4AB6-5044-8C1A-7075A5A442F7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Einfache   (</a:t>
          </a:r>
          <a:r>
            <a:rPr lang="de-DE" sz="2200" kern="1200" dirty="0" err="1" smtClean="0"/>
            <a:t>Organic</a:t>
          </a:r>
          <a:r>
            <a:rPr lang="de-DE" sz="2200" kern="1200" dirty="0" smtClean="0"/>
            <a:t> Mode) Projekte</a:t>
          </a:r>
          <a:endParaRPr lang="de-DE" sz="2200" kern="1200" dirty="0"/>
        </a:p>
      </dsp:txBody>
      <dsp:txXfrm>
        <a:off x="300222" y="2764765"/>
        <a:ext cx="2228479" cy="1383659"/>
      </dsp:txXfrm>
    </dsp:sp>
    <dsp:sp modelId="{C9FD1051-1FCC-A14F-AFAF-83633B156CAB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956673-60E9-E04B-BD7A-0898FEE040CC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Mittelschwere (Semi-</a:t>
          </a:r>
          <a:r>
            <a:rPr lang="de-DE" sz="2200" kern="1200" dirty="0" err="1" smtClean="0"/>
            <a:t>Detached</a:t>
          </a:r>
          <a:r>
            <a:rPr lang="de-DE" sz="2200" kern="1200" dirty="0" smtClean="0"/>
            <a:t>) Projekte</a:t>
          </a:r>
          <a:endParaRPr lang="de-DE" sz="2200" kern="1200" dirty="0"/>
        </a:p>
      </dsp:txBody>
      <dsp:txXfrm>
        <a:off x="3129147" y="2764765"/>
        <a:ext cx="2228479" cy="1383659"/>
      </dsp:txXfrm>
    </dsp:sp>
    <dsp:sp modelId="{9B08BB9D-A3DA-9349-90BE-73EBA834C60C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C64B6-0169-6A4B-8DC1-E11A9CA86F6A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Komplexe (Embedded) Projekte</a:t>
          </a:r>
          <a:endParaRPr lang="de-DE" sz="2200" kern="1200" dirty="0"/>
        </a:p>
      </dsp:txBody>
      <dsp:txXfrm>
        <a:off x="5958072" y="2764765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3445B-CE92-7E47-A0BB-26261A5E887E}">
      <dsp:nvSpPr>
        <dsp:cNvPr id="0" name=""/>
        <dsp:cNvSpPr/>
      </dsp:nvSpPr>
      <dsp:spPr>
        <a:xfrm>
          <a:off x="3328097" y="0"/>
          <a:ext cx="2178467" cy="21787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7143E3-4551-9A48-B670-5D496CD2DB52}">
      <dsp:nvSpPr>
        <dsp:cNvPr id="0" name=""/>
        <dsp:cNvSpPr/>
      </dsp:nvSpPr>
      <dsp:spPr>
        <a:xfrm>
          <a:off x="3809610" y="786612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809610" y="786612"/>
        <a:ext cx="1210532" cy="605121"/>
      </dsp:txXfrm>
    </dsp:sp>
    <dsp:sp modelId="{F15EC418-9CA6-144B-B535-51B5656C882B}">
      <dsp:nvSpPr>
        <dsp:cNvPr id="0" name=""/>
        <dsp:cNvSpPr/>
      </dsp:nvSpPr>
      <dsp:spPr>
        <a:xfrm rot="6243107">
          <a:off x="3349802" y="2479133"/>
          <a:ext cx="2178467" cy="217879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B8DF1-0795-744C-9973-EA31942E8EA3}">
      <dsp:nvSpPr>
        <dsp:cNvPr id="0" name=""/>
        <dsp:cNvSpPr/>
      </dsp:nvSpPr>
      <dsp:spPr>
        <a:xfrm>
          <a:off x="3207003" y="2045735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207003" y="2045735"/>
        <a:ext cx="1210532" cy="605121"/>
      </dsp:txXfrm>
    </dsp:sp>
    <dsp:sp modelId="{536605D5-82CF-B548-ABCE-279C845FD100}">
      <dsp:nvSpPr>
        <dsp:cNvPr id="0" name=""/>
        <dsp:cNvSpPr/>
      </dsp:nvSpPr>
      <dsp:spPr>
        <a:xfrm>
          <a:off x="3483146" y="2653572"/>
          <a:ext cx="1871640" cy="18723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6BF5A-DD88-DA41-98AE-DD7123E19FFE}">
      <dsp:nvSpPr>
        <dsp:cNvPr id="0" name=""/>
        <dsp:cNvSpPr/>
      </dsp:nvSpPr>
      <dsp:spPr>
        <a:xfrm>
          <a:off x="3812473" y="3306668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812473" y="3306668"/>
        <a:ext cx="1210532" cy="60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18797-689A-314A-AA96-DFB98505C9DF}">
      <dsp:nvSpPr>
        <dsp:cNvPr id="0" name=""/>
        <dsp:cNvSpPr/>
      </dsp:nvSpPr>
      <dsp:spPr>
        <a:xfrm>
          <a:off x="207369" y="160192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Auftraggeber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207369" y="160192"/>
        <a:ext cx="1396044" cy="837626"/>
      </dsp:txXfrm>
    </dsp:sp>
    <dsp:sp modelId="{8A9F7630-5749-C348-ADDB-415BAC103275}">
      <dsp:nvSpPr>
        <dsp:cNvPr id="0" name=""/>
        <dsp:cNvSpPr/>
      </dsp:nvSpPr>
      <dsp:spPr>
        <a:xfrm>
          <a:off x="1737644" y="160192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333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Auftragnehmer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1737644" y="160192"/>
        <a:ext cx="1396044" cy="837626"/>
      </dsp:txXfrm>
    </dsp:sp>
    <dsp:sp modelId="{A2ADCE18-F6C7-4C48-AA0E-03DD356CB7F6}">
      <dsp:nvSpPr>
        <dsp:cNvPr id="0" name=""/>
        <dsp:cNvSpPr/>
      </dsp:nvSpPr>
      <dsp:spPr>
        <a:xfrm>
          <a:off x="3273293" y="160192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Auftraggeber/Auftragnehmer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3273293" y="160192"/>
        <a:ext cx="1396044" cy="837626"/>
      </dsp:txXfrm>
    </dsp:sp>
    <dsp:sp modelId="{DEF4B3CC-FF42-AB44-A238-13018AB01D3A}">
      <dsp:nvSpPr>
        <dsp:cNvPr id="0" name=""/>
        <dsp:cNvSpPr/>
      </dsp:nvSpPr>
      <dsp:spPr>
        <a:xfrm>
          <a:off x="4814318" y="160192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Auftraggeber/Auftragnehmer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4814318" y="160192"/>
        <a:ext cx="1396044" cy="837626"/>
      </dsp:txXfrm>
    </dsp:sp>
    <dsp:sp modelId="{D03A872F-1D8E-3C43-B508-603B23BF22C4}">
      <dsp:nvSpPr>
        <dsp:cNvPr id="0" name=""/>
        <dsp:cNvSpPr/>
      </dsp:nvSpPr>
      <dsp:spPr>
        <a:xfrm>
          <a:off x="207369" y="1137424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Systementwicklungsprojekt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(AG)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207369" y="1137424"/>
        <a:ext cx="1396044" cy="837626"/>
      </dsp:txXfrm>
    </dsp:sp>
    <dsp:sp modelId="{6101D85C-7951-AA4F-A845-01A4836EA60C}">
      <dsp:nvSpPr>
        <dsp:cNvPr id="0" name=""/>
        <dsp:cNvSpPr/>
      </dsp:nvSpPr>
      <dsp:spPr>
        <a:xfrm>
          <a:off x="1737644" y="1137424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6667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Systementwicklungsprojekt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(AN)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1737644" y="1137424"/>
        <a:ext cx="1396044" cy="837626"/>
      </dsp:txXfrm>
    </dsp:sp>
    <dsp:sp modelId="{819CBC12-D3F9-FA47-8118-6074E9DBEC38}">
      <dsp:nvSpPr>
        <dsp:cNvPr id="0" name=""/>
        <dsp:cNvSpPr/>
      </dsp:nvSpPr>
      <dsp:spPr>
        <a:xfrm>
          <a:off x="3273293" y="1137424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Systementwicklungsprojekt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(AG/AN)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3273293" y="1137424"/>
        <a:ext cx="1396044" cy="837626"/>
      </dsp:txXfrm>
    </dsp:sp>
    <dsp:sp modelId="{05AE4B46-641A-4245-A9B5-9B07FCBE3528}">
      <dsp:nvSpPr>
        <dsp:cNvPr id="0" name=""/>
        <dsp:cNvSpPr/>
      </dsp:nvSpPr>
      <dsp:spPr>
        <a:xfrm>
          <a:off x="4816077" y="1146101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3333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Einführung und Pflege eines organisationsspezifischen Vorgehensmodells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4816077" y="1146101"/>
        <a:ext cx="1396044" cy="837626"/>
      </dsp:txXfrm>
    </dsp:sp>
    <dsp:sp modelId="{16EF41D4-307D-1B4B-8FD5-983E2628349A}">
      <dsp:nvSpPr>
        <dsp:cNvPr id="0" name=""/>
        <dsp:cNvSpPr/>
      </dsp:nvSpPr>
      <dsp:spPr>
        <a:xfrm>
          <a:off x="4832822" y="2136630"/>
          <a:ext cx="1396044" cy="837626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Einführung und Pflege eines </a:t>
          </a:r>
          <a:r>
            <a:rPr lang="de-DE" sz="900" kern="1200" smtClean="0">
              <a:solidFill>
                <a:srgbClr val="000000"/>
              </a:solidFill>
            </a:rPr>
            <a:t>organisationsspezifischen Vorgehensmodells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4832822" y="2136630"/>
        <a:ext cx="1396044" cy="837626"/>
      </dsp:txXfrm>
    </dsp:sp>
    <dsp:sp modelId="{81A60E72-1094-8341-8634-6FB15386E64F}">
      <dsp:nvSpPr>
        <dsp:cNvPr id="0" name=""/>
        <dsp:cNvSpPr/>
      </dsp:nvSpPr>
      <dsp:spPr>
        <a:xfrm>
          <a:off x="215250" y="2132710"/>
          <a:ext cx="1123564" cy="85262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HW-System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215250" y="2132710"/>
        <a:ext cx="1123564" cy="852620"/>
      </dsp:txXfrm>
    </dsp:sp>
    <dsp:sp modelId="{4231FF06-574E-9745-91B5-7BB7C3534BA4}">
      <dsp:nvSpPr>
        <dsp:cNvPr id="0" name=""/>
        <dsp:cNvSpPr/>
      </dsp:nvSpPr>
      <dsp:spPr>
        <a:xfrm>
          <a:off x="1335409" y="2134687"/>
          <a:ext cx="1119125" cy="85262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SW-System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1335409" y="2134687"/>
        <a:ext cx="1119125" cy="852620"/>
      </dsp:txXfrm>
    </dsp:sp>
    <dsp:sp modelId="{66F2FDCA-65B3-C247-B89E-5A9C7CAE35FC}">
      <dsp:nvSpPr>
        <dsp:cNvPr id="0" name=""/>
        <dsp:cNvSpPr/>
      </dsp:nvSpPr>
      <dsp:spPr>
        <a:xfrm>
          <a:off x="2451826" y="2134804"/>
          <a:ext cx="1119125" cy="85262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6667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HW- und SW-System/Eingebettetes System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2451826" y="2134804"/>
        <a:ext cx="1119125" cy="852620"/>
      </dsp:txXfrm>
    </dsp:sp>
    <dsp:sp modelId="{48D3D559-99FE-A24A-8A2F-18773BB0004D}">
      <dsp:nvSpPr>
        <dsp:cNvPr id="0" name=""/>
        <dsp:cNvSpPr/>
      </dsp:nvSpPr>
      <dsp:spPr>
        <a:xfrm>
          <a:off x="3565800" y="2133100"/>
          <a:ext cx="1098003" cy="85358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>
              <a:solidFill>
                <a:srgbClr val="000000"/>
              </a:solidFill>
            </a:rPr>
            <a:t>Systemintegration</a:t>
          </a:r>
          <a:endParaRPr lang="de-DE" sz="900" kern="1200" dirty="0">
            <a:solidFill>
              <a:srgbClr val="000000"/>
            </a:solidFill>
          </a:endParaRPr>
        </a:p>
      </dsp:txBody>
      <dsp:txXfrm>
        <a:off x="3565800" y="2133100"/>
        <a:ext cx="1098003" cy="8535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15A99-DCFD-C148-9EF4-76FAF15BE51B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solidFill>
                <a:srgbClr val="000000"/>
              </a:solidFill>
            </a:rPr>
            <a:t>Systementwicklungsprojekt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solidFill>
                <a:srgbClr val="000000"/>
              </a:solidFill>
            </a:rPr>
            <a:t>(AG)</a:t>
          </a:r>
          <a:endParaRPr lang="de-DE" sz="1700" kern="1200" dirty="0"/>
        </a:p>
      </dsp:txBody>
      <dsp:txXfrm>
        <a:off x="0" y="591343"/>
        <a:ext cx="2571749" cy="1543050"/>
      </dsp:txXfrm>
    </dsp:sp>
    <dsp:sp modelId="{9653C210-F4AE-AE4D-A814-43344F71FA6B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solidFill>
                <a:srgbClr val="000000"/>
              </a:solidFill>
            </a:rPr>
            <a:t>Systementwicklungsprojekt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solidFill>
                <a:srgbClr val="000000"/>
              </a:solidFill>
            </a:rPr>
            <a:t>(AN)</a:t>
          </a:r>
          <a:endParaRPr lang="de-DE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300" kern="1200"/>
        </a:p>
      </dsp:txBody>
      <dsp:txXfrm>
        <a:off x="2828925" y="591343"/>
        <a:ext cx="2571749" cy="1543050"/>
      </dsp:txXfrm>
    </dsp:sp>
    <dsp:sp modelId="{7E90E657-B8BA-7E43-8F49-6DDCD09BEF61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solidFill>
                <a:srgbClr val="000000"/>
              </a:solidFill>
            </a:rPr>
            <a:t>Auftraggeber/Auftragnehmer</a:t>
          </a:r>
          <a:endParaRPr lang="de-DE" sz="1700" kern="1200" dirty="0"/>
        </a:p>
      </dsp:txBody>
      <dsp:txXfrm>
        <a:off x="5657849" y="591343"/>
        <a:ext cx="2571749" cy="1543050"/>
      </dsp:txXfrm>
    </dsp:sp>
    <dsp:sp modelId="{C574DE64-B8C5-8B43-810F-4388B46B6ED4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1414462" y="2391569"/>
        <a:ext cx="2571749" cy="1543050"/>
      </dsp:txXfrm>
    </dsp:sp>
    <dsp:sp modelId="{E6D03909-91E6-E540-87AD-B8C97E71C995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4243387" y="2391569"/>
        <a:ext cx="2571749" cy="1543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98716-2B05-B945-97D2-ACE9EAF17248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Modellierung</a:t>
          </a:r>
          <a:endParaRPr lang="de-DE" sz="1900" kern="1200" dirty="0"/>
        </a:p>
      </dsp:txBody>
      <dsp:txXfrm>
        <a:off x="3357425" y="52944"/>
        <a:ext cx="1514749" cy="948663"/>
      </dsp:txXfrm>
    </dsp:sp>
    <dsp:sp modelId="{84F1FF0B-9B86-C74E-A03A-280B9B38D69C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767324" y="339841"/>
              </a:moveTo>
              <a:arcTo wR="1735705" hR="1735705" stAng="18387985" swAng="1632488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42B1B-6CFE-B743-8931-F20AD2555AE9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Konfiguration</a:t>
          </a:r>
          <a:endParaRPr lang="de-DE" sz="1900" kern="1200" dirty="0"/>
        </a:p>
      </dsp:txBody>
      <dsp:txXfrm>
        <a:off x="5093130" y="1788649"/>
        <a:ext cx="1514749" cy="948663"/>
      </dsp:txXfrm>
    </dsp:sp>
    <dsp:sp modelId="{08EF68CD-7C27-C147-AA52-FBFE64BC65AA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291399" y="2505437"/>
              </a:moveTo>
              <a:arcTo wR="1735705" hR="1735705" stAng="1579527" swAng="1632488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B523D-F4B1-A348-8AED-E60B660B2E23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Ausführung</a:t>
          </a:r>
          <a:endParaRPr lang="de-DE" sz="1900" kern="1200" dirty="0"/>
        </a:p>
      </dsp:txBody>
      <dsp:txXfrm>
        <a:off x="3357425" y="3524355"/>
        <a:ext cx="1514749" cy="948663"/>
      </dsp:txXfrm>
    </dsp:sp>
    <dsp:sp modelId="{849B9000-C19A-944E-9CB2-79E70D8D364C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704086" y="3131568"/>
              </a:moveTo>
              <a:arcTo wR="1735705" hR="1735705" stAng="7587985" swAng="1632488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89166-F379-CF47-B75F-2DC7C86E6EE7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Analyse und Evaluation</a:t>
          </a:r>
          <a:endParaRPr lang="de-DE" sz="1900" kern="1200" dirty="0"/>
        </a:p>
      </dsp:txBody>
      <dsp:txXfrm>
        <a:off x="1621719" y="1788649"/>
        <a:ext cx="1514749" cy="948663"/>
      </dsp:txXfrm>
    </dsp:sp>
    <dsp:sp modelId="{76A36E15-D718-1047-9533-8702488068AB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80010" y="965973"/>
              </a:moveTo>
              <a:arcTo wR="1735705" hR="1735705" stAng="12379527" swAng="1632488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7DB0D-0A60-8B41-886D-A586AD6D4353}">
      <dsp:nvSpPr>
        <dsp:cNvPr id="0" name=""/>
        <dsp:cNvSpPr/>
      </dsp:nvSpPr>
      <dsp:spPr>
        <a:xfrm>
          <a:off x="1225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Anfangs-Iterationen</a:t>
          </a: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Lebenszyklus-Zielsetzungs-Meilenstein</a:t>
          </a:r>
          <a:endParaRPr lang="de-DE" sz="900" kern="1200" dirty="0"/>
        </a:p>
      </dsp:txBody>
      <dsp:txXfrm>
        <a:off x="26544" y="1738201"/>
        <a:ext cx="1283273" cy="813803"/>
      </dsp:txXfrm>
    </dsp:sp>
    <dsp:sp modelId="{C3C19DDB-8F97-3947-8960-BC9F455FF81A}">
      <dsp:nvSpPr>
        <dsp:cNvPr id="0" name=""/>
        <dsp:cNvSpPr/>
      </dsp:nvSpPr>
      <dsp:spPr>
        <a:xfrm>
          <a:off x="755939" y="1993201"/>
          <a:ext cx="1444042" cy="1444042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EE292-4327-7F4A-85A8-1DD971345119}">
      <dsp:nvSpPr>
        <dsp:cNvPr id="0" name=""/>
        <dsp:cNvSpPr/>
      </dsp:nvSpPr>
      <dsp:spPr>
        <a:xfrm>
          <a:off x="297649" y="2577323"/>
          <a:ext cx="1185699" cy="471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Anfang</a:t>
          </a:r>
          <a:endParaRPr lang="de-DE" sz="1700" kern="1200" dirty="0"/>
        </a:p>
      </dsp:txBody>
      <dsp:txXfrm>
        <a:off x="311459" y="2591133"/>
        <a:ext cx="1158079" cy="443893"/>
      </dsp:txXfrm>
    </dsp:sp>
    <dsp:sp modelId="{0B5F5FA8-CDD5-E649-A302-DA8A03CF2509}">
      <dsp:nvSpPr>
        <dsp:cNvPr id="0" name=""/>
        <dsp:cNvSpPr/>
      </dsp:nvSpPr>
      <dsp:spPr>
        <a:xfrm>
          <a:off x="1687481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smtClean="0"/>
            <a:t>Einzelheiten-Iterationen</a:t>
          </a:r>
          <a:endParaRPr lang="de-DE" sz="900" kern="1200"/>
        </a:p>
      </dsp:txBody>
      <dsp:txXfrm>
        <a:off x="1712800" y="1973958"/>
        <a:ext cx="1283273" cy="813803"/>
      </dsp:txXfrm>
    </dsp:sp>
    <dsp:sp modelId="{A6E55591-3D2C-0249-BF0B-A50CF7BE57C8}">
      <dsp:nvSpPr>
        <dsp:cNvPr id="0" name=""/>
        <dsp:cNvSpPr/>
      </dsp:nvSpPr>
      <dsp:spPr>
        <a:xfrm>
          <a:off x="2431080" y="1045580"/>
          <a:ext cx="1614486" cy="1614486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481C8-BC59-4243-B6BF-4FEF1399ECCD}">
      <dsp:nvSpPr>
        <dsp:cNvPr id="0" name=""/>
        <dsp:cNvSpPr/>
      </dsp:nvSpPr>
      <dsp:spPr>
        <a:xfrm>
          <a:off x="1983906" y="1477125"/>
          <a:ext cx="1185699" cy="471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1997716" y="1490935"/>
        <a:ext cx="1158079" cy="443893"/>
      </dsp:txXfrm>
    </dsp:sp>
    <dsp:sp modelId="{38C40688-6C20-8746-959A-037748674BD9}">
      <dsp:nvSpPr>
        <dsp:cNvPr id="0" name=""/>
        <dsp:cNvSpPr/>
      </dsp:nvSpPr>
      <dsp:spPr>
        <a:xfrm>
          <a:off x="3373738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Lebenszyklus-Architektur-Meilenstein</a:t>
          </a:r>
          <a:endParaRPr lang="de-DE" sz="900" kern="1200" dirty="0"/>
        </a:p>
      </dsp:txBody>
      <dsp:txXfrm>
        <a:off x="3399057" y="1738201"/>
        <a:ext cx="1283273" cy="813803"/>
      </dsp:txXfrm>
    </dsp:sp>
    <dsp:sp modelId="{86B40057-EED5-5645-A2FE-FA7F8234B93D}">
      <dsp:nvSpPr>
        <dsp:cNvPr id="0" name=""/>
        <dsp:cNvSpPr/>
      </dsp:nvSpPr>
      <dsp:spPr>
        <a:xfrm>
          <a:off x="4128452" y="1993201"/>
          <a:ext cx="1444042" cy="1444042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82EDD-CFF0-F644-BB8F-598D3BE3AB38}">
      <dsp:nvSpPr>
        <dsp:cNvPr id="0" name=""/>
        <dsp:cNvSpPr/>
      </dsp:nvSpPr>
      <dsp:spPr>
        <a:xfrm>
          <a:off x="3670162" y="2577323"/>
          <a:ext cx="1185699" cy="47151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Einzelheiten</a:t>
          </a:r>
          <a:endParaRPr lang="de-DE" sz="1700" kern="1200" dirty="0"/>
        </a:p>
      </dsp:txBody>
      <dsp:txXfrm>
        <a:off x="3683972" y="2591133"/>
        <a:ext cx="1158079" cy="443893"/>
      </dsp:txXfrm>
    </dsp:sp>
    <dsp:sp modelId="{1BEF776C-E01B-5F47-9919-6EB6589100BF}">
      <dsp:nvSpPr>
        <dsp:cNvPr id="0" name=""/>
        <dsp:cNvSpPr/>
      </dsp:nvSpPr>
      <dsp:spPr>
        <a:xfrm>
          <a:off x="5059994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Entwicklungsiterationen</a:t>
          </a: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/>
        </a:p>
      </dsp:txBody>
      <dsp:txXfrm>
        <a:off x="5085313" y="1973958"/>
        <a:ext cx="1283273" cy="813803"/>
      </dsp:txXfrm>
    </dsp:sp>
    <dsp:sp modelId="{DFC11581-0979-9744-91B6-76B7BAEC1069}">
      <dsp:nvSpPr>
        <dsp:cNvPr id="0" name=""/>
        <dsp:cNvSpPr/>
      </dsp:nvSpPr>
      <dsp:spPr>
        <a:xfrm>
          <a:off x="5803593" y="1045580"/>
          <a:ext cx="1614486" cy="1614486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620CA-EC56-2549-AC81-288AE1EBB8D1}">
      <dsp:nvSpPr>
        <dsp:cNvPr id="0" name=""/>
        <dsp:cNvSpPr/>
      </dsp:nvSpPr>
      <dsp:spPr>
        <a:xfrm>
          <a:off x="5356419" y="1477125"/>
          <a:ext cx="1185699" cy="471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Entwicklung</a:t>
          </a:r>
          <a:endParaRPr lang="de-DE" sz="1700" kern="1200" dirty="0"/>
        </a:p>
      </dsp:txBody>
      <dsp:txXfrm>
        <a:off x="5370229" y="1490935"/>
        <a:ext cx="1158079" cy="443893"/>
      </dsp:txXfrm>
    </dsp:sp>
    <dsp:sp modelId="{16741777-03E8-2348-AF71-EBCC20AA6129}">
      <dsp:nvSpPr>
        <dsp:cNvPr id="0" name=""/>
        <dsp:cNvSpPr/>
      </dsp:nvSpPr>
      <dsp:spPr>
        <a:xfrm>
          <a:off x="6746251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Übergangs-Iterationen</a:t>
          </a: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900" kern="1200" dirty="0" smtClean="0"/>
            <a:t>Produkt-Release-Meilenstein</a:t>
          </a:r>
          <a:endParaRPr lang="de-DE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 dirty="0"/>
        </a:p>
      </dsp:txBody>
      <dsp:txXfrm>
        <a:off x="6771570" y="1738201"/>
        <a:ext cx="1283273" cy="813803"/>
      </dsp:txXfrm>
    </dsp:sp>
    <dsp:sp modelId="{5F93B4D7-908C-B44C-B5F8-CE0A5FB57D08}">
      <dsp:nvSpPr>
        <dsp:cNvPr id="0" name=""/>
        <dsp:cNvSpPr/>
      </dsp:nvSpPr>
      <dsp:spPr>
        <a:xfrm>
          <a:off x="7042675" y="2577323"/>
          <a:ext cx="1185699" cy="471513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Übergang</a:t>
          </a:r>
          <a:endParaRPr lang="de-DE" sz="1700" kern="1200" dirty="0"/>
        </a:p>
      </dsp:txBody>
      <dsp:txXfrm>
        <a:off x="7056485" y="2591133"/>
        <a:ext cx="1158079" cy="4438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5EEE1-9F93-2547-A9D2-E7210AF70329}">
      <dsp:nvSpPr>
        <dsp:cNvPr id="0" name=""/>
        <dsp:cNvSpPr/>
      </dsp:nvSpPr>
      <dsp:spPr>
        <a:xfrm>
          <a:off x="492997" y="1890183"/>
          <a:ext cx="1951702" cy="17060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Iterationen [1..n]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300" kern="1200" dirty="0"/>
        </a:p>
      </dsp:txBody>
      <dsp:txXfrm>
        <a:off x="980923" y="2146088"/>
        <a:ext cx="951454" cy="1194223"/>
      </dsp:txXfrm>
    </dsp:sp>
    <dsp:sp modelId="{012091FF-1353-6243-B5F5-423F4F0CEE98}">
      <dsp:nvSpPr>
        <dsp:cNvPr id="0" name=""/>
        <dsp:cNvSpPr/>
      </dsp:nvSpPr>
      <dsp:spPr>
        <a:xfrm>
          <a:off x="5072" y="2255274"/>
          <a:ext cx="975851" cy="9758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Inception</a:t>
          </a:r>
          <a:r>
            <a:rPr lang="de-DE" sz="1000" kern="1200" smtClean="0"/>
            <a:t> Phase</a:t>
          </a:r>
          <a:endParaRPr lang="de-DE" sz="1000" kern="1200" dirty="0"/>
        </a:p>
      </dsp:txBody>
      <dsp:txXfrm>
        <a:off x="147982" y="2398184"/>
        <a:ext cx="690031" cy="690031"/>
      </dsp:txXfrm>
    </dsp:sp>
    <dsp:sp modelId="{E7691775-AF44-4D4C-A8D5-5DCBFF8212E5}">
      <dsp:nvSpPr>
        <dsp:cNvPr id="0" name=""/>
        <dsp:cNvSpPr/>
      </dsp:nvSpPr>
      <dsp:spPr>
        <a:xfrm>
          <a:off x="3054607" y="1890183"/>
          <a:ext cx="1951702" cy="17060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300" kern="1200"/>
        </a:p>
      </dsp:txBody>
      <dsp:txXfrm>
        <a:off x="3542532" y="2146088"/>
        <a:ext cx="951454" cy="1194223"/>
      </dsp:txXfrm>
    </dsp:sp>
    <dsp:sp modelId="{F111ABF7-0B0F-734C-8C8B-61C01647237C}">
      <dsp:nvSpPr>
        <dsp:cNvPr id="0" name=""/>
        <dsp:cNvSpPr/>
      </dsp:nvSpPr>
      <dsp:spPr>
        <a:xfrm>
          <a:off x="2566681" y="2255274"/>
          <a:ext cx="975851" cy="9758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Elaboration Phase</a:t>
          </a:r>
          <a:endParaRPr lang="de-DE" sz="1000" kern="1200" dirty="0"/>
        </a:p>
      </dsp:txBody>
      <dsp:txXfrm>
        <a:off x="2709591" y="2398184"/>
        <a:ext cx="690031" cy="690031"/>
      </dsp:txXfrm>
    </dsp:sp>
    <dsp:sp modelId="{E4CB9496-DBBD-A649-A8FA-8D57906F829C}">
      <dsp:nvSpPr>
        <dsp:cNvPr id="0" name=""/>
        <dsp:cNvSpPr/>
      </dsp:nvSpPr>
      <dsp:spPr>
        <a:xfrm>
          <a:off x="5616216" y="1890183"/>
          <a:ext cx="1951702" cy="17060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300" kern="1200"/>
        </a:p>
      </dsp:txBody>
      <dsp:txXfrm>
        <a:off x="6104141" y="2146088"/>
        <a:ext cx="951454" cy="1194223"/>
      </dsp:txXfrm>
    </dsp:sp>
    <dsp:sp modelId="{FC477A08-3DF2-D14D-A7D6-D05A8E045AFE}">
      <dsp:nvSpPr>
        <dsp:cNvPr id="0" name=""/>
        <dsp:cNvSpPr/>
      </dsp:nvSpPr>
      <dsp:spPr>
        <a:xfrm>
          <a:off x="5128290" y="2255274"/>
          <a:ext cx="975851" cy="9758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Construction</a:t>
          </a:r>
          <a:r>
            <a:rPr lang="de-DE" sz="1000" kern="1200" dirty="0" smtClean="0"/>
            <a:t> Phase</a:t>
          </a:r>
          <a:endParaRPr lang="de-DE" sz="1000" kern="1200" dirty="0"/>
        </a:p>
      </dsp:txBody>
      <dsp:txXfrm>
        <a:off x="5271200" y="2398184"/>
        <a:ext cx="690031" cy="690031"/>
      </dsp:txXfrm>
    </dsp:sp>
    <dsp:sp modelId="{ADD1BB20-778A-E34D-96F5-FBE8732F1FDD}">
      <dsp:nvSpPr>
        <dsp:cNvPr id="0" name=""/>
        <dsp:cNvSpPr/>
      </dsp:nvSpPr>
      <dsp:spPr>
        <a:xfrm>
          <a:off x="8177825" y="1890183"/>
          <a:ext cx="1951702" cy="170603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0ABD8-A246-E64F-8AC4-9C863FE2AF7D}">
      <dsp:nvSpPr>
        <dsp:cNvPr id="0" name=""/>
        <dsp:cNvSpPr/>
      </dsp:nvSpPr>
      <dsp:spPr>
        <a:xfrm>
          <a:off x="7689899" y="2255274"/>
          <a:ext cx="975851" cy="9758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Transition Phase</a:t>
          </a:r>
          <a:endParaRPr lang="de-DE" sz="1000" kern="1200" dirty="0"/>
        </a:p>
      </dsp:txBody>
      <dsp:txXfrm>
        <a:off x="7832809" y="2398184"/>
        <a:ext cx="690031" cy="6900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9F52-4CB1-EB41-BF80-9ABBD2AFBCA8}">
      <dsp:nvSpPr>
        <dsp:cNvPr id="0" name=""/>
        <dsp:cNvSpPr/>
      </dsp:nvSpPr>
      <dsp:spPr>
        <a:xfrm rot="917754">
          <a:off x="894861" y="268830"/>
          <a:ext cx="2441309" cy="2441309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65000"/>
          </a:schemeClr>
        </a:solidFill>
        <a:ln>
          <a:solidFill>
            <a:schemeClr val="tx1"/>
          </a:solidFill>
          <a:prstDash val="sysDash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1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Lösung</a:t>
          </a:r>
          <a:endParaRPr lang="de-DE" sz="1500" kern="1200" dirty="0"/>
        </a:p>
      </dsp:txBody>
      <dsp:txXfrm>
        <a:off x="2299567" y="869571"/>
        <a:ext cx="828301" cy="813769"/>
      </dsp:txXfrm>
    </dsp:sp>
    <dsp:sp modelId="{5453BCA5-8039-7142-96FC-A4E3CE9307F0}">
      <dsp:nvSpPr>
        <dsp:cNvPr id="0" name=""/>
        <dsp:cNvSpPr/>
      </dsp:nvSpPr>
      <dsp:spPr>
        <a:xfrm rot="917754">
          <a:off x="896161" y="268834"/>
          <a:ext cx="2441309" cy="2441309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65000"/>
          </a:schemeClr>
        </a:solidFill>
        <a:ln>
          <a:solidFill>
            <a:schemeClr val="tx1"/>
          </a:solidFill>
          <a:prstDash val="sysDash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b" anchorCtr="1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Management</a:t>
          </a:r>
          <a:endParaRPr lang="de-DE" sz="1500" kern="1200" dirty="0"/>
        </a:p>
      </dsp:txBody>
      <dsp:txXfrm>
        <a:off x="1380607" y="1784475"/>
        <a:ext cx="1104401" cy="755643"/>
      </dsp:txXfrm>
    </dsp:sp>
    <dsp:sp modelId="{B899A4C5-7139-1949-9BDA-BD48DFC4FA38}">
      <dsp:nvSpPr>
        <dsp:cNvPr id="0" name=""/>
        <dsp:cNvSpPr/>
      </dsp:nvSpPr>
      <dsp:spPr>
        <a:xfrm rot="917754">
          <a:off x="896161" y="268834"/>
          <a:ext cx="2441309" cy="2441309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65000"/>
          </a:schemeClr>
        </a:solidFill>
        <a:ln>
          <a:solidFill>
            <a:schemeClr val="tx1"/>
          </a:solidFill>
          <a:prstDash val="sysDash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1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Ziel</a:t>
          </a:r>
          <a:endParaRPr lang="de-DE" sz="1500" kern="1200" dirty="0"/>
        </a:p>
      </dsp:txBody>
      <dsp:txXfrm>
        <a:off x="1265204" y="616461"/>
        <a:ext cx="828301" cy="813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53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3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1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7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0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F029-FAAB-E14E-91D9-0ECB491C09BD}" type="datetimeFigureOut">
              <a:rPr lang="de-DE" smtClean="0"/>
              <a:t>05.07.14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40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9599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41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7634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02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459175"/>
              </p:ext>
            </p:extLst>
          </p:nvPr>
        </p:nvGraphicFramePr>
        <p:xfrm>
          <a:off x="-444500" y="1600200"/>
          <a:ext cx="1013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39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ung 20"/>
          <p:cNvGrpSpPr>
            <a:grpSpLocks noChangeAspect="1"/>
          </p:cNvGrpSpPr>
          <p:nvPr/>
        </p:nvGrpSpPr>
        <p:grpSpPr>
          <a:xfrm>
            <a:off x="796554" y="430681"/>
            <a:ext cx="5138017" cy="4850617"/>
            <a:chOff x="907044" y="67591"/>
            <a:chExt cx="7184660" cy="6782771"/>
          </a:xfrm>
        </p:grpSpPr>
        <p:graphicFrame>
          <p:nvGraphicFramePr>
            <p:cNvPr id="4" name="Diagramm 3"/>
            <p:cNvGraphicFramePr/>
            <p:nvPr>
              <p:extLst>
                <p:ext uri="{D42A27DB-BD31-4B8C-83A1-F6EECF244321}">
                  <p14:modId xmlns:p14="http://schemas.microsoft.com/office/powerpoint/2010/main" val="1083077062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Bild 4" descr="164436026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40" r="63315" b="54601"/>
            <a:stretch/>
          </p:blipFill>
          <p:spPr>
            <a:xfrm rot="16002276">
              <a:off x="1574801" y="3210018"/>
              <a:ext cx="825500" cy="1405383"/>
            </a:xfrm>
            <a:prstGeom prst="rect">
              <a:avLst/>
            </a:prstGeom>
          </p:spPr>
        </p:pic>
        <p:pic>
          <p:nvPicPr>
            <p:cNvPr id="7" name="Bild 6" descr="164436026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93" r="42062" b="54051"/>
            <a:stretch/>
          </p:blipFill>
          <p:spPr>
            <a:xfrm rot="5184767">
              <a:off x="6565900" y="2518825"/>
              <a:ext cx="825501" cy="1422400"/>
            </a:xfrm>
            <a:prstGeom prst="rect">
              <a:avLst/>
            </a:prstGeom>
          </p:spPr>
        </p:pic>
        <p:pic>
          <p:nvPicPr>
            <p:cNvPr id="8" name="Bild 7" descr="164436026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46" t="55385" r="63314"/>
            <a:stretch/>
          </p:blipFill>
          <p:spPr>
            <a:xfrm rot="857620">
              <a:off x="3263630" y="5151221"/>
              <a:ext cx="800101" cy="1381125"/>
            </a:xfrm>
            <a:prstGeom prst="rect">
              <a:avLst/>
            </a:prstGeom>
          </p:spPr>
        </p:pic>
        <p:pic>
          <p:nvPicPr>
            <p:cNvPr id="9" name="Bild 8" descr="164436026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85" r="84567"/>
            <a:stretch/>
          </p:blipFill>
          <p:spPr>
            <a:xfrm rot="690032">
              <a:off x="4713441" y="403377"/>
              <a:ext cx="774700" cy="1381125"/>
            </a:xfrm>
            <a:prstGeom prst="rect">
              <a:avLst/>
            </a:prstGeom>
          </p:spPr>
        </p:pic>
        <p:pic>
          <p:nvPicPr>
            <p:cNvPr id="10" name="Bild 9" descr="164436026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03" b="53231"/>
            <a:stretch/>
          </p:blipFill>
          <p:spPr>
            <a:xfrm rot="18047566">
              <a:off x="2184400" y="1074738"/>
              <a:ext cx="777875" cy="1447800"/>
            </a:xfrm>
            <a:prstGeom prst="rect">
              <a:avLst/>
            </a:prstGeom>
          </p:spPr>
        </p:pic>
        <p:pic>
          <p:nvPicPr>
            <p:cNvPr id="11" name="Bild 10" descr="164436026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98" r="20556" b="54051"/>
            <a:stretch/>
          </p:blipFill>
          <p:spPr>
            <a:xfrm rot="18754962">
              <a:off x="6008243" y="4508791"/>
              <a:ext cx="825500" cy="1422400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 rot="16200000">
              <a:off x="75048" y="3335331"/>
              <a:ext cx="2051330" cy="38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Projekt Manager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 rot="17720505">
              <a:off x="1108985" y="947382"/>
              <a:ext cx="1406322" cy="37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Stakeholder</a:t>
              </a:r>
              <a:endParaRPr lang="de-DE" sz="1200" dirty="0"/>
            </a:p>
          </p:txBody>
        </p:sp>
        <p:sp>
          <p:nvSpPr>
            <p:cNvPr id="14" name="Textfeld 13"/>
            <p:cNvSpPr txBox="1"/>
            <p:nvPr/>
          </p:nvSpPr>
          <p:spPr>
            <a:xfrm rot="613461">
              <a:off x="2965441" y="6472942"/>
              <a:ext cx="1232691" cy="37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Architekt</a:t>
              </a:r>
              <a:endParaRPr lang="de-DE" sz="1200" dirty="0"/>
            </a:p>
          </p:txBody>
        </p:sp>
        <p:sp>
          <p:nvSpPr>
            <p:cNvPr id="15" name="Textfeld 14"/>
            <p:cNvSpPr txBox="1"/>
            <p:nvPr/>
          </p:nvSpPr>
          <p:spPr>
            <a:xfrm rot="18657393">
              <a:off x="6457413" y="5601984"/>
              <a:ext cx="1232353" cy="37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Entwickler</a:t>
              </a:r>
              <a:endParaRPr lang="de-DE" sz="1200" dirty="0"/>
            </a:p>
          </p:txBody>
        </p:sp>
        <p:sp>
          <p:nvSpPr>
            <p:cNvPr id="16" name="Textfeld 15"/>
            <p:cNvSpPr txBox="1"/>
            <p:nvPr/>
          </p:nvSpPr>
          <p:spPr>
            <a:xfrm rot="5400000">
              <a:off x="7433207" y="3120436"/>
              <a:ext cx="939573" cy="37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Tester</a:t>
              </a:r>
              <a:endParaRPr lang="de-DE" sz="1200" dirty="0"/>
            </a:p>
          </p:txBody>
        </p:sp>
        <p:sp>
          <p:nvSpPr>
            <p:cNvPr id="17" name="Textfeld 16"/>
            <p:cNvSpPr txBox="1"/>
            <p:nvPr/>
          </p:nvSpPr>
          <p:spPr>
            <a:xfrm rot="538561">
              <a:off x="4815365" y="67591"/>
              <a:ext cx="1321943" cy="42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Analyst</a:t>
              </a:r>
              <a:endParaRPr lang="de-DE" sz="1200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1218742">
              <a:off x="3524029" y="2600835"/>
              <a:ext cx="1867807" cy="18608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/>
                <a:t>Zusammenarbeit und Kommunikation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7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r="63315" b="54601"/>
          <a:stretch/>
        </p:blipFill>
        <p:spPr>
          <a:xfrm>
            <a:off x="3073401" y="1879601"/>
            <a:ext cx="825500" cy="14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5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08" b="52820"/>
          <a:stretch/>
        </p:blipFill>
        <p:spPr>
          <a:xfrm>
            <a:off x="2057401" y="1879601"/>
            <a:ext cx="812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3" r="42062" b="54051"/>
          <a:stretch/>
        </p:blipFill>
        <p:spPr>
          <a:xfrm>
            <a:off x="4140199" y="1879601"/>
            <a:ext cx="825501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8" r="20556" b="54051"/>
          <a:stretch/>
        </p:blipFill>
        <p:spPr>
          <a:xfrm>
            <a:off x="5219701" y="1879601"/>
            <a:ext cx="825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8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3" b="53231"/>
          <a:stretch/>
        </p:blipFill>
        <p:spPr>
          <a:xfrm>
            <a:off x="6299200" y="1879601"/>
            <a:ext cx="777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5" r="84567"/>
          <a:stretch/>
        </p:blipFill>
        <p:spPr>
          <a:xfrm>
            <a:off x="2057401" y="3594100"/>
            <a:ext cx="77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1732201"/>
              </p:ext>
            </p:extLst>
          </p:nvPr>
        </p:nvGraphicFramePr>
        <p:xfrm>
          <a:off x="1523999" y="1396999"/>
          <a:ext cx="7162801" cy="51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66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t="55385" r="63314"/>
          <a:stretch/>
        </p:blipFill>
        <p:spPr>
          <a:xfrm>
            <a:off x="3098799" y="3594100"/>
            <a:ext cx="800101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3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7" t="54974" r="20810"/>
          <a:stretch/>
        </p:blipFill>
        <p:spPr>
          <a:xfrm>
            <a:off x="5257799" y="3581400"/>
            <a:ext cx="774701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9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5" t="53333"/>
          <a:stretch/>
        </p:blipFill>
        <p:spPr>
          <a:xfrm>
            <a:off x="6261100" y="3530600"/>
            <a:ext cx="815975" cy="14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1644360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5" t="54974" r="42821"/>
          <a:stretch/>
        </p:blipFill>
        <p:spPr>
          <a:xfrm>
            <a:off x="4190999" y="3581400"/>
            <a:ext cx="736601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5034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839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uppierung 166"/>
          <p:cNvGrpSpPr/>
          <p:nvPr/>
        </p:nvGrpSpPr>
        <p:grpSpPr>
          <a:xfrm>
            <a:off x="188316" y="708815"/>
            <a:ext cx="9954694" cy="6009485"/>
            <a:chOff x="188316" y="708815"/>
            <a:chExt cx="9954694" cy="6009485"/>
          </a:xfrm>
        </p:grpSpPr>
        <p:sp>
          <p:nvSpPr>
            <p:cNvPr id="123" name="Abgerundetes Rechteck 122"/>
            <p:cNvSpPr/>
            <p:nvPr/>
          </p:nvSpPr>
          <p:spPr>
            <a:xfrm>
              <a:off x="190500" y="708815"/>
              <a:ext cx="9338101" cy="60094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3" name="Gruppierung 72"/>
            <p:cNvGrpSpPr>
              <a:grpSpLocks noChangeAspect="1"/>
            </p:cNvGrpSpPr>
            <p:nvPr/>
          </p:nvGrpSpPr>
          <p:grpSpPr>
            <a:xfrm>
              <a:off x="4047395" y="1916737"/>
              <a:ext cx="4848702" cy="2804400"/>
              <a:chOff x="3767990" y="2183437"/>
              <a:chExt cx="5470336" cy="3163940"/>
            </a:xfrm>
          </p:grpSpPr>
          <p:grpSp>
            <p:nvGrpSpPr>
              <p:cNvPr id="11" name="Gruppierung 10"/>
              <p:cNvGrpSpPr>
                <a:grpSpLocks noChangeAspect="1"/>
              </p:cNvGrpSpPr>
              <p:nvPr/>
            </p:nvGrpSpPr>
            <p:grpSpPr>
              <a:xfrm>
                <a:off x="4686300" y="3022560"/>
                <a:ext cx="2307600" cy="2307600"/>
                <a:chOff x="3888501" y="2036683"/>
                <a:chExt cx="2489279" cy="2489279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" name="Form 11"/>
                <p:cNvSpPr/>
                <p:nvPr/>
              </p:nvSpPr>
              <p:spPr>
                <a:xfrm>
                  <a:off x="3888501" y="2036683"/>
                  <a:ext cx="2489279" cy="2489279"/>
                </a:xfrm>
                <a:prstGeom prst="gear9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Form 4"/>
                <p:cNvSpPr/>
                <p:nvPr/>
              </p:nvSpPr>
              <p:spPr>
                <a:xfrm>
                  <a:off x="4388957" y="2619785"/>
                  <a:ext cx="1488367" cy="1279541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2000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de-DE" sz="2000" kern="1200" dirty="0" smtClean="0"/>
                    <a:t>Iteration</a:t>
                  </a:r>
                  <a:endParaRPr lang="de-DE" sz="2000" kern="1200" dirty="0"/>
                </a:p>
              </p:txBody>
            </p:sp>
          </p:grpSp>
          <p:sp>
            <p:nvSpPr>
              <p:cNvPr id="21" name="Form 20"/>
              <p:cNvSpPr/>
              <p:nvPr/>
            </p:nvSpPr>
            <p:spPr>
              <a:xfrm rot="19619181">
                <a:off x="6923296" y="3032347"/>
                <a:ext cx="2315030" cy="2315030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Gebogener Pfeil 21"/>
              <p:cNvSpPr/>
              <p:nvPr/>
            </p:nvSpPr>
            <p:spPr>
              <a:xfrm rot="19242461">
                <a:off x="3767990" y="2183437"/>
                <a:ext cx="4804034" cy="2759334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74" name="Gruppierung 73"/>
            <p:cNvGrpSpPr>
              <a:grpSpLocks noChangeAspect="1"/>
            </p:cNvGrpSpPr>
            <p:nvPr/>
          </p:nvGrpSpPr>
          <p:grpSpPr>
            <a:xfrm>
              <a:off x="4631951" y="817541"/>
              <a:ext cx="2332951" cy="2106000"/>
              <a:chOff x="4631949" y="817541"/>
              <a:chExt cx="2571314" cy="2321174"/>
            </a:xfrm>
          </p:grpSpPr>
          <p:grpSp>
            <p:nvGrpSpPr>
              <p:cNvPr id="14" name="Gruppierung 13"/>
              <p:cNvGrpSpPr>
                <a:grpSpLocks noChangeAspect="1"/>
              </p:cNvGrpSpPr>
              <p:nvPr/>
            </p:nvGrpSpPr>
            <p:grpSpPr>
              <a:xfrm>
                <a:off x="5143500" y="1039045"/>
                <a:ext cx="1535372" cy="1440000"/>
                <a:chOff x="3888501" y="2036683"/>
                <a:chExt cx="2489279" cy="2489279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5" name="Form 14"/>
                <p:cNvSpPr/>
                <p:nvPr/>
              </p:nvSpPr>
              <p:spPr>
                <a:xfrm>
                  <a:off x="3888501" y="2036683"/>
                  <a:ext cx="2489279" cy="2489279"/>
                </a:xfrm>
                <a:prstGeom prst="gear9">
                  <a:avLst/>
                </a:prstGeom>
                <a:grpFill/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" name="Form 4"/>
                <p:cNvSpPr/>
                <p:nvPr/>
              </p:nvSpPr>
              <p:spPr>
                <a:xfrm>
                  <a:off x="4388957" y="2619785"/>
                  <a:ext cx="1488367" cy="1279541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2000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de-DE" sz="1200" kern="1200" dirty="0" smtClean="0"/>
                    <a:t>Inkrement</a:t>
                  </a:r>
                  <a:endParaRPr lang="de-DE" sz="1200" kern="1200" dirty="0"/>
                </a:p>
              </p:txBody>
            </p:sp>
          </p:grpSp>
          <p:sp>
            <p:nvSpPr>
              <p:cNvPr id="20" name="Form 19"/>
              <p:cNvSpPr/>
              <p:nvPr/>
            </p:nvSpPr>
            <p:spPr>
              <a:xfrm>
                <a:off x="4631949" y="823685"/>
                <a:ext cx="2315030" cy="2315030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Form 24"/>
              <p:cNvSpPr/>
              <p:nvPr/>
            </p:nvSpPr>
            <p:spPr>
              <a:xfrm rot="8942599">
                <a:off x="4888233" y="817541"/>
                <a:ext cx="2315030" cy="2315030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62" name="Gruppierung 61"/>
            <p:cNvGrpSpPr/>
            <p:nvPr/>
          </p:nvGrpSpPr>
          <p:grpSpPr>
            <a:xfrm>
              <a:off x="2238664" y="974978"/>
              <a:ext cx="1486944" cy="5264788"/>
              <a:chOff x="1565564" y="974978"/>
              <a:chExt cx="1486944" cy="5264788"/>
            </a:xfrm>
          </p:grpSpPr>
          <p:grpSp>
            <p:nvGrpSpPr>
              <p:cNvPr id="36" name="Gruppierung 35"/>
              <p:cNvGrpSpPr/>
              <p:nvPr/>
            </p:nvGrpSpPr>
            <p:grpSpPr>
              <a:xfrm>
                <a:off x="1777368" y="974978"/>
                <a:ext cx="628605" cy="565833"/>
                <a:chOff x="1600200" y="1435261"/>
                <a:chExt cx="927100" cy="711040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1600200" y="1435261"/>
                  <a:ext cx="927100" cy="7110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8" name="Gerade Verbindung 27"/>
                <p:cNvCxnSpPr/>
                <p:nvPr/>
              </p:nvCxnSpPr>
              <p:spPr>
                <a:xfrm>
                  <a:off x="1752600" y="1625600"/>
                  <a:ext cx="6223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 Verbindung 33"/>
                <p:cNvCxnSpPr/>
                <p:nvPr/>
              </p:nvCxnSpPr>
              <p:spPr>
                <a:xfrm>
                  <a:off x="1758950" y="1790700"/>
                  <a:ext cx="6223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>
                  <a:off x="1765300" y="1955800"/>
                  <a:ext cx="6223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uppierung 44"/>
              <p:cNvGrpSpPr/>
              <p:nvPr/>
            </p:nvGrpSpPr>
            <p:grpSpPr>
              <a:xfrm>
                <a:off x="1769465" y="2679140"/>
                <a:ext cx="706104" cy="1113475"/>
                <a:chOff x="1612900" y="2575878"/>
                <a:chExt cx="1041400" cy="1399221"/>
              </a:xfrm>
            </p:grpSpPr>
            <p:grpSp>
              <p:nvGrpSpPr>
                <p:cNvPr id="37" name="Gruppierung 36"/>
                <p:cNvGrpSpPr/>
                <p:nvPr/>
              </p:nvGrpSpPr>
              <p:grpSpPr>
                <a:xfrm>
                  <a:off x="1612900" y="2575878"/>
                  <a:ext cx="1041400" cy="1399221"/>
                  <a:chOff x="1600200" y="1435261"/>
                  <a:chExt cx="927100" cy="711040"/>
                </a:xfrm>
              </p:grpSpPr>
              <p:sp>
                <p:nvSpPr>
                  <p:cNvPr id="38" name="Rechteck 37"/>
                  <p:cNvSpPr/>
                  <p:nvPr/>
                </p:nvSpPr>
                <p:spPr>
                  <a:xfrm>
                    <a:off x="1600200" y="1435261"/>
                    <a:ext cx="927100" cy="7110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39" name="Gerade Verbindung 38"/>
                  <p:cNvCxnSpPr/>
                  <p:nvPr/>
                </p:nvCxnSpPr>
                <p:spPr>
                  <a:xfrm>
                    <a:off x="1752600" y="1625600"/>
                    <a:ext cx="6223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39"/>
                  <p:cNvCxnSpPr/>
                  <p:nvPr/>
                </p:nvCxnSpPr>
                <p:spPr>
                  <a:xfrm>
                    <a:off x="1758950" y="1790700"/>
                    <a:ext cx="6223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40"/>
                  <p:cNvCxnSpPr/>
                  <p:nvPr/>
                </p:nvCxnSpPr>
                <p:spPr>
                  <a:xfrm>
                    <a:off x="1753994" y="1955800"/>
                    <a:ext cx="6223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Gerade Verbindung 41"/>
                <p:cNvCxnSpPr/>
                <p:nvPr/>
              </p:nvCxnSpPr>
              <p:spPr>
                <a:xfrm>
                  <a:off x="1790700" y="3119574"/>
                  <a:ext cx="699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>
                  <a:off x="1784089" y="3775937"/>
                  <a:ext cx="699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>
                  <a:off x="1784089" y="3433037"/>
                  <a:ext cx="699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pierung 45"/>
              <p:cNvGrpSpPr/>
              <p:nvPr/>
            </p:nvGrpSpPr>
            <p:grpSpPr>
              <a:xfrm>
                <a:off x="1785979" y="4874692"/>
                <a:ext cx="706104" cy="1113475"/>
                <a:chOff x="1612900" y="2575878"/>
                <a:chExt cx="1041400" cy="1399221"/>
              </a:xfrm>
            </p:grpSpPr>
            <p:grpSp>
              <p:nvGrpSpPr>
                <p:cNvPr id="47" name="Gruppierung 46"/>
                <p:cNvGrpSpPr/>
                <p:nvPr/>
              </p:nvGrpSpPr>
              <p:grpSpPr>
                <a:xfrm>
                  <a:off x="1612900" y="2575878"/>
                  <a:ext cx="1041400" cy="1399221"/>
                  <a:chOff x="1600200" y="1435261"/>
                  <a:chExt cx="927100" cy="711040"/>
                </a:xfrm>
              </p:grpSpPr>
              <p:sp>
                <p:nvSpPr>
                  <p:cNvPr id="51" name="Rechteck 50"/>
                  <p:cNvSpPr/>
                  <p:nvPr/>
                </p:nvSpPr>
                <p:spPr>
                  <a:xfrm>
                    <a:off x="1600200" y="1435261"/>
                    <a:ext cx="927100" cy="7110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52" name="Gerade Verbindung 51"/>
                  <p:cNvCxnSpPr/>
                  <p:nvPr/>
                </p:nvCxnSpPr>
                <p:spPr>
                  <a:xfrm>
                    <a:off x="1752600" y="1625600"/>
                    <a:ext cx="6223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Gerade Verbindung 52"/>
                  <p:cNvCxnSpPr/>
                  <p:nvPr/>
                </p:nvCxnSpPr>
                <p:spPr>
                  <a:xfrm>
                    <a:off x="1758950" y="1790700"/>
                    <a:ext cx="6223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Gerade Verbindung 53"/>
                  <p:cNvCxnSpPr/>
                  <p:nvPr/>
                </p:nvCxnSpPr>
                <p:spPr>
                  <a:xfrm>
                    <a:off x="1753994" y="1955800"/>
                    <a:ext cx="6223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Gerade Verbindung 47"/>
                <p:cNvCxnSpPr/>
                <p:nvPr/>
              </p:nvCxnSpPr>
              <p:spPr>
                <a:xfrm>
                  <a:off x="1790700" y="3119574"/>
                  <a:ext cx="699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48"/>
                <p:cNvCxnSpPr/>
                <p:nvPr/>
              </p:nvCxnSpPr>
              <p:spPr>
                <a:xfrm>
                  <a:off x="1784089" y="3775937"/>
                  <a:ext cx="699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 Verbindung 49"/>
                <p:cNvCxnSpPr/>
                <p:nvPr/>
              </p:nvCxnSpPr>
              <p:spPr>
                <a:xfrm>
                  <a:off x="1784089" y="3433037"/>
                  <a:ext cx="699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feld 54"/>
              <p:cNvSpPr txBox="1"/>
              <p:nvPr/>
            </p:nvSpPr>
            <p:spPr>
              <a:xfrm>
                <a:off x="1709188" y="5962767"/>
                <a:ext cx="134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Projekt Plan</a:t>
                </a:r>
                <a:endParaRPr lang="de-DE" sz="12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1632988" y="3762099"/>
                <a:ext cx="134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Iterationsplan</a:t>
                </a:r>
                <a:endParaRPr lang="de-DE" sz="1200" dirty="0"/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1565564" y="1514991"/>
                <a:ext cx="134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Arbeitselement</a:t>
                </a:r>
                <a:endParaRPr lang="de-DE" sz="1200" dirty="0"/>
              </a:p>
            </p:txBody>
          </p:sp>
          <p:sp>
            <p:nvSpPr>
              <p:cNvPr id="58" name="Pfeil nach oben 57"/>
              <p:cNvSpPr/>
              <p:nvPr/>
            </p:nvSpPr>
            <p:spPr>
              <a:xfrm>
                <a:off x="1993900" y="1752938"/>
                <a:ext cx="254000" cy="787062"/>
              </a:xfrm>
              <a:prstGeom prst="upArrow">
                <a:avLst/>
              </a:prstGeom>
              <a:solidFill>
                <a:srgbClr val="660066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Pfeil nach oben 60"/>
              <p:cNvSpPr/>
              <p:nvPr/>
            </p:nvSpPr>
            <p:spPr>
              <a:xfrm>
                <a:off x="2019300" y="3996541"/>
                <a:ext cx="254000" cy="787062"/>
              </a:xfrm>
              <a:prstGeom prst="upArrow">
                <a:avLst/>
              </a:prstGeom>
              <a:solidFill>
                <a:srgbClr val="660066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Textfeld 62"/>
            <p:cNvSpPr txBox="1"/>
            <p:nvPr/>
          </p:nvSpPr>
          <p:spPr>
            <a:xfrm>
              <a:off x="521800" y="107316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FF00"/>
                  </a:solidFill>
                </a:rPr>
                <a:t>Mikro-Inkrement</a:t>
              </a:r>
              <a:endParaRPr lang="de-DE" b="1" dirty="0">
                <a:solidFill>
                  <a:srgbClr val="FFFF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22587" y="3041664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FF00"/>
                  </a:solidFill>
                </a:rPr>
                <a:t>Iteration Lebenszyklus</a:t>
              </a:r>
              <a:endParaRPr lang="de-DE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22587" y="5137164"/>
              <a:ext cx="203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FF00"/>
                  </a:solidFill>
                </a:rPr>
                <a:t>Projekt</a:t>
              </a:r>
            </a:p>
            <a:p>
              <a:r>
                <a:rPr lang="de-DE" b="1" dirty="0" smtClean="0">
                  <a:solidFill>
                    <a:srgbClr val="FFFF00"/>
                  </a:solidFill>
                </a:rPr>
                <a:t>Lebenszyklus</a:t>
              </a:r>
              <a:endParaRPr lang="de-DE" b="1" dirty="0">
                <a:solidFill>
                  <a:srgbClr val="FFFF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3581984" y="1257830"/>
              <a:ext cx="110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Tage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3581983" y="3116788"/>
              <a:ext cx="110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Wochen</a:t>
              </a:r>
              <a:endParaRPr lang="de-DE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581984" y="5264903"/>
              <a:ext cx="110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Monate</a:t>
              </a:r>
              <a:endParaRPr lang="de-DE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7279325" y="1261585"/>
              <a:ext cx="223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Persönliche Ebene</a:t>
              </a:r>
              <a:endParaRPr lang="de-DE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92073" y="3107577"/>
              <a:ext cx="223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Team Ebene</a:t>
              </a:r>
              <a:endParaRPr lang="de-DE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93673" y="5342741"/>
              <a:ext cx="223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Stakeholder</a:t>
              </a:r>
              <a:r>
                <a:rPr lang="de-DE" smtClean="0"/>
                <a:t> Ebene</a:t>
              </a:r>
              <a:endParaRPr lang="de-DE" dirty="0"/>
            </a:p>
          </p:txBody>
        </p:sp>
        <p:grpSp>
          <p:nvGrpSpPr>
            <p:cNvPr id="98" name="Gruppierung 97"/>
            <p:cNvGrpSpPr/>
            <p:nvPr/>
          </p:nvGrpSpPr>
          <p:grpSpPr>
            <a:xfrm>
              <a:off x="4494453" y="5134080"/>
              <a:ext cx="2911872" cy="1460239"/>
              <a:chOff x="4861351" y="5134080"/>
              <a:chExt cx="2263349" cy="1105686"/>
            </a:xfrm>
            <a:solidFill>
              <a:srgbClr val="FFF785"/>
            </a:solidFill>
          </p:grpSpPr>
          <p:sp>
            <p:nvSpPr>
              <p:cNvPr id="75" name="Rechteck 74"/>
              <p:cNvSpPr/>
              <p:nvPr/>
            </p:nvSpPr>
            <p:spPr>
              <a:xfrm>
                <a:off x="4861351" y="5137164"/>
                <a:ext cx="2263349" cy="110260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1" name="Gerade Verbindung 90"/>
              <p:cNvCxnSpPr/>
              <p:nvPr/>
            </p:nvCxnSpPr>
            <p:spPr>
              <a:xfrm>
                <a:off x="5172945" y="5139876"/>
                <a:ext cx="0" cy="10981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5802660" y="5139876"/>
                <a:ext cx="0" cy="109810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 Verbindung 92"/>
              <p:cNvCxnSpPr/>
              <p:nvPr/>
            </p:nvCxnSpPr>
            <p:spPr>
              <a:xfrm>
                <a:off x="6780641" y="5134080"/>
                <a:ext cx="0" cy="110568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93"/>
              <p:cNvCxnSpPr/>
              <p:nvPr/>
            </p:nvCxnSpPr>
            <p:spPr>
              <a:xfrm>
                <a:off x="5490445" y="5292077"/>
                <a:ext cx="0" cy="94768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94"/>
              <p:cNvCxnSpPr/>
              <p:nvPr/>
            </p:nvCxnSpPr>
            <p:spPr>
              <a:xfrm>
                <a:off x="6444220" y="5292077"/>
                <a:ext cx="0" cy="94590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95"/>
              <p:cNvCxnSpPr/>
              <p:nvPr/>
            </p:nvCxnSpPr>
            <p:spPr>
              <a:xfrm>
                <a:off x="6116790" y="5292077"/>
                <a:ext cx="0" cy="94768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Gerade Verbindung 106"/>
            <p:cNvCxnSpPr/>
            <p:nvPr/>
          </p:nvCxnSpPr>
          <p:spPr>
            <a:xfrm>
              <a:off x="4494453" y="5342741"/>
              <a:ext cx="291187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/>
            <p:cNvSpPr txBox="1"/>
            <p:nvPr/>
          </p:nvSpPr>
          <p:spPr>
            <a:xfrm>
              <a:off x="4421715" y="5124414"/>
              <a:ext cx="6921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err="1" smtClean="0"/>
                <a:t>Inception</a:t>
              </a:r>
              <a:endParaRPr lang="de-DE" sz="700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4960355" y="5134080"/>
              <a:ext cx="6921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Elaboration</a:t>
              </a:r>
              <a:endParaRPr lang="de-DE" sz="700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5964571" y="5117313"/>
              <a:ext cx="8816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err="1" smtClean="0"/>
                <a:t>Construction</a:t>
              </a:r>
              <a:endParaRPr lang="de-DE" sz="700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912880" y="5127297"/>
              <a:ext cx="8816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Transition</a:t>
              </a:r>
              <a:endParaRPr lang="de-DE" sz="700" dirty="0"/>
            </a:p>
          </p:txBody>
        </p:sp>
        <p:cxnSp>
          <p:nvCxnSpPr>
            <p:cNvPr id="125" name="Gekrümmte Verbindung 124"/>
            <p:cNvCxnSpPr/>
            <p:nvPr/>
          </p:nvCxnSpPr>
          <p:spPr>
            <a:xfrm>
              <a:off x="4494453" y="5342741"/>
              <a:ext cx="2911872" cy="1249222"/>
            </a:xfrm>
            <a:prstGeom prst="curvedConnector3">
              <a:avLst>
                <a:gd name="adj1" fmla="val 2383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krümmte Verbindung 131"/>
            <p:cNvCxnSpPr/>
            <p:nvPr/>
          </p:nvCxnSpPr>
          <p:spPr>
            <a:xfrm flipV="1">
              <a:off x="4494453" y="5431303"/>
              <a:ext cx="2911872" cy="1160660"/>
            </a:xfrm>
            <a:prstGeom prst="curvedConnector3">
              <a:avLst>
                <a:gd name="adj1" fmla="val 52035"/>
              </a:avLst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feld 142"/>
            <p:cNvSpPr txBox="1"/>
            <p:nvPr/>
          </p:nvSpPr>
          <p:spPr>
            <a:xfrm>
              <a:off x="4549254" y="5534207"/>
              <a:ext cx="6921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solidFill>
                    <a:srgbClr val="FF0000"/>
                  </a:solidFill>
                </a:rPr>
                <a:t>Risiko</a:t>
              </a:r>
              <a:endParaRPr lang="de-DE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489123" y="5563916"/>
              <a:ext cx="6921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solidFill>
                    <a:srgbClr val="008000"/>
                  </a:solidFill>
                </a:rPr>
                <a:t>Wert</a:t>
              </a:r>
              <a:endParaRPr lang="de-DE" sz="7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150" name="Gerade Verbindung 149"/>
            <p:cNvCxnSpPr/>
            <p:nvPr/>
          </p:nvCxnSpPr>
          <p:spPr>
            <a:xfrm>
              <a:off x="190500" y="4823892"/>
              <a:ext cx="9325353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>
              <a:off x="188316" y="2614092"/>
              <a:ext cx="9327537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uppierung 164"/>
            <p:cNvGrpSpPr>
              <a:grpSpLocks noChangeAspect="1"/>
            </p:cNvGrpSpPr>
            <p:nvPr/>
          </p:nvGrpSpPr>
          <p:grpSpPr>
            <a:xfrm>
              <a:off x="7406325" y="4184397"/>
              <a:ext cx="537500" cy="537500"/>
              <a:chOff x="3333102" y="3476909"/>
              <a:chExt cx="1216152" cy="1216152"/>
            </a:xfrm>
          </p:grpSpPr>
          <p:sp>
            <p:nvSpPr>
              <p:cNvPr id="153" name="Würfel 152"/>
              <p:cNvSpPr/>
              <p:nvPr/>
            </p:nvSpPr>
            <p:spPr>
              <a:xfrm>
                <a:off x="3333102" y="3476909"/>
                <a:ext cx="1216152" cy="121615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5" name="Gerade Verbindung 154"/>
              <p:cNvCxnSpPr>
                <a:stCxn id="153" idx="1"/>
                <a:endCxn id="153" idx="3"/>
              </p:cNvCxnSpPr>
              <p:nvPr/>
            </p:nvCxnSpPr>
            <p:spPr>
              <a:xfrm>
                <a:off x="3789159" y="3780947"/>
                <a:ext cx="0" cy="9121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>
                <a:stCxn id="153" idx="0"/>
                <a:endCxn id="153" idx="1"/>
              </p:cNvCxnSpPr>
              <p:nvPr/>
            </p:nvCxnSpPr>
            <p:spPr>
              <a:xfrm flipH="1">
                <a:off x="3789159" y="3476909"/>
                <a:ext cx="304038" cy="3040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157"/>
              <p:cNvCxnSpPr/>
              <p:nvPr/>
            </p:nvCxnSpPr>
            <p:spPr>
              <a:xfrm flipH="1">
                <a:off x="3467101" y="3629309"/>
                <a:ext cx="954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162"/>
              <p:cNvCxnSpPr/>
              <p:nvPr/>
            </p:nvCxnSpPr>
            <p:spPr>
              <a:xfrm>
                <a:off x="4413574" y="3629309"/>
                <a:ext cx="0" cy="9121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feld 165"/>
            <p:cNvSpPr txBox="1"/>
            <p:nvPr/>
          </p:nvSpPr>
          <p:spPr>
            <a:xfrm>
              <a:off x="7906482" y="4298367"/>
              <a:ext cx="22365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Auslieferbares Produkt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61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1180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28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085675199"/>
              </p:ext>
            </p:extLst>
          </p:nvPr>
        </p:nvGraphicFramePr>
        <p:xfrm>
          <a:off x="889000" y="1397000"/>
          <a:ext cx="78867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8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402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5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65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tes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9" t="56112" r="33683" b="37"/>
          <a:stretch/>
        </p:blipFill>
        <p:spPr>
          <a:xfrm>
            <a:off x="3971552" y="3056411"/>
            <a:ext cx="2866225" cy="2704422"/>
          </a:xfrm>
        </p:spPr>
      </p:pic>
      <p:pic>
        <p:nvPicPr>
          <p:cNvPr id="5" name="Bild 4" descr="tes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9" r="33683" b="49474"/>
          <a:stretch/>
        </p:blipFill>
        <p:spPr>
          <a:xfrm rot="16780478">
            <a:off x="4246699" y="1761845"/>
            <a:ext cx="1895584" cy="2060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84729" y="4280242"/>
            <a:ext cx="163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2-4 Wochen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109096" y="4360518"/>
            <a:ext cx="1440134" cy="1324116"/>
            <a:chOff x="109096" y="4286604"/>
            <a:chExt cx="1744934" cy="1474230"/>
          </a:xfrm>
        </p:grpSpPr>
        <p:sp>
          <p:nvSpPr>
            <p:cNvPr id="7" name="Würfel 6"/>
            <p:cNvSpPr/>
            <p:nvPr/>
          </p:nvSpPr>
          <p:spPr>
            <a:xfrm>
              <a:off x="109096" y="5307225"/>
              <a:ext cx="1440134" cy="45360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Würfel 7"/>
            <p:cNvSpPr/>
            <p:nvPr/>
          </p:nvSpPr>
          <p:spPr>
            <a:xfrm>
              <a:off x="413896" y="5006016"/>
              <a:ext cx="1440134" cy="45360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Würfel 9"/>
            <p:cNvSpPr/>
            <p:nvPr/>
          </p:nvSpPr>
          <p:spPr>
            <a:xfrm>
              <a:off x="109096" y="4649574"/>
              <a:ext cx="1440134" cy="45360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Würfel 8"/>
            <p:cNvSpPr/>
            <p:nvPr/>
          </p:nvSpPr>
          <p:spPr>
            <a:xfrm>
              <a:off x="413896" y="4286604"/>
              <a:ext cx="1440134" cy="45360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Abgerundetes Rechteck 10"/>
          <p:cNvSpPr/>
          <p:nvPr/>
        </p:nvSpPr>
        <p:spPr>
          <a:xfrm>
            <a:off x="198436" y="3201365"/>
            <a:ext cx="1135334" cy="69979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Produkt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Backlog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1780323" y="4974843"/>
            <a:ext cx="551341" cy="48428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465739" y="3899765"/>
            <a:ext cx="1134000" cy="698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Backlog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1" name="Gruppierung 20"/>
          <p:cNvGrpSpPr/>
          <p:nvPr/>
        </p:nvGrpSpPr>
        <p:grpSpPr>
          <a:xfrm>
            <a:off x="2495403" y="5247779"/>
            <a:ext cx="1262315" cy="422688"/>
            <a:chOff x="3284193" y="5261946"/>
            <a:chExt cx="1414715" cy="498888"/>
          </a:xfrm>
        </p:grpSpPr>
        <p:sp>
          <p:nvSpPr>
            <p:cNvPr id="14" name="Würfel 13"/>
            <p:cNvSpPr/>
            <p:nvPr/>
          </p:nvSpPr>
          <p:spPr>
            <a:xfrm>
              <a:off x="3284193" y="5561686"/>
              <a:ext cx="1262315" cy="19914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Würfel 15"/>
            <p:cNvSpPr/>
            <p:nvPr/>
          </p:nvSpPr>
          <p:spPr>
            <a:xfrm>
              <a:off x="3436593" y="5411572"/>
              <a:ext cx="1262315" cy="19914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Würfel 14"/>
            <p:cNvSpPr/>
            <p:nvPr/>
          </p:nvSpPr>
          <p:spPr>
            <a:xfrm>
              <a:off x="3284193" y="5261946"/>
              <a:ext cx="1262315" cy="19914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555472" y="2634234"/>
            <a:ext cx="134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 Stunden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>
            <a:off x="5500385" y="5366211"/>
            <a:ext cx="1745632" cy="482163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Würfel 1"/>
          <p:cNvSpPr/>
          <p:nvPr/>
        </p:nvSpPr>
        <p:spPr>
          <a:xfrm>
            <a:off x="7382104" y="4682410"/>
            <a:ext cx="1648500" cy="1148878"/>
          </a:xfrm>
          <a:prstGeom prst="cube">
            <a:avLst/>
          </a:prstGeom>
          <a:solidFill>
            <a:srgbClr val="EBE57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6837777" y="2634234"/>
            <a:ext cx="1940503" cy="10865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Potentiell auslieferbare Produkt Erweiterung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988472" y="320677"/>
            <a:ext cx="1329818" cy="8700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Tägliches </a:t>
            </a: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Meeting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stCxn id="11" idx="2"/>
            <a:endCxn id="9" idx="0"/>
          </p:cNvCxnSpPr>
          <p:nvPr/>
        </p:nvCxnSpPr>
        <p:spPr>
          <a:xfrm>
            <a:off x="766103" y="3901157"/>
            <a:ext cx="239767" cy="4593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3" idx="2"/>
            <a:endCxn id="15" idx="1"/>
          </p:cNvCxnSpPr>
          <p:nvPr/>
        </p:nvCxnSpPr>
        <p:spPr>
          <a:xfrm>
            <a:off x="3032739" y="4598165"/>
            <a:ext cx="4739" cy="6917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3" idx="2"/>
          </p:cNvCxnSpPr>
          <p:nvPr/>
        </p:nvCxnSpPr>
        <p:spPr>
          <a:xfrm>
            <a:off x="4653381" y="1190730"/>
            <a:ext cx="256682" cy="7790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2" idx="2"/>
            <a:endCxn id="2" idx="0"/>
          </p:cNvCxnSpPr>
          <p:nvPr/>
        </p:nvCxnSpPr>
        <p:spPr>
          <a:xfrm>
            <a:off x="7808029" y="3720831"/>
            <a:ext cx="541935" cy="9615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07" b="49940"/>
          <a:stretch/>
        </p:blipFill>
        <p:spPr bwMode="auto">
          <a:xfrm>
            <a:off x="470267" y="135403"/>
            <a:ext cx="827405" cy="154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Bild 3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5" r="19830" b="54551"/>
          <a:stretch/>
        </p:blipFill>
        <p:spPr bwMode="auto">
          <a:xfrm>
            <a:off x="2962549" y="1506220"/>
            <a:ext cx="866140" cy="1405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Bild 3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0" b="52407"/>
          <a:stretch/>
        </p:blipFill>
        <p:spPr bwMode="auto">
          <a:xfrm>
            <a:off x="7246017" y="52705"/>
            <a:ext cx="784225" cy="147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Bild 3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5" r="83893"/>
          <a:stretch/>
        </p:blipFill>
        <p:spPr bwMode="auto">
          <a:xfrm>
            <a:off x="2143203" y="0"/>
            <a:ext cx="808355" cy="1506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Bild 3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0" t="50703"/>
          <a:stretch/>
        </p:blipFill>
        <p:spPr bwMode="auto">
          <a:xfrm>
            <a:off x="3008245" y="0"/>
            <a:ext cx="784225" cy="1525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Bild 3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1" r="63942" b="53671"/>
          <a:stretch/>
        </p:blipFill>
        <p:spPr bwMode="auto">
          <a:xfrm>
            <a:off x="2098823" y="1506220"/>
            <a:ext cx="759460" cy="1433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170084" y="1628103"/>
            <a:ext cx="1644247" cy="37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865798" y="1621578"/>
            <a:ext cx="16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2555731" y="3030591"/>
            <a:ext cx="1644247" cy="37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6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images-3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 b="5316"/>
          <a:stretch>
            <a:fillRect/>
          </a:stretch>
        </p:blipFill>
        <p:spPr>
          <a:xfrm>
            <a:off x="1167983" y="1690922"/>
            <a:ext cx="6679684" cy="3673569"/>
          </a:xfrm>
        </p:spPr>
      </p:pic>
    </p:spTree>
    <p:extLst>
      <p:ext uri="{BB962C8B-B14F-4D97-AF65-F5344CB8AC3E}">
        <p14:creationId xmlns:p14="http://schemas.microsoft.com/office/powerpoint/2010/main" val="3157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5" name="Gruppierung 94"/>
          <p:cNvGrpSpPr/>
          <p:nvPr/>
        </p:nvGrpSpPr>
        <p:grpSpPr>
          <a:xfrm>
            <a:off x="1846412" y="2202968"/>
            <a:ext cx="2708654" cy="3017581"/>
            <a:chOff x="1846412" y="2202968"/>
            <a:chExt cx="2708654" cy="3017581"/>
          </a:xfrm>
        </p:grpSpPr>
        <p:grpSp>
          <p:nvGrpSpPr>
            <p:cNvPr id="63" name="Gruppierung 62"/>
            <p:cNvGrpSpPr/>
            <p:nvPr/>
          </p:nvGrpSpPr>
          <p:grpSpPr>
            <a:xfrm>
              <a:off x="1846412" y="2574504"/>
              <a:ext cx="2648585" cy="2646045"/>
              <a:chOff x="0" y="0"/>
              <a:chExt cx="2649170" cy="2646630"/>
            </a:xfrm>
          </p:grpSpPr>
          <p:sp>
            <p:nvSpPr>
              <p:cNvPr id="64" name="Würfel 63"/>
              <p:cNvSpPr>
                <a:spLocks noChangeAspect="1"/>
              </p:cNvSpPr>
              <p:nvPr/>
            </p:nvSpPr>
            <p:spPr>
              <a:xfrm>
                <a:off x="13970" y="11430"/>
                <a:ext cx="2635200" cy="2635200"/>
              </a:xfrm>
              <a:prstGeom prst="cube">
                <a:avLst/>
              </a:prstGeom>
              <a:solidFill>
                <a:schemeClr val="accent4">
                  <a:lumMod val="75000"/>
                  <a:alpha val="42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cxnSp>
            <p:nvCxnSpPr>
              <p:cNvPr id="65" name="Gerade Verbindung 64"/>
              <p:cNvCxnSpPr/>
              <p:nvPr/>
            </p:nvCxnSpPr>
            <p:spPr>
              <a:xfrm flipV="1">
                <a:off x="400050" y="11430"/>
                <a:ext cx="640800" cy="658800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 flipV="1">
                <a:off x="753745" y="17780"/>
                <a:ext cx="641350" cy="65913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 flipV="1">
                <a:off x="1139190" y="0"/>
                <a:ext cx="641350" cy="65913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>
              <a:xfrm flipV="1">
                <a:off x="1510030" y="17780"/>
                <a:ext cx="641350" cy="65913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>
              <a:xfrm flipH="1" flipV="1">
                <a:off x="13970" y="956945"/>
                <a:ext cx="1977390" cy="95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69"/>
              <p:cNvCxnSpPr/>
              <p:nvPr/>
            </p:nvCxnSpPr>
            <p:spPr>
              <a:xfrm flipH="1" flipV="1">
                <a:off x="18415" y="1224915"/>
                <a:ext cx="1977390" cy="95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>
              <a:xfrm flipH="1" flipV="1">
                <a:off x="13335" y="1493520"/>
                <a:ext cx="1977390" cy="95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H="1" flipV="1">
                <a:off x="3810" y="1778000"/>
                <a:ext cx="1977390" cy="95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 flipH="1" flipV="1">
                <a:off x="8890" y="2065655"/>
                <a:ext cx="1977390" cy="95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/>
              <p:nvPr/>
            </p:nvCxnSpPr>
            <p:spPr>
              <a:xfrm flipH="1" flipV="1">
                <a:off x="0" y="2350770"/>
                <a:ext cx="1977390" cy="95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 flipV="1">
                <a:off x="2184400" y="468630"/>
                <a:ext cx="1412" cy="197809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/>
              <p:nvPr/>
            </p:nvCxnSpPr>
            <p:spPr>
              <a:xfrm flipV="1">
                <a:off x="2336800" y="319405"/>
                <a:ext cx="1270" cy="19780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 flipV="1">
                <a:off x="2489200" y="172085"/>
                <a:ext cx="1270" cy="1978025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feld 78"/>
            <p:cNvSpPr txBox="1"/>
            <p:nvPr/>
          </p:nvSpPr>
          <p:spPr>
            <a:xfrm>
              <a:off x="2318603" y="3270314"/>
              <a:ext cx="12573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Modularisierung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2415821" y="3562953"/>
              <a:ext cx="12573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Abstraktion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465342" y="3808671"/>
              <a:ext cx="12573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Lokalität 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415821" y="4077734"/>
              <a:ext cx="12573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Geheimnis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246374" y="4374334"/>
              <a:ext cx="12573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Gleichförmigkeit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303789" y="4658752"/>
              <a:ext cx="12573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Vollständigkeit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2214887" y="4943020"/>
              <a:ext cx="1371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Nachvollziehbarkeit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 rot="5400000">
              <a:off x="3797829" y="3965113"/>
              <a:ext cx="125730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Verständlichkeit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 rot="5400000">
              <a:off x="3657400" y="4017698"/>
              <a:ext cx="125730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Zuverlässigkeit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 rot="5400000">
              <a:off x="3486175" y="4177316"/>
              <a:ext cx="125730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Effizienz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 rot="5400000">
              <a:off x="3332190" y="4031364"/>
              <a:ext cx="125730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 smtClean="0">
                  <a:effectLst/>
                  <a:ea typeface="ＭＳ 明朝"/>
                  <a:cs typeface="Times New Roman"/>
                </a:rPr>
                <a:t>Modifizierbarkeit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 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 rot="18887517">
              <a:off x="1992489" y="2691256"/>
              <a:ext cx="91249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Zielsetzung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 rot="18887517">
              <a:off x="2395891" y="2731138"/>
              <a:ext cx="800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Konzept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 rot="18887517">
              <a:off x="2639816" y="2701223"/>
              <a:ext cx="112776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Mechanismus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 rot="18887517">
              <a:off x="3103960" y="2595398"/>
              <a:ext cx="112776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 dirty="0">
                  <a:effectLst/>
                  <a:ea typeface="ＭＳ 明朝"/>
                  <a:cs typeface="Times New Roman"/>
                </a:rPr>
                <a:t>Notation</a:t>
              </a:r>
              <a:endParaRPr lang="de-DE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 rot="18887517">
              <a:off x="3525548" y="2614873"/>
              <a:ext cx="112776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000">
                  <a:effectLst/>
                  <a:ea typeface="ＭＳ 明朝"/>
                  <a:cs typeface="Times New Roman"/>
                </a:rPr>
                <a:t>Gebrauch</a:t>
              </a:r>
              <a:endParaRPr lang="de-DE" sz="120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8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3133" y="1888067"/>
            <a:ext cx="8204200" cy="408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076250"/>
              </p:ext>
            </p:extLst>
          </p:nvPr>
        </p:nvGraphicFramePr>
        <p:xfrm>
          <a:off x="1346200" y="2476970"/>
          <a:ext cx="6417733" cy="312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01604" y="2944003"/>
            <a:ext cx="14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Projektrolle</a:t>
            </a:r>
            <a:endParaRPr lang="de-DE" sz="12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01604" y="3796101"/>
            <a:ext cx="14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Projekttyp</a:t>
            </a:r>
            <a:endParaRPr lang="de-DE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93133" y="4902202"/>
            <a:ext cx="161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Projektgegenstand</a:t>
            </a:r>
          </a:p>
          <a:p>
            <a:r>
              <a:rPr lang="de-DE" sz="1200" b="1" dirty="0" smtClean="0"/>
              <a:t>[Projektmerkmal]</a:t>
            </a:r>
            <a:endParaRPr lang="de-DE" sz="1200" b="1" dirty="0"/>
          </a:p>
        </p:txBody>
      </p:sp>
      <p:sp>
        <p:nvSpPr>
          <p:cNvPr id="11" name="Pfeil nach unten 10"/>
          <p:cNvSpPr/>
          <p:nvPr/>
        </p:nvSpPr>
        <p:spPr>
          <a:xfrm>
            <a:off x="397933" y="3221002"/>
            <a:ext cx="270934" cy="48739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414866" y="4296268"/>
            <a:ext cx="270934" cy="487398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2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769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63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Bildschirmpräsentation (4:3)</PresentationFormat>
  <Paragraphs>147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Bianka Hampp</dc:creator>
  <cp:lastModifiedBy>Bianka Hampp</cp:lastModifiedBy>
  <cp:revision>99</cp:revision>
  <cp:lastPrinted>2014-04-13T13:42:51Z</cp:lastPrinted>
  <dcterms:created xsi:type="dcterms:W3CDTF">2014-04-05T09:56:02Z</dcterms:created>
  <dcterms:modified xsi:type="dcterms:W3CDTF">2014-07-05T10:29:15Z</dcterms:modified>
</cp:coreProperties>
</file>