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376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E69BC-2CBF-3C47-8CF3-AC1251ACF851}" type="doc">
      <dgm:prSet loTypeId="urn:microsoft.com/office/officeart/2005/8/layout/StepDownProcess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DD379B94-9DA0-0246-951F-CFACB32B3F5C}">
      <dgm:prSet phldrT="[Text]" custT="1"/>
      <dgm:spPr>
        <a:solidFill>
          <a:schemeClr val="accent2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de-DE" sz="1200" b="1" smtClean="0">
              <a:solidFill>
                <a:srgbClr val="000000"/>
              </a:solidFill>
            </a:rPr>
            <a:t>Planung des Prozesses</a:t>
          </a:r>
          <a:endParaRPr lang="de-DE" sz="1200" b="1" dirty="0">
            <a:solidFill>
              <a:srgbClr val="000000"/>
            </a:solidFill>
          </a:endParaRPr>
        </a:p>
      </dgm:t>
    </dgm:pt>
    <dgm:pt modelId="{1A72B596-B86E-4346-B92C-62EAF7F1A1C7}" type="parTrans" cxnId="{95CF2ED8-89EC-5B46-8197-697CF76F31E6}">
      <dgm:prSet/>
      <dgm:spPr/>
      <dgm:t>
        <a:bodyPr/>
        <a:lstStyle/>
        <a:p>
          <a:endParaRPr lang="de-DE"/>
        </a:p>
      </dgm:t>
    </dgm:pt>
    <dgm:pt modelId="{40ACC76F-70EA-394F-8185-EB6E87AE4E61}" type="sibTrans" cxnId="{95CF2ED8-89EC-5B46-8197-697CF76F31E6}">
      <dgm:prSet/>
      <dgm:spPr/>
      <dgm:t>
        <a:bodyPr/>
        <a:lstStyle/>
        <a:p>
          <a:endParaRPr lang="de-DE"/>
        </a:p>
      </dgm:t>
    </dgm:pt>
    <dgm:pt modelId="{FA5072DE-EFA9-CB44-A0D6-DEEC491D1101}">
      <dgm:prSet phldrT="[Text]" custT="1"/>
      <dgm:spPr>
        <a:solidFill>
          <a:schemeClr val="accent3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de-DE" sz="1200" b="1" smtClean="0">
              <a:solidFill>
                <a:srgbClr val="000000"/>
              </a:solidFill>
            </a:rPr>
            <a:t>Spezifikation der Anforderungen an das Produkt</a:t>
          </a:r>
          <a:endParaRPr lang="de-DE" sz="1200" b="1" dirty="0">
            <a:solidFill>
              <a:srgbClr val="000000"/>
            </a:solidFill>
          </a:endParaRPr>
        </a:p>
      </dgm:t>
    </dgm:pt>
    <dgm:pt modelId="{1553D54F-1744-064A-B861-3EF46C3DFB74}" type="parTrans" cxnId="{621A305F-8059-D54B-B979-85070EE1A544}">
      <dgm:prSet/>
      <dgm:spPr/>
      <dgm:t>
        <a:bodyPr/>
        <a:lstStyle/>
        <a:p>
          <a:endParaRPr lang="de-DE"/>
        </a:p>
      </dgm:t>
    </dgm:pt>
    <dgm:pt modelId="{6275F983-5A2C-C84C-921F-31CC54562D3F}" type="sibTrans" cxnId="{621A305F-8059-D54B-B979-85070EE1A544}">
      <dgm:prSet/>
      <dgm:spPr/>
      <dgm:t>
        <a:bodyPr/>
        <a:lstStyle/>
        <a:p>
          <a:endParaRPr lang="de-DE"/>
        </a:p>
      </dgm:t>
    </dgm:pt>
    <dgm:pt modelId="{F1B082D7-1B56-364A-9526-14F8C1DD2CDC}">
      <dgm:prSet phldrT="[Text]" custT="1"/>
      <dgm:spPr>
        <a:solidFill>
          <a:schemeClr val="accent4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de-DE" sz="1200" b="1" smtClean="0">
              <a:solidFill>
                <a:srgbClr val="000000"/>
              </a:solidFill>
            </a:rPr>
            <a:t>Design des Software-Produkts</a:t>
          </a:r>
          <a:endParaRPr lang="de-DE" sz="1200" b="1" dirty="0">
            <a:solidFill>
              <a:srgbClr val="000000"/>
            </a:solidFill>
          </a:endParaRPr>
        </a:p>
      </dgm:t>
    </dgm:pt>
    <dgm:pt modelId="{424E532A-72B3-774A-A9B9-21A4DC293260}" type="parTrans" cxnId="{70CBD6A1-6C2B-C24A-A4BD-6991BE4F0DC0}">
      <dgm:prSet/>
      <dgm:spPr/>
      <dgm:t>
        <a:bodyPr/>
        <a:lstStyle/>
        <a:p>
          <a:endParaRPr lang="de-DE"/>
        </a:p>
      </dgm:t>
    </dgm:pt>
    <dgm:pt modelId="{61DF65CA-3F13-B442-8187-666C2A476354}" type="sibTrans" cxnId="{70CBD6A1-6C2B-C24A-A4BD-6991BE4F0DC0}">
      <dgm:prSet/>
      <dgm:spPr/>
      <dgm:t>
        <a:bodyPr/>
        <a:lstStyle/>
        <a:p>
          <a:endParaRPr lang="de-DE"/>
        </a:p>
      </dgm:t>
    </dgm:pt>
    <dgm:pt modelId="{749CF3EB-C168-D343-91CF-A27EB4563EB5}">
      <dgm:prSet custT="1"/>
      <dgm:spPr>
        <a:solidFill>
          <a:schemeClr val="accent5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de-DE" sz="1200" b="1" smtClean="0">
              <a:solidFill>
                <a:srgbClr val="000000"/>
              </a:solidFill>
            </a:rPr>
            <a:t>Implementierung</a:t>
          </a:r>
          <a:endParaRPr lang="de-DE" sz="1200" b="1" dirty="0">
            <a:solidFill>
              <a:srgbClr val="000000"/>
            </a:solidFill>
          </a:endParaRPr>
        </a:p>
      </dgm:t>
    </dgm:pt>
    <dgm:pt modelId="{1ED21062-17DC-BD4E-B5CA-725C349FE461}" type="parTrans" cxnId="{C0C0174F-CF96-B14C-A64F-6754644346F5}">
      <dgm:prSet/>
      <dgm:spPr/>
      <dgm:t>
        <a:bodyPr/>
        <a:lstStyle/>
        <a:p>
          <a:endParaRPr lang="de-DE"/>
        </a:p>
      </dgm:t>
    </dgm:pt>
    <dgm:pt modelId="{7157ED80-F7E2-1B45-811F-0B02133948F1}" type="sibTrans" cxnId="{C0C0174F-CF96-B14C-A64F-6754644346F5}">
      <dgm:prSet/>
      <dgm:spPr/>
      <dgm:t>
        <a:bodyPr/>
        <a:lstStyle/>
        <a:p>
          <a:endParaRPr lang="de-DE"/>
        </a:p>
      </dgm:t>
    </dgm:pt>
    <dgm:pt modelId="{BE3F74CB-8910-684C-B4FB-09BD55E9A0C5}">
      <dgm:prSet custT="1"/>
      <dgm:spPr>
        <a:solidFill>
          <a:schemeClr val="accent6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de-DE" sz="1200" b="1" smtClean="0">
              <a:solidFill>
                <a:srgbClr val="000000"/>
              </a:solidFill>
            </a:rPr>
            <a:t>Diverse Tests des Software-Produkts</a:t>
          </a:r>
          <a:endParaRPr lang="de-DE" sz="1200" b="1" dirty="0">
            <a:solidFill>
              <a:srgbClr val="000000"/>
            </a:solidFill>
          </a:endParaRPr>
        </a:p>
      </dgm:t>
    </dgm:pt>
    <dgm:pt modelId="{9783C4CF-3B40-A34D-B6E4-CBFE947ED9C8}" type="parTrans" cxnId="{B0D012D8-FFCC-5944-8251-C7DFCA6D3980}">
      <dgm:prSet/>
      <dgm:spPr/>
      <dgm:t>
        <a:bodyPr/>
        <a:lstStyle/>
        <a:p>
          <a:endParaRPr lang="de-DE"/>
        </a:p>
      </dgm:t>
    </dgm:pt>
    <dgm:pt modelId="{DEDF2E37-82B0-134E-BC29-1061C0336010}" type="sibTrans" cxnId="{B0D012D8-FFCC-5944-8251-C7DFCA6D3980}">
      <dgm:prSet/>
      <dgm:spPr/>
      <dgm:t>
        <a:bodyPr/>
        <a:lstStyle/>
        <a:p>
          <a:endParaRPr lang="de-DE"/>
        </a:p>
      </dgm:t>
    </dgm:pt>
    <dgm:pt modelId="{00DF6EB9-9CF1-8C47-B620-F500CD14AC46}" type="pres">
      <dgm:prSet presAssocID="{8FBE69BC-2CBF-3C47-8CF3-AC1251ACF85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799F7C29-E2DE-714D-968C-EE270D4A6FBA}" type="pres">
      <dgm:prSet presAssocID="{DD379B94-9DA0-0246-951F-CFACB32B3F5C}" presName="composite" presStyleCnt="0"/>
      <dgm:spPr/>
    </dgm:pt>
    <dgm:pt modelId="{07DF17DA-87C5-4A43-A098-953C1CE95E21}" type="pres">
      <dgm:prSet presAssocID="{DD379B94-9DA0-0246-951F-CFACB32B3F5C}" presName="bentUpArrow1" presStyleLbl="alignImgPlace1" presStyleIdx="0" presStyleCnt="4"/>
      <dgm:spPr>
        <a:solidFill>
          <a:schemeClr val="accent1">
            <a:tint val="50000"/>
            <a:hueOff val="0"/>
            <a:satOff val="0"/>
            <a:lumOff val="0"/>
            <a:alpha val="50000"/>
          </a:schemeClr>
        </a:solidFill>
      </dgm:spPr>
    </dgm:pt>
    <dgm:pt modelId="{FC7689D1-B31C-DF4B-A50C-161F579CEF21}" type="pres">
      <dgm:prSet presAssocID="{DD379B94-9DA0-0246-951F-CFACB32B3F5C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9F22CE-BD5D-ED43-88A5-39CE9BDBB6F3}" type="pres">
      <dgm:prSet presAssocID="{DD379B94-9DA0-0246-951F-CFACB32B3F5C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8AB8AA-0303-BB4D-807C-2F7ED45B8BF5}" type="pres">
      <dgm:prSet presAssocID="{40ACC76F-70EA-394F-8185-EB6E87AE4E61}" presName="sibTrans" presStyleCnt="0"/>
      <dgm:spPr/>
    </dgm:pt>
    <dgm:pt modelId="{A5E75FD8-D5EF-644B-AD9D-10D529390855}" type="pres">
      <dgm:prSet presAssocID="{FA5072DE-EFA9-CB44-A0D6-DEEC491D1101}" presName="composite" presStyleCnt="0"/>
      <dgm:spPr/>
    </dgm:pt>
    <dgm:pt modelId="{56960089-C65D-EF4C-83CC-88E4F4926D2A}" type="pres">
      <dgm:prSet presAssocID="{FA5072DE-EFA9-CB44-A0D6-DEEC491D1101}" presName="bentUpArrow1" presStyleLbl="alignImgPlace1" presStyleIdx="1" presStyleCnt="4"/>
      <dgm:spPr>
        <a:solidFill>
          <a:schemeClr val="accent1">
            <a:tint val="50000"/>
            <a:hueOff val="-4363171"/>
            <a:satOff val="-234"/>
            <a:lumOff val="3788"/>
            <a:alpha val="50000"/>
          </a:schemeClr>
        </a:solidFill>
      </dgm:spPr>
    </dgm:pt>
    <dgm:pt modelId="{C115F8EC-C525-414B-9234-6E55DB176665}" type="pres">
      <dgm:prSet presAssocID="{FA5072DE-EFA9-CB44-A0D6-DEEC491D1101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15679D-2476-E047-AC35-41EF6CA27505}" type="pres">
      <dgm:prSet presAssocID="{FA5072DE-EFA9-CB44-A0D6-DEEC491D1101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361530B-DBFB-A647-8F6C-CCCCBA105093}" type="pres">
      <dgm:prSet presAssocID="{6275F983-5A2C-C84C-921F-31CC54562D3F}" presName="sibTrans" presStyleCnt="0"/>
      <dgm:spPr/>
    </dgm:pt>
    <dgm:pt modelId="{A2349594-8835-6A42-AE59-0DD9ADF6541D}" type="pres">
      <dgm:prSet presAssocID="{F1B082D7-1B56-364A-9526-14F8C1DD2CDC}" presName="composite" presStyleCnt="0"/>
      <dgm:spPr/>
    </dgm:pt>
    <dgm:pt modelId="{B11CCED5-23AD-804B-B72D-C8CE9F9F91EC}" type="pres">
      <dgm:prSet presAssocID="{F1B082D7-1B56-364A-9526-14F8C1DD2CDC}" presName="bentUpArrow1" presStyleLbl="alignImgPlace1" presStyleIdx="2" presStyleCnt="4"/>
      <dgm:spPr>
        <a:solidFill>
          <a:schemeClr val="accent1">
            <a:tint val="50000"/>
            <a:hueOff val="-8726342"/>
            <a:satOff val="-469"/>
            <a:lumOff val="7576"/>
            <a:alpha val="50000"/>
          </a:schemeClr>
        </a:solidFill>
      </dgm:spPr>
    </dgm:pt>
    <dgm:pt modelId="{9AE873E2-F32F-954F-80EE-E23F850A1A66}" type="pres">
      <dgm:prSet presAssocID="{F1B082D7-1B56-364A-9526-14F8C1DD2CDC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7C040B-2269-5245-B0C1-2A484ED4CE43}" type="pres">
      <dgm:prSet presAssocID="{F1B082D7-1B56-364A-9526-14F8C1DD2CDC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41771B-B9C3-FF49-9D07-AA6E80FFC40F}" type="pres">
      <dgm:prSet presAssocID="{61DF65CA-3F13-B442-8187-666C2A476354}" presName="sibTrans" presStyleCnt="0"/>
      <dgm:spPr/>
    </dgm:pt>
    <dgm:pt modelId="{D624C991-8470-084D-8E68-87DA6E9FEE2C}" type="pres">
      <dgm:prSet presAssocID="{749CF3EB-C168-D343-91CF-A27EB4563EB5}" presName="composite" presStyleCnt="0"/>
      <dgm:spPr/>
    </dgm:pt>
    <dgm:pt modelId="{5501621A-A1DF-7B43-BBF7-1B438DA076E3}" type="pres">
      <dgm:prSet presAssocID="{749CF3EB-C168-D343-91CF-A27EB4563EB5}" presName="bentUpArrow1" presStyleLbl="alignImgPlace1" presStyleIdx="3" presStyleCnt="4"/>
      <dgm:spPr>
        <a:solidFill>
          <a:schemeClr val="accent1">
            <a:tint val="50000"/>
            <a:hueOff val="-13089511"/>
            <a:satOff val="-703"/>
            <a:lumOff val="11364"/>
            <a:alpha val="50000"/>
          </a:schemeClr>
        </a:solidFill>
      </dgm:spPr>
    </dgm:pt>
    <dgm:pt modelId="{CA907904-F906-C444-AE1F-258FEFCB528B}" type="pres">
      <dgm:prSet presAssocID="{749CF3EB-C168-D343-91CF-A27EB4563EB5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7DC0899-72CE-D744-AACC-D354479B05E6}" type="pres">
      <dgm:prSet presAssocID="{749CF3EB-C168-D343-91CF-A27EB4563EB5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49D26246-8101-A841-9215-BCA7A986547D}" type="pres">
      <dgm:prSet presAssocID="{7157ED80-F7E2-1B45-811F-0B02133948F1}" presName="sibTrans" presStyleCnt="0"/>
      <dgm:spPr/>
    </dgm:pt>
    <dgm:pt modelId="{65523CB3-8FA2-E34E-ADBC-FE0D57E22738}" type="pres">
      <dgm:prSet presAssocID="{BE3F74CB-8910-684C-B4FB-09BD55E9A0C5}" presName="composite" presStyleCnt="0"/>
      <dgm:spPr/>
    </dgm:pt>
    <dgm:pt modelId="{513AF6F4-A95F-4946-85EC-A6F72B14BC8E}" type="pres">
      <dgm:prSet presAssocID="{BE3F74CB-8910-684C-B4FB-09BD55E9A0C5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C0CDD64-F66F-A842-AC1F-C89C17893F24}" type="presOf" srcId="{FA5072DE-EFA9-CB44-A0D6-DEEC491D1101}" destId="{C115F8EC-C525-414B-9234-6E55DB176665}" srcOrd="0" destOrd="0" presId="urn:microsoft.com/office/officeart/2005/8/layout/StepDownProcess"/>
    <dgm:cxn modelId="{18470127-DF13-5E46-82B5-DF5228BCC166}" type="presOf" srcId="{BE3F74CB-8910-684C-B4FB-09BD55E9A0C5}" destId="{513AF6F4-A95F-4946-85EC-A6F72B14BC8E}" srcOrd="0" destOrd="0" presId="urn:microsoft.com/office/officeart/2005/8/layout/StepDownProcess"/>
    <dgm:cxn modelId="{621A305F-8059-D54B-B979-85070EE1A544}" srcId="{8FBE69BC-2CBF-3C47-8CF3-AC1251ACF851}" destId="{FA5072DE-EFA9-CB44-A0D6-DEEC491D1101}" srcOrd="1" destOrd="0" parTransId="{1553D54F-1744-064A-B861-3EF46C3DFB74}" sibTransId="{6275F983-5A2C-C84C-921F-31CC54562D3F}"/>
    <dgm:cxn modelId="{95CF2ED8-89EC-5B46-8197-697CF76F31E6}" srcId="{8FBE69BC-2CBF-3C47-8CF3-AC1251ACF851}" destId="{DD379B94-9DA0-0246-951F-CFACB32B3F5C}" srcOrd="0" destOrd="0" parTransId="{1A72B596-B86E-4346-B92C-62EAF7F1A1C7}" sibTransId="{40ACC76F-70EA-394F-8185-EB6E87AE4E61}"/>
    <dgm:cxn modelId="{231E3EAF-76FB-EF45-9F7C-60CDC57E22ED}" type="presOf" srcId="{749CF3EB-C168-D343-91CF-A27EB4563EB5}" destId="{CA907904-F906-C444-AE1F-258FEFCB528B}" srcOrd="0" destOrd="0" presId="urn:microsoft.com/office/officeart/2005/8/layout/StepDownProcess"/>
    <dgm:cxn modelId="{5AA9C118-EED3-2841-BAFF-54B88AFD4A78}" type="presOf" srcId="{DD379B94-9DA0-0246-951F-CFACB32B3F5C}" destId="{FC7689D1-B31C-DF4B-A50C-161F579CEF21}" srcOrd="0" destOrd="0" presId="urn:microsoft.com/office/officeart/2005/8/layout/StepDownProcess"/>
    <dgm:cxn modelId="{B0D012D8-FFCC-5944-8251-C7DFCA6D3980}" srcId="{8FBE69BC-2CBF-3C47-8CF3-AC1251ACF851}" destId="{BE3F74CB-8910-684C-B4FB-09BD55E9A0C5}" srcOrd="4" destOrd="0" parTransId="{9783C4CF-3B40-A34D-B6E4-CBFE947ED9C8}" sibTransId="{DEDF2E37-82B0-134E-BC29-1061C0336010}"/>
    <dgm:cxn modelId="{70CBD6A1-6C2B-C24A-A4BD-6991BE4F0DC0}" srcId="{8FBE69BC-2CBF-3C47-8CF3-AC1251ACF851}" destId="{F1B082D7-1B56-364A-9526-14F8C1DD2CDC}" srcOrd="2" destOrd="0" parTransId="{424E532A-72B3-774A-A9B9-21A4DC293260}" sibTransId="{61DF65CA-3F13-B442-8187-666C2A476354}"/>
    <dgm:cxn modelId="{0880ED41-A40B-2740-AAC5-D1811A8FA50E}" type="presOf" srcId="{F1B082D7-1B56-364A-9526-14F8C1DD2CDC}" destId="{9AE873E2-F32F-954F-80EE-E23F850A1A66}" srcOrd="0" destOrd="0" presId="urn:microsoft.com/office/officeart/2005/8/layout/StepDownProcess"/>
    <dgm:cxn modelId="{9DB347A2-B4EE-4945-9896-E2E42E828855}" type="presOf" srcId="{8FBE69BC-2CBF-3C47-8CF3-AC1251ACF851}" destId="{00DF6EB9-9CF1-8C47-B620-F500CD14AC46}" srcOrd="0" destOrd="0" presId="urn:microsoft.com/office/officeart/2005/8/layout/StepDownProcess"/>
    <dgm:cxn modelId="{C0C0174F-CF96-B14C-A64F-6754644346F5}" srcId="{8FBE69BC-2CBF-3C47-8CF3-AC1251ACF851}" destId="{749CF3EB-C168-D343-91CF-A27EB4563EB5}" srcOrd="3" destOrd="0" parTransId="{1ED21062-17DC-BD4E-B5CA-725C349FE461}" sibTransId="{7157ED80-F7E2-1B45-811F-0B02133948F1}"/>
    <dgm:cxn modelId="{1A577A34-174E-B545-897B-49A3B4B4C719}" type="presParOf" srcId="{00DF6EB9-9CF1-8C47-B620-F500CD14AC46}" destId="{799F7C29-E2DE-714D-968C-EE270D4A6FBA}" srcOrd="0" destOrd="0" presId="urn:microsoft.com/office/officeart/2005/8/layout/StepDownProcess"/>
    <dgm:cxn modelId="{4D515FB2-365F-8E4F-881C-0FB262BA0B97}" type="presParOf" srcId="{799F7C29-E2DE-714D-968C-EE270D4A6FBA}" destId="{07DF17DA-87C5-4A43-A098-953C1CE95E21}" srcOrd="0" destOrd="0" presId="urn:microsoft.com/office/officeart/2005/8/layout/StepDownProcess"/>
    <dgm:cxn modelId="{DB54A251-9ED4-7944-9BA3-CDF5ECE127EB}" type="presParOf" srcId="{799F7C29-E2DE-714D-968C-EE270D4A6FBA}" destId="{FC7689D1-B31C-DF4B-A50C-161F579CEF21}" srcOrd="1" destOrd="0" presId="urn:microsoft.com/office/officeart/2005/8/layout/StepDownProcess"/>
    <dgm:cxn modelId="{5FDBD26B-C30A-4D4D-8B69-3DB59C8A29D0}" type="presParOf" srcId="{799F7C29-E2DE-714D-968C-EE270D4A6FBA}" destId="{D59F22CE-BD5D-ED43-88A5-39CE9BDBB6F3}" srcOrd="2" destOrd="0" presId="urn:microsoft.com/office/officeart/2005/8/layout/StepDownProcess"/>
    <dgm:cxn modelId="{ACC4D8CC-AFDE-244A-8814-B16684623659}" type="presParOf" srcId="{00DF6EB9-9CF1-8C47-B620-F500CD14AC46}" destId="{468AB8AA-0303-BB4D-807C-2F7ED45B8BF5}" srcOrd="1" destOrd="0" presId="urn:microsoft.com/office/officeart/2005/8/layout/StepDownProcess"/>
    <dgm:cxn modelId="{48FEDD76-63FE-6A40-91DD-8CE4E73AE858}" type="presParOf" srcId="{00DF6EB9-9CF1-8C47-B620-F500CD14AC46}" destId="{A5E75FD8-D5EF-644B-AD9D-10D529390855}" srcOrd="2" destOrd="0" presId="urn:microsoft.com/office/officeart/2005/8/layout/StepDownProcess"/>
    <dgm:cxn modelId="{32B0EF7C-A05F-2545-BDA8-AD24C785C5EF}" type="presParOf" srcId="{A5E75FD8-D5EF-644B-AD9D-10D529390855}" destId="{56960089-C65D-EF4C-83CC-88E4F4926D2A}" srcOrd="0" destOrd="0" presId="urn:microsoft.com/office/officeart/2005/8/layout/StepDownProcess"/>
    <dgm:cxn modelId="{77CC0054-3E53-104E-B9B7-B9EAFB889452}" type="presParOf" srcId="{A5E75FD8-D5EF-644B-AD9D-10D529390855}" destId="{C115F8EC-C525-414B-9234-6E55DB176665}" srcOrd="1" destOrd="0" presId="urn:microsoft.com/office/officeart/2005/8/layout/StepDownProcess"/>
    <dgm:cxn modelId="{8AD63FC6-EF21-A949-8CB5-909B55E53EF7}" type="presParOf" srcId="{A5E75FD8-D5EF-644B-AD9D-10D529390855}" destId="{B215679D-2476-E047-AC35-41EF6CA27505}" srcOrd="2" destOrd="0" presId="urn:microsoft.com/office/officeart/2005/8/layout/StepDownProcess"/>
    <dgm:cxn modelId="{D5E598CA-E8A9-AE48-AC16-0CC684856A9F}" type="presParOf" srcId="{00DF6EB9-9CF1-8C47-B620-F500CD14AC46}" destId="{6361530B-DBFB-A647-8F6C-CCCCBA105093}" srcOrd="3" destOrd="0" presId="urn:microsoft.com/office/officeart/2005/8/layout/StepDownProcess"/>
    <dgm:cxn modelId="{48FEC58A-C7FF-F24D-9B4B-BD24EC71FBAD}" type="presParOf" srcId="{00DF6EB9-9CF1-8C47-B620-F500CD14AC46}" destId="{A2349594-8835-6A42-AE59-0DD9ADF6541D}" srcOrd="4" destOrd="0" presId="urn:microsoft.com/office/officeart/2005/8/layout/StepDownProcess"/>
    <dgm:cxn modelId="{AC28E3E1-4FA5-6A41-AD97-7314A76466F1}" type="presParOf" srcId="{A2349594-8835-6A42-AE59-0DD9ADF6541D}" destId="{B11CCED5-23AD-804B-B72D-C8CE9F9F91EC}" srcOrd="0" destOrd="0" presId="urn:microsoft.com/office/officeart/2005/8/layout/StepDownProcess"/>
    <dgm:cxn modelId="{8F23F637-44A6-FC4E-BE4A-13281AA05ED1}" type="presParOf" srcId="{A2349594-8835-6A42-AE59-0DD9ADF6541D}" destId="{9AE873E2-F32F-954F-80EE-E23F850A1A66}" srcOrd="1" destOrd="0" presId="urn:microsoft.com/office/officeart/2005/8/layout/StepDownProcess"/>
    <dgm:cxn modelId="{1D2C8104-AA7A-6947-A332-700D1D7D3EE1}" type="presParOf" srcId="{A2349594-8835-6A42-AE59-0DD9ADF6541D}" destId="{787C040B-2269-5245-B0C1-2A484ED4CE43}" srcOrd="2" destOrd="0" presId="urn:microsoft.com/office/officeart/2005/8/layout/StepDownProcess"/>
    <dgm:cxn modelId="{0879FE39-8133-8740-9B6A-590459573C3A}" type="presParOf" srcId="{00DF6EB9-9CF1-8C47-B620-F500CD14AC46}" destId="{5F41771B-B9C3-FF49-9D07-AA6E80FFC40F}" srcOrd="5" destOrd="0" presId="urn:microsoft.com/office/officeart/2005/8/layout/StepDownProcess"/>
    <dgm:cxn modelId="{086AFC03-1604-4E4D-A7D1-71A0CB58C3F0}" type="presParOf" srcId="{00DF6EB9-9CF1-8C47-B620-F500CD14AC46}" destId="{D624C991-8470-084D-8E68-87DA6E9FEE2C}" srcOrd="6" destOrd="0" presId="urn:microsoft.com/office/officeart/2005/8/layout/StepDownProcess"/>
    <dgm:cxn modelId="{8E39C0C8-44A5-9B45-BF7A-D5BC116542CE}" type="presParOf" srcId="{D624C991-8470-084D-8E68-87DA6E9FEE2C}" destId="{5501621A-A1DF-7B43-BBF7-1B438DA076E3}" srcOrd="0" destOrd="0" presId="urn:microsoft.com/office/officeart/2005/8/layout/StepDownProcess"/>
    <dgm:cxn modelId="{C85D3CD9-A894-7F42-BFF9-D5BCC9C73830}" type="presParOf" srcId="{D624C991-8470-084D-8E68-87DA6E9FEE2C}" destId="{CA907904-F906-C444-AE1F-258FEFCB528B}" srcOrd="1" destOrd="0" presId="urn:microsoft.com/office/officeart/2005/8/layout/StepDownProcess"/>
    <dgm:cxn modelId="{6026D9EA-B1C4-E74D-A632-818C2E8AF23E}" type="presParOf" srcId="{D624C991-8470-084D-8E68-87DA6E9FEE2C}" destId="{87DC0899-72CE-D744-AACC-D354479B05E6}" srcOrd="2" destOrd="0" presId="urn:microsoft.com/office/officeart/2005/8/layout/StepDownProcess"/>
    <dgm:cxn modelId="{2F94A593-F0DF-864A-8513-7393E37D0ACA}" type="presParOf" srcId="{00DF6EB9-9CF1-8C47-B620-F500CD14AC46}" destId="{49D26246-8101-A841-9215-BCA7A986547D}" srcOrd="7" destOrd="0" presId="urn:microsoft.com/office/officeart/2005/8/layout/StepDownProcess"/>
    <dgm:cxn modelId="{2E54DA81-71F1-8D4B-94FF-EA6F2421A7E4}" type="presParOf" srcId="{00DF6EB9-9CF1-8C47-B620-F500CD14AC46}" destId="{65523CB3-8FA2-E34E-ADBC-FE0D57E22738}" srcOrd="8" destOrd="0" presId="urn:microsoft.com/office/officeart/2005/8/layout/StepDownProcess"/>
    <dgm:cxn modelId="{C42B3FD8-40BB-F948-8B8C-A5EB42C8A62C}" type="presParOf" srcId="{65523CB3-8FA2-E34E-ADBC-FE0D57E22738}" destId="{513AF6F4-A95F-4946-85EC-A6F72B14BC8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8E3925-608B-3542-A72A-758A393CF92F}" type="doc">
      <dgm:prSet loTypeId="urn:microsoft.com/office/officeart/2005/8/layout/hierarchy1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46B32D10-33CD-6441-867C-821EEF2F1124}">
      <dgm:prSet phldrT="[Text]"/>
      <dgm:spPr/>
      <dgm:t>
        <a:bodyPr/>
        <a:lstStyle/>
        <a:p>
          <a:r>
            <a:rPr lang="de-DE" dirty="0" smtClean="0"/>
            <a:t>Softwareprojekte</a:t>
          </a:r>
          <a:endParaRPr lang="de-DE" dirty="0"/>
        </a:p>
      </dgm:t>
    </dgm:pt>
    <dgm:pt modelId="{D4AA709C-6C16-D143-A746-859088C4B010}" type="parTrans" cxnId="{4509C4C0-A884-8C4A-90E0-FDF2586C8450}">
      <dgm:prSet/>
      <dgm:spPr/>
      <dgm:t>
        <a:bodyPr/>
        <a:lstStyle/>
        <a:p>
          <a:endParaRPr lang="de-DE"/>
        </a:p>
      </dgm:t>
    </dgm:pt>
    <dgm:pt modelId="{974DC444-442C-5447-812B-88E575709F0E}" type="sibTrans" cxnId="{4509C4C0-A884-8C4A-90E0-FDF2586C8450}">
      <dgm:prSet/>
      <dgm:spPr/>
      <dgm:t>
        <a:bodyPr/>
        <a:lstStyle/>
        <a:p>
          <a:endParaRPr lang="de-DE"/>
        </a:p>
      </dgm:t>
    </dgm:pt>
    <dgm:pt modelId="{9C512A65-3294-0245-9B64-EDB5E3EE3903}">
      <dgm:prSet phldrT="[Text]"/>
      <dgm:spPr/>
      <dgm:t>
        <a:bodyPr/>
        <a:lstStyle/>
        <a:p>
          <a:r>
            <a:rPr lang="de-DE" dirty="0" smtClean="0"/>
            <a:t>Einfache   (</a:t>
          </a:r>
          <a:r>
            <a:rPr lang="de-DE" dirty="0" err="1" smtClean="0"/>
            <a:t>Organic</a:t>
          </a:r>
          <a:r>
            <a:rPr lang="de-DE" dirty="0" smtClean="0"/>
            <a:t> Mode) Projekte</a:t>
          </a:r>
          <a:endParaRPr lang="de-DE" dirty="0"/>
        </a:p>
      </dgm:t>
    </dgm:pt>
    <dgm:pt modelId="{4B3E8B94-F601-C847-A8D4-F9A6CCB336F9}" type="parTrans" cxnId="{9CAEF1F7-0D80-4049-B548-2B90596D4D8F}">
      <dgm:prSet/>
      <dgm:spPr/>
      <dgm:t>
        <a:bodyPr/>
        <a:lstStyle/>
        <a:p>
          <a:endParaRPr lang="de-DE"/>
        </a:p>
      </dgm:t>
    </dgm:pt>
    <dgm:pt modelId="{BE38C07E-6FC0-9343-8F45-42A6CF4B8D41}" type="sibTrans" cxnId="{9CAEF1F7-0D80-4049-B548-2B90596D4D8F}">
      <dgm:prSet/>
      <dgm:spPr/>
      <dgm:t>
        <a:bodyPr/>
        <a:lstStyle/>
        <a:p>
          <a:endParaRPr lang="de-DE"/>
        </a:p>
      </dgm:t>
    </dgm:pt>
    <dgm:pt modelId="{592ED6F2-F083-D94A-9F7E-FA12815FD0AC}">
      <dgm:prSet phldrT="[Text]"/>
      <dgm:spPr/>
      <dgm:t>
        <a:bodyPr/>
        <a:lstStyle/>
        <a:p>
          <a:r>
            <a:rPr lang="de-DE" dirty="0" smtClean="0"/>
            <a:t>Komplexe (Embedded) Projekte</a:t>
          </a:r>
          <a:endParaRPr lang="de-DE" dirty="0"/>
        </a:p>
      </dgm:t>
    </dgm:pt>
    <dgm:pt modelId="{FAD5079B-B7BD-B14D-BF7A-D3C0A76D0693}" type="parTrans" cxnId="{A27A1373-A19E-A34E-BD4C-5DF98D4C701C}">
      <dgm:prSet/>
      <dgm:spPr/>
      <dgm:t>
        <a:bodyPr/>
        <a:lstStyle/>
        <a:p>
          <a:endParaRPr lang="de-DE"/>
        </a:p>
      </dgm:t>
    </dgm:pt>
    <dgm:pt modelId="{F2BF2666-033B-604E-82B7-8B8BA98CCAF9}" type="sibTrans" cxnId="{A27A1373-A19E-A34E-BD4C-5DF98D4C701C}">
      <dgm:prSet/>
      <dgm:spPr/>
      <dgm:t>
        <a:bodyPr/>
        <a:lstStyle/>
        <a:p>
          <a:endParaRPr lang="de-DE"/>
        </a:p>
      </dgm:t>
    </dgm:pt>
    <dgm:pt modelId="{053CBC68-F218-7E48-B2D0-4BBFA0879DC7}">
      <dgm:prSet/>
      <dgm:spPr/>
      <dgm:t>
        <a:bodyPr/>
        <a:lstStyle/>
        <a:p>
          <a:r>
            <a:rPr lang="de-DE" dirty="0" smtClean="0"/>
            <a:t>Mittelschwere (Semi-</a:t>
          </a:r>
          <a:r>
            <a:rPr lang="de-DE" dirty="0" err="1" smtClean="0"/>
            <a:t>Detached</a:t>
          </a:r>
          <a:r>
            <a:rPr lang="de-DE" dirty="0" smtClean="0"/>
            <a:t>) Projekte</a:t>
          </a:r>
          <a:endParaRPr lang="de-DE" dirty="0"/>
        </a:p>
      </dgm:t>
    </dgm:pt>
    <dgm:pt modelId="{ECF2386C-1801-4545-95D5-C4087A93E757}" type="parTrans" cxnId="{0261D9D9-DFC9-5442-BB88-A8EB0A28A718}">
      <dgm:prSet/>
      <dgm:spPr/>
      <dgm:t>
        <a:bodyPr/>
        <a:lstStyle/>
        <a:p>
          <a:endParaRPr lang="de-DE"/>
        </a:p>
      </dgm:t>
    </dgm:pt>
    <dgm:pt modelId="{48DEDD5A-D7BE-684B-9CCC-87845837BE36}" type="sibTrans" cxnId="{0261D9D9-DFC9-5442-BB88-A8EB0A28A718}">
      <dgm:prSet/>
      <dgm:spPr/>
      <dgm:t>
        <a:bodyPr/>
        <a:lstStyle/>
        <a:p>
          <a:endParaRPr lang="de-DE"/>
        </a:p>
      </dgm:t>
    </dgm:pt>
    <dgm:pt modelId="{76CD6108-B3D7-8F4D-A2A4-EFE633B5AA23}" type="pres">
      <dgm:prSet presAssocID="{E68E3925-608B-3542-A72A-758A393CF9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036867B1-EB90-B248-A3B5-4C509C62CE0B}" type="pres">
      <dgm:prSet presAssocID="{46B32D10-33CD-6441-867C-821EEF2F1124}" presName="hierRoot1" presStyleCnt="0"/>
      <dgm:spPr/>
    </dgm:pt>
    <dgm:pt modelId="{1C22AE8F-9602-644E-B0AC-F0955E289C35}" type="pres">
      <dgm:prSet presAssocID="{46B32D10-33CD-6441-867C-821EEF2F1124}" presName="composite" presStyleCnt="0"/>
      <dgm:spPr/>
    </dgm:pt>
    <dgm:pt modelId="{8D3BCEB7-3356-274E-855F-EC7DBEF5FE24}" type="pres">
      <dgm:prSet presAssocID="{46B32D10-33CD-6441-867C-821EEF2F1124}" presName="background" presStyleLbl="node0" presStyleIdx="0" presStyleCnt="1"/>
      <dgm:spPr/>
    </dgm:pt>
    <dgm:pt modelId="{5E24BC37-EF52-E848-9880-A226CD3F984E}" type="pres">
      <dgm:prSet presAssocID="{46B32D10-33CD-6441-867C-821EEF2F112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E098ED2-ECA3-494F-B8D4-377F280DD9B0}" type="pres">
      <dgm:prSet presAssocID="{46B32D10-33CD-6441-867C-821EEF2F1124}" presName="hierChild2" presStyleCnt="0"/>
      <dgm:spPr/>
    </dgm:pt>
    <dgm:pt modelId="{D784ABD3-0AF6-5E4F-A91E-1B63D9B8016A}" type="pres">
      <dgm:prSet presAssocID="{4B3E8B94-F601-C847-A8D4-F9A6CCB336F9}" presName="Name10" presStyleLbl="parChTrans1D2" presStyleIdx="0" presStyleCnt="3"/>
      <dgm:spPr/>
      <dgm:t>
        <a:bodyPr/>
        <a:lstStyle/>
        <a:p>
          <a:endParaRPr lang="de-DE"/>
        </a:p>
      </dgm:t>
    </dgm:pt>
    <dgm:pt modelId="{6E439785-C0BB-7348-8DF7-792AC8A01EB9}" type="pres">
      <dgm:prSet presAssocID="{9C512A65-3294-0245-9B64-EDB5E3EE3903}" presName="hierRoot2" presStyleCnt="0"/>
      <dgm:spPr/>
    </dgm:pt>
    <dgm:pt modelId="{77B60DBD-3FF0-9940-93F5-FC8A5A082646}" type="pres">
      <dgm:prSet presAssocID="{9C512A65-3294-0245-9B64-EDB5E3EE3903}" presName="composite2" presStyleCnt="0"/>
      <dgm:spPr/>
    </dgm:pt>
    <dgm:pt modelId="{FA18F3E2-3AB7-F845-AC68-2CD1C845649A}" type="pres">
      <dgm:prSet presAssocID="{9C512A65-3294-0245-9B64-EDB5E3EE3903}" presName="background2" presStyleLbl="node2" presStyleIdx="0" presStyleCnt="3"/>
      <dgm:spPr/>
    </dgm:pt>
    <dgm:pt modelId="{93FF181C-4AB6-5044-8C1A-7075A5A442F7}" type="pres">
      <dgm:prSet presAssocID="{9C512A65-3294-0245-9B64-EDB5E3EE3903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7A9C085-C5C5-8947-8200-D2037F1C69C6}" type="pres">
      <dgm:prSet presAssocID="{9C512A65-3294-0245-9B64-EDB5E3EE3903}" presName="hierChild3" presStyleCnt="0"/>
      <dgm:spPr/>
    </dgm:pt>
    <dgm:pt modelId="{838AEC38-987A-B948-B919-4697C3E6ACF7}" type="pres">
      <dgm:prSet presAssocID="{ECF2386C-1801-4545-95D5-C4087A93E757}" presName="Name10" presStyleLbl="parChTrans1D2" presStyleIdx="1" presStyleCnt="3"/>
      <dgm:spPr/>
      <dgm:t>
        <a:bodyPr/>
        <a:lstStyle/>
        <a:p>
          <a:endParaRPr lang="de-DE"/>
        </a:p>
      </dgm:t>
    </dgm:pt>
    <dgm:pt modelId="{097AC80C-C078-9544-A523-02AF276E2EDE}" type="pres">
      <dgm:prSet presAssocID="{053CBC68-F218-7E48-B2D0-4BBFA0879DC7}" presName="hierRoot2" presStyleCnt="0"/>
      <dgm:spPr/>
    </dgm:pt>
    <dgm:pt modelId="{00D73420-A3F9-DF4A-8A9B-3E787719B3C3}" type="pres">
      <dgm:prSet presAssocID="{053CBC68-F218-7E48-B2D0-4BBFA0879DC7}" presName="composite2" presStyleCnt="0"/>
      <dgm:spPr/>
    </dgm:pt>
    <dgm:pt modelId="{C9FD1051-1FCC-A14F-AFAF-83633B156CAB}" type="pres">
      <dgm:prSet presAssocID="{053CBC68-F218-7E48-B2D0-4BBFA0879DC7}" presName="background2" presStyleLbl="node2" presStyleIdx="1" presStyleCnt="3"/>
      <dgm:spPr/>
    </dgm:pt>
    <dgm:pt modelId="{DE956673-60E9-E04B-BD7A-0898FEE040CC}" type="pres">
      <dgm:prSet presAssocID="{053CBC68-F218-7E48-B2D0-4BBFA0879DC7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48BD821-B342-9A4C-9300-830CD318F4ED}" type="pres">
      <dgm:prSet presAssocID="{053CBC68-F218-7E48-B2D0-4BBFA0879DC7}" presName="hierChild3" presStyleCnt="0"/>
      <dgm:spPr/>
    </dgm:pt>
    <dgm:pt modelId="{59722384-3EF5-0F4C-8A9A-188B3BEC5AE7}" type="pres">
      <dgm:prSet presAssocID="{FAD5079B-B7BD-B14D-BF7A-D3C0A76D0693}" presName="Name10" presStyleLbl="parChTrans1D2" presStyleIdx="2" presStyleCnt="3"/>
      <dgm:spPr/>
      <dgm:t>
        <a:bodyPr/>
        <a:lstStyle/>
        <a:p>
          <a:endParaRPr lang="de-DE"/>
        </a:p>
      </dgm:t>
    </dgm:pt>
    <dgm:pt modelId="{3AC3AA20-A77D-0944-83CB-01C6F27EE69F}" type="pres">
      <dgm:prSet presAssocID="{592ED6F2-F083-D94A-9F7E-FA12815FD0AC}" presName="hierRoot2" presStyleCnt="0"/>
      <dgm:spPr/>
    </dgm:pt>
    <dgm:pt modelId="{6A61ADC4-CB23-D343-8F5A-52610C6DDA83}" type="pres">
      <dgm:prSet presAssocID="{592ED6F2-F083-D94A-9F7E-FA12815FD0AC}" presName="composite2" presStyleCnt="0"/>
      <dgm:spPr/>
    </dgm:pt>
    <dgm:pt modelId="{9B08BB9D-A3DA-9349-90BE-73EBA834C60C}" type="pres">
      <dgm:prSet presAssocID="{592ED6F2-F083-D94A-9F7E-FA12815FD0AC}" presName="background2" presStyleLbl="node2" presStyleIdx="2" presStyleCnt="3"/>
      <dgm:spPr/>
    </dgm:pt>
    <dgm:pt modelId="{799C64B6-0169-6A4B-8DC1-E11A9CA86F6A}" type="pres">
      <dgm:prSet presAssocID="{592ED6F2-F083-D94A-9F7E-FA12815FD0AC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54C7785-D87A-7B40-9A0E-CD82B192B4CA}" type="pres">
      <dgm:prSet presAssocID="{592ED6F2-F083-D94A-9F7E-FA12815FD0AC}" presName="hierChild3" presStyleCnt="0"/>
      <dgm:spPr/>
    </dgm:pt>
  </dgm:ptLst>
  <dgm:cxnLst>
    <dgm:cxn modelId="{A27A1373-A19E-A34E-BD4C-5DF98D4C701C}" srcId="{46B32D10-33CD-6441-867C-821EEF2F1124}" destId="{592ED6F2-F083-D94A-9F7E-FA12815FD0AC}" srcOrd="2" destOrd="0" parTransId="{FAD5079B-B7BD-B14D-BF7A-D3C0A76D0693}" sibTransId="{F2BF2666-033B-604E-82B7-8B8BA98CCAF9}"/>
    <dgm:cxn modelId="{3E93B1B1-E495-2A4C-B3D4-FF2916F13DE9}" type="presOf" srcId="{ECF2386C-1801-4545-95D5-C4087A93E757}" destId="{838AEC38-987A-B948-B919-4697C3E6ACF7}" srcOrd="0" destOrd="0" presId="urn:microsoft.com/office/officeart/2005/8/layout/hierarchy1"/>
    <dgm:cxn modelId="{5DB890A9-10F6-2446-81E9-DEA13CB974ED}" type="presOf" srcId="{592ED6F2-F083-D94A-9F7E-FA12815FD0AC}" destId="{799C64B6-0169-6A4B-8DC1-E11A9CA86F6A}" srcOrd="0" destOrd="0" presId="urn:microsoft.com/office/officeart/2005/8/layout/hierarchy1"/>
    <dgm:cxn modelId="{59DE6DB0-0E6D-054E-8AAC-D96CBC5F56E4}" type="presOf" srcId="{4B3E8B94-F601-C847-A8D4-F9A6CCB336F9}" destId="{D784ABD3-0AF6-5E4F-A91E-1B63D9B8016A}" srcOrd="0" destOrd="0" presId="urn:microsoft.com/office/officeart/2005/8/layout/hierarchy1"/>
    <dgm:cxn modelId="{BCFE4D0B-62EA-F843-8123-A4B27010BF66}" type="presOf" srcId="{FAD5079B-B7BD-B14D-BF7A-D3C0A76D0693}" destId="{59722384-3EF5-0F4C-8A9A-188B3BEC5AE7}" srcOrd="0" destOrd="0" presId="urn:microsoft.com/office/officeart/2005/8/layout/hierarchy1"/>
    <dgm:cxn modelId="{4509C4C0-A884-8C4A-90E0-FDF2586C8450}" srcId="{E68E3925-608B-3542-A72A-758A393CF92F}" destId="{46B32D10-33CD-6441-867C-821EEF2F1124}" srcOrd="0" destOrd="0" parTransId="{D4AA709C-6C16-D143-A746-859088C4B010}" sibTransId="{974DC444-442C-5447-812B-88E575709F0E}"/>
    <dgm:cxn modelId="{62F92C18-59BC-9342-B259-0D6AA2700BDD}" type="presOf" srcId="{9C512A65-3294-0245-9B64-EDB5E3EE3903}" destId="{93FF181C-4AB6-5044-8C1A-7075A5A442F7}" srcOrd="0" destOrd="0" presId="urn:microsoft.com/office/officeart/2005/8/layout/hierarchy1"/>
    <dgm:cxn modelId="{4C0F6B32-AB15-1542-9C03-E80A58D5CB6B}" type="presOf" srcId="{46B32D10-33CD-6441-867C-821EEF2F1124}" destId="{5E24BC37-EF52-E848-9880-A226CD3F984E}" srcOrd="0" destOrd="0" presId="urn:microsoft.com/office/officeart/2005/8/layout/hierarchy1"/>
    <dgm:cxn modelId="{0261D9D9-DFC9-5442-BB88-A8EB0A28A718}" srcId="{46B32D10-33CD-6441-867C-821EEF2F1124}" destId="{053CBC68-F218-7E48-B2D0-4BBFA0879DC7}" srcOrd="1" destOrd="0" parTransId="{ECF2386C-1801-4545-95D5-C4087A93E757}" sibTransId="{48DEDD5A-D7BE-684B-9CCC-87845837BE36}"/>
    <dgm:cxn modelId="{9CAEF1F7-0D80-4049-B548-2B90596D4D8F}" srcId="{46B32D10-33CD-6441-867C-821EEF2F1124}" destId="{9C512A65-3294-0245-9B64-EDB5E3EE3903}" srcOrd="0" destOrd="0" parTransId="{4B3E8B94-F601-C847-A8D4-F9A6CCB336F9}" sibTransId="{BE38C07E-6FC0-9343-8F45-42A6CF4B8D41}"/>
    <dgm:cxn modelId="{2AD516A6-232A-174C-9992-D6711959D7E4}" type="presOf" srcId="{E68E3925-608B-3542-A72A-758A393CF92F}" destId="{76CD6108-B3D7-8F4D-A2A4-EFE633B5AA23}" srcOrd="0" destOrd="0" presId="urn:microsoft.com/office/officeart/2005/8/layout/hierarchy1"/>
    <dgm:cxn modelId="{03E0ACC6-4734-3842-9500-89AE20176BEB}" type="presOf" srcId="{053CBC68-F218-7E48-B2D0-4BBFA0879DC7}" destId="{DE956673-60E9-E04B-BD7A-0898FEE040CC}" srcOrd="0" destOrd="0" presId="urn:microsoft.com/office/officeart/2005/8/layout/hierarchy1"/>
    <dgm:cxn modelId="{4A054A6D-121A-D149-9B89-1E7DB2654316}" type="presParOf" srcId="{76CD6108-B3D7-8F4D-A2A4-EFE633B5AA23}" destId="{036867B1-EB90-B248-A3B5-4C509C62CE0B}" srcOrd="0" destOrd="0" presId="urn:microsoft.com/office/officeart/2005/8/layout/hierarchy1"/>
    <dgm:cxn modelId="{F6474AF9-061D-864E-B877-556313500CC3}" type="presParOf" srcId="{036867B1-EB90-B248-A3B5-4C509C62CE0B}" destId="{1C22AE8F-9602-644E-B0AC-F0955E289C35}" srcOrd="0" destOrd="0" presId="urn:microsoft.com/office/officeart/2005/8/layout/hierarchy1"/>
    <dgm:cxn modelId="{67077141-7EE8-F94C-9FDB-5959930D1975}" type="presParOf" srcId="{1C22AE8F-9602-644E-B0AC-F0955E289C35}" destId="{8D3BCEB7-3356-274E-855F-EC7DBEF5FE24}" srcOrd="0" destOrd="0" presId="urn:microsoft.com/office/officeart/2005/8/layout/hierarchy1"/>
    <dgm:cxn modelId="{67A61C42-C892-B449-8C91-BBA4F11E2FDB}" type="presParOf" srcId="{1C22AE8F-9602-644E-B0AC-F0955E289C35}" destId="{5E24BC37-EF52-E848-9880-A226CD3F984E}" srcOrd="1" destOrd="0" presId="urn:microsoft.com/office/officeart/2005/8/layout/hierarchy1"/>
    <dgm:cxn modelId="{7053F6B9-4E68-9640-B078-F567B989FCCD}" type="presParOf" srcId="{036867B1-EB90-B248-A3B5-4C509C62CE0B}" destId="{BE098ED2-ECA3-494F-B8D4-377F280DD9B0}" srcOrd="1" destOrd="0" presId="urn:microsoft.com/office/officeart/2005/8/layout/hierarchy1"/>
    <dgm:cxn modelId="{6E4B2114-9D3F-5B4D-9888-1137AD736768}" type="presParOf" srcId="{BE098ED2-ECA3-494F-B8D4-377F280DD9B0}" destId="{D784ABD3-0AF6-5E4F-A91E-1B63D9B8016A}" srcOrd="0" destOrd="0" presId="urn:microsoft.com/office/officeart/2005/8/layout/hierarchy1"/>
    <dgm:cxn modelId="{E495FC43-4444-424E-A005-8683808A6AE2}" type="presParOf" srcId="{BE098ED2-ECA3-494F-B8D4-377F280DD9B0}" destId="{6E439785-C0BB-7348-8DF7-792AC8A01EB9}" srcOrd="1" destOrd="0" presId="urn:microsoft.com/office/officeart/2005/8/layout/hierarchy1"/>
    <dgm:cxn modelId="{4827F34A-037D-B843-8C60-7FFDDF777B35}" type="presParOf" srcId="{6E439785-C0BB-7348-8DF7-792AC8A01EB9}" destId="{77B60DBD-3FF0-9940-93F5-FC8A5A082646}" srcOrd="0" destOrd="0" presId="urn:microsoft.com/office/officeart/2005/8/layout/hierarchy1"/>
    <dgm:cxn modelId="{31948504-48A4-D746-AA28-50C852CBA0FD}" type="presParOf" srcId="{77B60DBD-3FF0-9940-93F5-FC8A5A082646}" destId="{FA18F3E2-3AB7-F845-AC68-2CD1C845649A}" srcOrd="0" destOrd="0" presId="urn:microsoft.com/office/officeart/2005/8/layout/hierarchy1"/>
    <dgm:cxn modelId="{DB605592-A9E4-F340-9D54-3EB9A74B835A}" type="presParOf" srcId="{77B60DBD-3FF0-9940-93F5-FC8A5A082646}" destId="{93FF181C-4AB6-5044-8C1A-7075A5A442F7}" srcOrd="1" destOrd="0" presId="urn:microsoft.com/office/officeart/2005/8/layout/hierarchy1"/>
    <dgm:cxn modelId="{55842663-00D5-3E4C-8749-C41DA57E8F75}" type="presParOf" srcId="{6E439785-C0BB-7348-8DF7-792AC8A01EB9}" destId="{17A9C085-C5C5-8947-8200-D2037F1C69C6}" srcOrd="1" destOrd="0" presId="urn:microsoft.com/office/officeart/2005/8/layout/hierarchy1"/>
    <dgm:cxn modelId="{56F8BDD4-C22D-1840-994B-2C890719497E}" type="presParOf" srcId="{BE098ED2-ECA3-494F-B8D4-377F280DD9B0}" destId="{838AEC38-987A-B948-B919-4697C3E6ACF7}" srcOrd="2" destOrd="0" presId="urn:microsoft.com/office/officeart/2005/8/layout/hierarchy1"/>
    <dgm:cxn modelId="{79B5D7D0-1844-EE43-A5F8-7574D7A79C1B}" type="presParOf" srcId="{BE098ED2-ECA3-494F-B8D4-377F280DD9B0}" destId="{097AC80C-C078-9544-A523-02AF276E2EDE}" srcOrd="3" destOrd="0" presId="urn:microsoft.com/office/officeart/2005/8/layout/hierarchy1"/>
    <dgm:cxn modelId="{DDDE14A6-59E7-8E43-B04C-2F5E0E5990BE}" type="presParOf" srcId="{097AC80C-C078-9544-A523-02AF276E2EDE}" destId="{00D73420-A3F9-DF4A-8A9B-3E787719B3C3}" srcOrd="0" destOrd="0" presId="urn:microsoft.com/office/officeart/2005/8/layout/hierarchy1"/>
    <dgm:cxn modelId="{003381F2-C49A-3A4B-824A-3B67EF121E7D}" type="presParOf" srcId="{00D73420-A3F9-DF4A-8A9B-3E787719B3C3}" destId="{C9FD1051-1FCC-A14F-AFAF-83633B156CAB}" srcOrd="0" destOrd="0" presId="urn:microsoft.com/office/officeart/2005/8/layout/hierarchy1"/>
    <dgm:cxn modelId="{3FB640AD-53FB-6249-9BF1-420B523CAA06}" type="presParOf" srcId="{00D73420-A3F9-DF4A-8A9B-3E787719B3C3}" destId="{DE956673-60E9-E04B-BD7A-0898FEE040CC}" srcOrd="1" destOrd="0" presId="urn:microsoft.com/office/officeart/2005/8/layout/hierarchy1"/>
    <dgm:cxn modelId="{FAD92B4C-DDEC-9D4D-904C-F90FF56B7D5A}" type="presParOf" srcId="{097AC80C-C078-9544-A523-02AF276E2EDE}" destId="{F48BD821-B342-9A4C-9300-830CD318F4ED}" srcOrd="1" destOrd="0" presId="urn:microsoft.com/office/officeart/2005/8/layout/hierarchy1"/>
    <dgm:cxn modelId="{4C0860A6-7BCC-B143-B01A-C1A177B1472F}" type="presParOf" srcId="{BE098ED2-ECA3-494F-B8D4-377F280DD9B0}" destId="{59722384-3EF5-0F4C-8A9A-188B3BEC5AE7}" srcOrd="4" destOrd="0" presId="urn:microsoft.com/office/officeart/2005/8/layout/hierarchy1"/>
    <dgm:cxn modelId="{1F1F7055-A4C7-AF40-93BD-DCC973F11458}" type="presParOf" srcId="{BE098ED2-ECA3-494F-B8D4-377F280DD9B0}" destId="{3AC3AA20-A77D-0944-83CB-01C6F27EE69F}" srcOrd="5" destOrd="0" presId="urn:microsoft.com/office/officeart/2005/8/layout/hierarchy1"/>
    <dgm:cxn modelId="{F23EF13F-CBAE-8E4C-9884-4D0C1924FB67}" type="presParOf" srcId="{3AC3AA20-A77D-0944-83CB-01C6F27EE69F}" destId="{6A61ADC4-CB23-D343-8F5A-52610C6DDA83}" srcOrd="0" destOrd="0" presId="urn:microsoft.com/office/officeart/2005/8/layout/hierarchy1"/>
    <dgm:cxn modelId="{70DAC6E8-1067-ED46-8FEF-8A4CC69882A8}" type="presParOf" srcId="{6A61ADC4-CB23-D343-8F5A-52610C6DDA83}" destId="{9B08BB9D-A3DA-9349-90BE-73EBA834C60C}" srcOrd="0" destOrd="0" presId="urn:microsoft.com/office/officeart/2005/8/layout/hierarchy1"/>
    <dgm:cxn modelId="{2F1CD530-B447-E142-BD37-ACE9C9655F7E}" type="presParOf" srcId="{6A61ADC4-CB23-D343-8F5A-52610C6DDA83}" destId="{799C64B6-0169-6A4B-8DC1-E11A9CA86F6A}" srcOrd="1" destOrd="0" presId="urn:microsoft.com/office/officeart/2005/8/layout/hierarchy1"/>
    <dgm:cxn modelId="{A830F70D-34B8-A746-951B-5707C0E1DF8E}" type="presParOf" srcId="{3AC3AA20-A77D-0944-83CB-01C6F27EE69F}" destId="{954C7785-D87A-7B40-9A0E-CD82B192B4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D601DE-B916-3B48-BB92-A6C884C27673}" type="doc">
      <dgm:prSet loTypeId="urn:microsoft.com/office/officeart/2009/layout/CircleArrowProcess" loCatId="" qsTypeId="urn:microsoft.com/office/officeart/2005/8/quickstyle/simple4" qsCatId="simple" csTypeId="urn:microsoft.com/office/officeart/2005/8/colors/accent1_2" csCatId="accent1" phldr="0"/>
      <dgm:spPr/>
      <dgm:t>
        <a:bodyPr/>
        <a:lstStyle/>
        <a:p>
          <a:endParaRPr lang="de-DE"/>
        </a:p>
      </dgm:t>
    </dgm:pt>
    <dgm:pt modelId="{6DF0C106-4BC6-BD46-B719-4D19A676FFF8}">
      <dgm:prSet phldrT="[Text]" phldr="1"/>
      <dgm:spPr/>
      <dgm:t>
        <a:bodyPr/>
        <a:lstStyle/>
        <a:p>
          <a:endParaRPr lang="de-DE" dirty="0"/>
        </a:p>
      </dgm:t>
    </dgm:pt>
    <dgm:pt modelId="{7A3C6B41-1CA2-2B46-9ECB-FB244932F3AA}" type="parTrans" cxnId="{DE11BD07-D686-3347-93E7-9FC081A0F030}">
      <dgm:prSet/>
      <dgm:spPr/>
      <dgm:t>
        <a:bodyPr/>
        <a:lstStyle/>
        <a:p>
          <a:endParaRPr lang="de-DE"/>
        </a:p>
      </dgm:t>
    </dgm:pt>
    <dgm:pt modelId="{BCA2230E-25D6-2B48-8CA5-3A66D100B474}" type="sibTrans" cxnId="{DE11BD07-D686-3347-93E7-9FC081A0F030}">
      <dgm:prSet/>
      <dgm:spPr/>
      <dgm:t>
        <a:bodyPr/>
        <a:lstStyle/>
        <a:p>
          <a:endParaRPr lang="de-DE"/>
        </a:p>
      </dgm:t>
    </dgm:pt>
    <dgm:pt modelId="{4E47BD35-F2AD-F349-BAA2-B4EF2B964883}">
      <dgm:prSet phldrT="[Text]" phldr="1"/>
      <dgm:spPr/>
      <dgm:t>
        <a:bodyPr/>
        <a:lstStyle/>
        <a:p>
          <a:endParaRPr lang="de-DE" dirty="0"/>
        </a:p>
      </dgm:t>
    </dgm:pt>
    <dgm:pt modelId="{B84EA996-432B-184C-BCFB-EF62707C6739}" type="sibTrans" cxnId="{29CC2E0E-6EA4-3E48-938F-AA2D3DE5908A}">
      <dgm:prSet/>
      <dgm:spPr/>
      <dgm:t>
        <a:bodyPr/>
        <a:lstStyle/>
        <a:p>
          <a:endParaRPr lang="de-DE"/>
        </a:p>
      </dgm:t>
    </dgm:pt>
    <dgm:pt modelId="{33D147C9-800C-604B-9702-D71B375CC848}" type="parTrans" cxnId="{29CC2E0E-6EA4-3E48-938F-AA2D3DE5908A}">
      <dgm:prSet/>
      <dgm:spPr/>
      <dgm:t>
        <a:bodyPr/>
        <a:lstStyle/>
        <a:p>
          <a:endParaRPr lang="de-DE"/>
        </a:p>
      </dgm:t>
    </dgm:pt>
    <dgm:pt modelId="{B9DBB0DF-CBC8-434B-9758-704724CCB2B8}">
      <dgm:prSet phldrT="[Text]" phldr="1"/>
      <dgm:spPr/>
      <dgm:t>
        <a:bodyPr/>
        <a:lstStyle/>
        <a:p>
          <a:endParaRPr lang="de-DE" dirty="0"/>
        </a:p>
      </dgm:t>
    </dgm:pt>
    <dgm:pt modelId="{47DD35F6-DF1C-234A-A4B7-591F2969677D}" type="sibTrans" cxnId="{A996A7F4-33CB-BC4C-BACE-5D2ABA9CA0E3}">
      <dgm:prSet/>
      <dgm:spPr/>
      <dgm:t>
        <a:bodyPr/>
        <a:lstStyle/>
        <a:p>
          <a:endParaRPr lang="de-DE"/>
        </a:p>
      </dgm:t>
    </dgm:pt>
    <dgm:pt modelId="{931C093D-56A4-3249-AADE-7ACF2C3C8E52}" type="parTrans" cxnId="{A996A7F4-33CB-BC4C-BACE-5D2ABA9CA0E3}">
      <dgm:prSet/>
      <dgm:spPr/>
      <dgm:t>
        <a:bodyPr/>
        <a:lstStyle/>
        <a:p>
          <a:endParaRPr lang="de-DE"/>
        </a:p>
      </dgm:t>
    </dgm:pt>
    <dgm:pt modelId="{066D9CB4-E6B5-034B-8067-B9C3BB656B6E}" type="pres">
      <dgm:prSet presAssocID="{4FD601DE-B916-3B48-BB92-A6C884C27673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A3A72FD6-420A-044E-8E59-02F605D1DE07}" type="pres">
      <dgm:prSet presAssocID="{4E47BD35-F2AD-F349-BAA2-B4EF2B964883}" presName="Accent1" presStyleCnt="0"/>
      <dgm:spPr/>
    </dgm:pt>
    <dgm:pt modelId="{D9F3445B-CE92-7E47-A0BB-26261A5E887E}" type="pres">
      <dgm:prSet presAssocID="{4E47BD35-F2AD-F349-BAA2-B4EF2B964883}" presName="Accent" presStyleLbl="node1" presStyleIdx="0" presStyleCnt="3"/>
      <dgm:spPr/>
    </dgm:pt>
    <dgm:pt modelId="{197143E3-4551-9A48-B670-5D496CD2DB52}" type="pres">
      <dgm:prSet presAssocID="{4E47BD35-F2AD-F349-BAA2-B4EF2B964883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F91583-E5B1-4F49-A6AE-E2F11CEC2ADE}" type="pres">
      <dgm:prSet presAssocID="{B9DBB0DF-CBC8-434B-9758-704724CCB2B8}" presName="Accent2" presStyleCnt="0"/>
      <dgm:spPr/>
    </dgm:pt>
    <dgm:pt modelId="{F15EC418-9CA6-144B-B535-51B5656C882B}" type="pres">
      <dgm:prSet presAssocID="{B9DBB0DF-CBC8-434B-9758-704724CCB2B8}" presName="Accent" presStyleLbl="node1" presStyleIdx="1" presStyleCnt="3" custAng="6243107" custLinFactNeighborX="28771" custLinFactNeighborY="56327"/>
      <dgm:spPr>
        <a:solidFill>
          <a:srgbClr val="008000"/>
        </a:solidFill>
        <a:effectLst/>
      </dgm:spPr>
    </dgm:pt>
    <dgm:pt modelId="{894B8DF1-0795-744C-9973-EA31942E8EA3}" type="pres">
      <dgm:prSet presAssocID="{B9DBB0DF-CBC8-434B-9758-704724CCB2B8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BEEE6B-0E40-D54F-96AC-899B2F670A81}" type="pres">
      <dgm:prSet presAssocID="{6DF0C106-4BC6-BD46-B719-4D19A676FFF8}" presName="Accent3" presStyleCnt="0"/>
      <dgm:spPr/>
    </dgm:pt>
    <dgm:pt modelId="{536605D5-82CF-B548-ABCE-279C845FD100}" type="pres">
      <dgm:prSet presAssocID="{6DF0C106-4BC6-BD46-B719-4D19A676FFF8}" presName="Accent" presStyleLbl="node1" presStyleIdx="2" presStyleCnt="3"/>
      <dgm:spPr>
        <a:solidFill>
          <a:srgbClr val="008000"/>
        </a:solidFill>
        <a:effectLst/>
      </dgm:spPr>
    </dgm:pt>
    <dgm:pt modelId="{BA06BF5A-DD88-DA41-98AE-DD7123E19FFE}" type="pres">
      <dgm:prSet presAssocID="{6DF0C106-4BC6-BD46-B719-4D19A676FFF8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81EA551-ED6D-5C4E-B0BE-050A728C5721}" type="presOf" srcId="{B9DBB0DF-CBC8-434B-9758-704724CCB2B8}" destId="{894B8DF1-0795-744C-9973-EA31942E8EA3}" srcOrd="0" destOrd="0" presId="urn:microsoft.com/office/officeart/2009/layout/CircleArrowProcess"/>
    <dgm:cxn modelId="{D8253EED-5E8B-C542-A23C-7A47246FC108}" type="presOf" srcId="{4FD601DE-B916-3B48-BB92-A6C884C27673}" destId="{066D9CB4-E6B5-034B-8067-B9C3BB656B6E}" srcOrd="0" destOrd="0" presId="urn:microsoft.com/office/officeart/2009/layout/CircleArrowProcess"/>
    <dgm:cxn modelId="{DE11BD07-D686-3347-93E7-9FC081A0F030}" srcId="{4FD601DE-B916-3B48-BB92-A6C884C27673}" destId="{6DF0C106-4BC6-BD46-B719-4D19A676FFF8}" srcOrd="2" destOrd="0" parTransId="{7A3C6B41-1CA2-2B46-9ECB-FB244932F3AA}" sibTransId="{BCA2230E-25D6-2B48-8CA5-3A66D100B474}"/>
    <dgm:cxn modelId="{A996A7F4-33CB-BC4C-BACE-5D2ABA9CA0E3}" srcId="{4FD601DE-B916-3B48-BB92-A6C884C27673}" destId="{B9DBB0DF-CBC8-434B-9758-704724CCB2B8}" srcOrd="1" destOrd="0" parTransId="{931C093D-56A4-3249-AADE-7ACF2C3C8E52}" sibTransId="{47DD35F6-DF1C-234A-A4B7-591F2969677D}"/>
    <dgm:cxn modelId="{AB77FCA1-39D5-FA42-9EB4-3894F63E7A6C}" type="presOf" srcId="{4E47BD35-F2AD-F349-BAA2-B4EF2B964883}" destId="{197143E3-4551-9A48-B670-5D496CD2DB52}" srcOrd="0" destOrd="0" presId="urn:microsoft.com/office/officeart/2009/layout/CircleArrowProcess"/>
    <dgm:cxn modelId="{29CC2E0E-6EA4-3E48-938F-AA2D3DE5908A}" srcId="{4FD601DE-B916-3B48-BB92-A6C884C27673}" destId="{4E47BD35-F2AD-F349-BAA2-B4EF2B964883}" srcOrd="0" destOrd="0" parTransId="{33D147C9-800C-604B-9702-D71B375CC848}" sibTransId="{B84EA996-432B-184C-BCFB-EF62707C6739}"/>
    <dgm:cxn modelId="{56BB8DFB-B317-1D41-85DB-3644969A4692}" type="presOf" srcId="{6DF0C106-4BC6-BD46-B719-4D19A676FFF8}" destId="{BA06BF5A-DD88-DA41-98AE-DD7123E19FFE}" srcOrd="0" destOrd="0" presId="urn:microsoft.com/office/officeart/2009/layout/CircleArrowProcess"/>
    <dgm:cxn modelId="{AB85AEE9-3342-7949-9F40-670E2789638C}" type="presParOf" srcId="{066D9CB4-E6B5-034B-8067-B9C3BB656B6E}" destId="{A3A72FD6-420A-044E-8E59-02F605D1DE07}" srcOrd="0" destOrd="0" presId="urn:microsoft.com/office/officeart/2009/layout/CircleArrowProcess"/>
    <dgm:cxn modelId="{E9F05E89-843B-3B44-AAC9-C81FDD904C9B}" type="presParOf" srcId="{A3A72FD6-420A-044E-8E59-02F605D1DE07}" destId="{D9F3445B-CE92-7E47-A0BB-26261A5E887E}" srcOrd="0" destOrd="0" presId="urn:microsoft.com/office/officeart/2009/layout/CircleArrowProcess"/>
    <dgm:cxn modelId="{B0D7EFAA-675C-2940-80C5-64E1719857B7}" type="presParOf" srcId="{066D9CB4-E6B5-034B-8067-B9C3BB656B6E}" destId="{197143E3-4551-9A48-B670-5D496CD2DB52}" srcOrd="1" destOrd="0" presId="urn:microsoft.com/office/officeart/2009/layout/CircleArrowProcess"/>
    <dgm:cxn modelId="{678F61E6-FC6C-7345-909E-8B5E098632BD}" type="presParOf" srcId="{066D9CB4-E6B5-034B-8067-B9C3BB656B6E}" destId="{FAF91583-E5B1-4F49-A6AE-E2F11CEC2ADE}" srcOrd="2" destOrd="0" presId="urn:microsoft.com/office/officeart/2009/layout/CircleArrowProcess"/>
    <dgm:cxn modelId="{73629393-5C70-AA4D-9999-2DBBCCFD8238}" type="presParOf" srcId="{FAF91583-E5B1-4F49-A6AE-E2F11CEC2ADE}" destId="{F15EC418-9CA6-144B-B535-51B5656C882B}" srcOrd="0" destOrd="0" presId="urn:microsoft.com/office/officeart/2009/layout/CircleArrowProcess"/>
    <dgm:cxn modelId="{8EAB5E31-5E39-C34C-99A5-9743F35321E1}" type="presParOf" srcId="{066D9CB4-E6B5-034B-8067-B9C3BB656B6E}" destId="{894B8DF1-0795-744C-9973-EA31942E8EA3}" srcOrd="3" destOrd="0" presId="urn:microsoft.com/office/officeart/2009/layout/CircleArrowProcess"/>
    <dgm:cxn modelId="{31736AFF-1FA4-3048-B7B5-79F589E5A1DA}" type="presParOf" srcId="{066D9CB4-E6B5-034B-8067-B9C3BB656B6E}" destId="{EEBEEE6B-0E40-D54F-96AC-899B2F670A81}" srcOrd="4" destOrd="0" presId="urn:microsoft.com/office/officeart/2009/layout/CircleArrowProcess"/>
    <dgm:cxn modelId="{0D1B3573-B4D5-6E42-8805-8ED473796C32}" type="presParOf" srcId="{EEBEEE6B-0E40-D54F-96AC-899B2F670A81}" destId="{536605D5-82CF-B548-ABCE-279C845FD100}" srcOrd="0" destOrd="0" presId="urn:microsoft.com/office/officeart/2009/layout/CircleArrowProcess"/>
    <dgm:cxn modelId="{73FE296F-E89B-644E-BAF8-2C7E907A3AD3}" type="presParOf" srcId="{066D9CB4-E6B5-034B-8067-B9C3BB656B6E}" destId="{BA06BF5A-DD88-DA41-98AE-DD7123E19FFE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A59C73-97AA-AA4B-A0CB-65577F613AF0}" type="doc">
      <dgm:prSet loTypeId="urn:microsoft.com/office/officeart/2008/layout/AlternatingHexagons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CE5E3C89-EA99-A247-A334-44A5CE2AB7F0}">
      <dgm:prSet phldrT="[Text]" custT="1"/>
      <dgm:spPr/>
      <dgm:t>
        <a:bodyPr/>
        <a:lstStyle/>
        <a:p>
          <a:endParaRPr lang="de-DE" sz="1400" dirty="0"/>
        </a:p>
      </dgm:t>
    </dgm:pt>
    <dgm:pt modelId="{381539AD-091F-FF47-A3A3-5E10F817FA34}">
      <dgm:prSet phldrT="[Text]" custT="1"/>
      <dgm:spPr/>
      <dgm:t>
        <a:bodyPr/>
        <a:lstStyle/>
        <a:p>
          <a:r>
            <a:rPr lang="de-DE" sz="1400" b="1" dirty="0" smtClean="0">
              <a:solidFill>
                <a:srgbClr val="000000"/>
              </a:solidFill>
            </a:rPr>
            <a:t>Grundsatz</a:t>
          </a:r>
          <a:r>
            <a:rPr lang="de-DE" sz="1400" dirty="0" smtClean="0"/>
            <a:t> </a:t>
          </a:r>
          <a:r>
            <a:rPr lang="de-DE" sz="1400" b="1" dirty="0" smtClean="0">
              <a:solidFill>
                <a:srgbClr val="000000"/>
              </a:solidFill>
            </a:rPr>
            <a:t>der Klarheit</a:t>
          </a:r>
          <a:endParaRPr lang="de-DE" sz="1400" b="1" dirty="0">
            <a:solidFill>
              <a:srgbClr val="000000"/>
            </a:solidFill>
          </a:endParaRPr>
        </a:p>
      </dgm:t>
    </dgm:pt>
    <dgm:pt modelId="{A8EE6B73-CA9B-A644-93A3-5F3281FDC365}" type="sibTrans" cxnId="{02685778-D0E4-FD4A-9681-D2EF22F1858A}">
      <dgm:prSet custT="1"/>
      <dgm:spPr>
        <a:solidFill>
          <a:srgbClr val="3366FF"/>
        </a:solidFill>
      </dgm:spPr>
      <dgm:t>
        <a:bodyPr/>
        <a:lstStyle/>
        <a:p>
          <a:endParaRPr lang="de-DE" sz="1400"/>
        </a:p>
      </dgm:t>
    </dgm:pt>
    <dgm:pt modelId="{47291B0B-3B49-A14C-934E-5ACCB6D72147}" type="parTrans" cxnId="{02685778-D0E4-FD4A-9681-D2EF22F1858A}">
      <dgm:prSet/>
      <dgm:spPr/>
      <dgm:t>
        <a:bodyPr/>
        <a:lstStyle/>
        <a:p>
          <a:endParaRPr lang="de-DE"/>
        </a:p>
      </dgm:t>
    </dgm:pt>
    <dgm:pt modelId="{8F1D129C-C888-8441-8030-C139E8F86B92}" type="sibTrans" cxnId="{86905EEB-B674-C047-BD2C-C905805F4FD2}">
      <dgm:prSet/>
      <dgm:spPr/>
      <dgm:t>
        <a:bodyPr/>
        <a:lstStyle/>
        <a:p>
          <a:endParaRPr lang="de-DE"/>
        </a:p>
      </dgm:t>
    </dgm:pt>
    <dgm:pt modelId="{9E0647BA-CF84-304B-9885-9A3CD24DC55D}" type="parTrans" cxnId="{86905EEB-B674-C047-BD2C-C905805F4FD2}">
      <dgm:prSet/>
      <dgm:spPr/>
      <dgm:t>
        <a:bodyPr/>
        <a:lstStyle/>
        <a:p>
          <a:endParaRPr lang="de-DE"/>
        </a:p>
      </dgm:t>
    </dgm:pt>
    <dgm:pt modelId="{8077130A-308B-3F40-8B9D-CE016C8957A7}">
      <dgm:prSet phldrT="[Text]" custT="1"/>
      <dgm:spPr/>
      <dgm:t>
        <a:bodyPr/>
        <a:lstStyle/>
        <a:p>
          <a:r>
            <a:rPr lang="de-DE" sz="1400" b="1" dirty="0" smtClean="0">
              <a:solidFill>
                <a:schemeClr val="tx1"/>
              </a:solidFill>
            </a:rPr>
            <a:t>Grundsatz der Richtigkeit</a:t>
          </a:r>
          <a:endParaRPr lang="de-DE" sz="1400" b="1" dirty="0">
            <a:solidFill>
              <a:schemeClr val="tx1"/>
            </a:solidFill>
          </a:endParaRPr>
        </a:p>
      </dgm:t>
    </dgm:pt>
    <dgm:pt modelId="{E540AB26-AF35-124F-8155-C7977E82EF17}">
      <dgm:prSet phldrT="[Text]" custT="1"/>
      <dgm:spPr/>
      <dgm:t>
        <a:bodyPr/>
        <a:lstStyle/>
        <a:p>
          <a:r>
            <a:rPr lang="de-DE" sz="1400" b="1" dirty="0" smtClean="0">
              <a:solidFill>
                <a:srgbClr val="000000"/>
              </a:solidFill>
            </a:rPr>
            <a:t>Grundsatz</a:t>
          </a:r>
          <a:r>
            <a:rPr lang="de-DE" sz="1400" dirty="0" smtClean="0">
              <a:solidFill>
                <a:srgbClr val="000000"/>
              </a:solidFill>
            </a:rPr>
            <a:t> </a:t>
          </a:r>
          <a:r>
            <a:rPr lang="de-DE" sz="1400" b="1" dirty="0" smtClean="0">
              <a:solidFill>
                <a:srgbClr val="000000"/>
              </a:solidFill>
            </a:rPr>
            <a:t>der Relevanz</a:t>
          </a:r>
          <a:endParaRPr lang="de-DE" sz="1400" b="1" dirty="0">
            <a:solidFill>
              <a:srgbClr val="000000"/>
            </a:solidFill>
          </a:endParaRPr>
        </a:p>
      </dgm:t>
    </dgm:pt>
    <dgm:pt modelId="{69C5705C-F01C-E544-8296-4CC15335FEC4}" type="sibTrans" cxnId="{063C44AD-7CC0-114F-83E2-F284CF7B7820}">
      <dgm:prSet custT="1"/>
      <dgm:spPr/>
      <dgm:t>
        <a:bodyPr/>
        <a:lstStyle/>
        <a:p>
          <a:r>
            <a:rPr lang="de-DE" sz="1400" b="1" dirty="0" smtClean="0">
              <a:solidFill>
                <a:srgbClr val="000000"/>
              </a:solidFill>
            </a:rPr>
            <a:t>Grundsatz der Vergleichbarkeit</a:t>
          </a:r>
          <a:endParaRPr lang="de-DE" sz="1400" b="1" dirty="0">
            <a:solidFill>
              <a:srgbClr val="000000"/>
            </a:solidFill>
          </a:endParaRPr>
        </a:p>
      </dgm:t>
    </dgm:pt>
    <dgm:pt modelId="{8981AB18-935D-E842-B459-91AC20748559}" type="parTrans" cxnId="{063C44AD-7CC0-114F-83E2-F284CF7B7820}">
      <dgm:prSet/>
      <dgm:spPr/>
      <dgm:t>
        <a:bodyPr/>
        <a:lstStyle/>
        <a:p>
          <a:endParaRPr lang="de-DE"/>
        </a:p>
      </dgm:t>
    </dgm:pt>
    <dgm:pt modelId="{129CBB21-A637-914F-8577-D96E4B6522FF}" type="sibTrans" cxnId="{5D6C39C9-6C91-D244-88FF-7C6C84DBB845}">
      <dgm:prSet/>
      <dgm:spPr/>
      <dgm:t>
        <a:bodyPr/>
        <a:lstStyle/>
        <a:p>
          <a:endParaRPr lang="de-DE"/>
        </a:p>
      </dgm:t>
    </dgm:pt>
    <dgm:pt modelId="{68D4A107-8B74-4B43-A186-32A0C07F3CC3}" type="parTrans" cxnId="{5D6C39C9-6C91-D244-88FF-7C6C84DBB845}">
      <dgm:prSet/>
      <dgm:spPr/>
      <dgm:t>
        <a:bodyPr/>
        <a:lstStyle/>
        <a:p>
          <a:endParaRPr lang="de-DE"/>
        </a:p>
      </dgm:t>
    </dgm:pt>
    <dgm:pt modelId="{409C1EA3-2388-5242-A253-1694DED13E42}">
      <dgm:prSet phldrT="[Text]" phldr="1" custT="1"/>
      <dgm:spPr/>
      <dgm:t>
        <a:bodyPr/>
        <a:lstStyle/>
        <a:p>
          <a:endParaRPr lang="de-DE" sz="1400" dirty="0"/>
        </a:p>
      </dgm:t>
    </dgm:pt>
    <dgm:pt modelId="{5673CD12-0EC2-684F-9403-EEE76E7C4B52}">
      <dgm:prSet phldrT="[Text]" custT="1"/>
      <dgm:spPr/>
      <dgm:t>
        <a:bodyPr/>
        <a:lstStyle/>
        <a:p>
          <a:r>
            <a:rPr lang="de-DE" sz="1400" b="1" dirty="0" smtClean="0">
              <a:solidFill>
                <a:srgbClr val="000000"/>
              </a:solidFill>
            </a:rPr>
            <a:t>Grundsatz der Wirtschaftlichkeit</a:t>
          </a:r>
          <a:endParaRPr lang="de-DE" sz="1400" b="1" dirty="0">
            <a:solidFill>
              <a:srgbClr val="000000"/>
            </a:solidFill>
          </a:endParaRPr>
        </a:p>
      </dgm:t>
    </dgm:pt>
    <dgm:pt modelId="{C17642CC-03C1-3A41-A829-936E7BB266A1}" type="sibTrans" cxnId="{9D824FAC-EAD0-3E49-BAB3-FC1521FCB859}">
      <dgm:prSet custT="1"/>
      <dgm:spPr/>
      <dgm:t>
        <a:bodyPr/>
        <a:lstStyle/>
        <a:p>
          <a:endParaRPr lang="de-DE" sz="1400"/>
        </a:p>
      </dgm:t>
    </dgm:pt>
    <dgm:pt modelId="{C19EE57F-33AF-5C4E-A3B3-953BF3115345}" type="parTrans" cxnId="{9D824FAC-EAD0-3E49-BAB3-FC1521FCB859}">
      <dgm:prSet/>
      <dgm:spPr/>
      <dgm:t>
        <a:bodyPr/>
        <a:lstStyle/>
        <a:p>
          <a:endParaRPr lang="de-DE"/>
        </a:p>
      </dgm:t>
    </dgm:pt>
    <dgm:pt modelId="{071A83F4-930A-0A42-91F4-F8F540FF54B0}" type="sibTrans" cxnId="{769D9874-9CC4-FE4D-9B4D-170BB888E00B}">
      <dgm:prSet/>
      <dgm:spPr/>
      <dgm:t>
        <a:bodyPr/>
        <a:lstStyle/>
        <a:p>
          <a:endParaRPr lang="de-DE"/>
        </a:p>
      </dgm:t>
    </dgm:pt>
    <dgm:pt modelId="{B14F9C55-0211-EB42-A70E-E54E50D71311}" type="parTrans" cxnId="{769D9874-9CC4-FE4D-9B4D-170BB888E00B}">
      <dgm:prSet/>
      <dgm:spPr/>
      <dgm:t>
        <a:bodyPr/>
        <a:lstStyle/>
        <a:p>
          <a:endParaRPr lang="de-DE"/>
        </a:p>
      </dgm:t>
    </dgm:pt>
    <dgm:pt modelId="{0553558A-FF8D-9C48-B3DD-9162B3CF9EC0}" type="pres">
      <dgm:prSet presAssocID="{61A59C73-97AA-AA4B-A0CB-65577F613AF0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225F8517-4D43-0448-A093-E1163E3A3739}" type="pres">
      <dgm:prSet presAssocID="{5673CD12-0EC2-684F-9403-EEE76E7C4B52}" presName="composite" presStyleCnt="0"/>
      <dgm:spPr/>
    </dgm:pt>
    <dgm:pt modelId="{656B6DD6-B220-304E-8C06-C0F1AB5BA8A0}" type="pres">
      <dgm:prSet presAssocID="{5673CD12-0EC2-684F-9403-EEE76E7C4B52}" presName="Parent1" presStyleLbl="node1" presStyleIdx="0" presStyleCnt="6" custLinFactX="-8521" custLinFactY="69795" custLinFactNeighborX="-100000" custLinFactNeighborY="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6EC1ED-AAA7-3540-9AEE-D6D501E692A2}" type="pres">
      <dgm:prSet presAssocID="{5673CD12-0EC2-684F-9403-EEE76E7C4B52}" presName="Childtext1" presStyleLbl="revTx" presStyleIdx="0" presStyleCnt="3" custLinFactY="52994" custLinFactNeighborX="-26019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FD350F-7586-B44B-888E-6CA28EC34DDB}" type="pres">
      <dgm:prSet presAssocID="{5673CD12-0EC2-684F-9403-EEE76E7C4B52}" presName="BalanceSpacing" presStyleCnt="0"/>
      <dgm:spPr/>
    </dgm:pt>
    <dgm:pt modelId="{D73DE2EF-A665-A143-8945-0999B77C754F}" type="pres">
      <dgm:prSet presAssocID="{5673CD12-0EC2-684F-9403-EEE76E7C4B52}" presName="BalanceSpacing1" presStyleCnt="0"/>
      <dgm:spPr/>
    </dgm:pt>
    <dgm:pt modelId="{8748682F-383B-6249-91D3-55EAA744E40C}" type="pres">
      <dgm:prSet presAssocID="{C17642CC-03C1-3A41-A829-936E7BB266A1}" presName="Accent1Text" presStyleLbl="node1" presStyleIdx="1" presStyleCnt="6"/>
      <dgm:spPr/>
      <dgm:t>
        <a:bodyPr/>
        <a:lstStyle/>
        <a:p>
          <a:endParaRPr lang="de-DE"/>
        </a:p>
      </dgm:t>
    </dgm:pt>
    <dgm:pt modelId="{16D94AD0-F2E4-A94D-B159-C6F329A1E295}" type="pres">
      <dgm:prSet presAssocID="{C17642CC-03C1-3A41-A829-936E7BB266A1}" presName="spaceBetweenRectangles" presStyleCnt="0"/>
      <dgm:spPr/>
    </dgm:pt>
    <dgm:pt modelId="{FF63A69A-CB60-254F-B219-2AA8B01FCC65}" type="pres">
      <dgm:prSet presAssocID="{E540AB26-AF35-124F-8155-C7977E82EF17}" presName="composite" presStyleCnt="0"/>
      <dgm:spPr/>
    </dgm:pt>
    <dgm:pt modelId="{9D915130-24E5-5C4C-B0FD-33D1CD89EF99}" type="pres">
      <dgm:prSet presAssocID="{E540AB26-AF35-124F-8155-C7977E82EF17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17F4A2-4E75-754D-BF31-1F7D7D838035}" type="pres">
      <dgm:prSet presAssocID="{E540AB26-AF35-124F-8155-C7977E82EF17}" presName="Childtext1" presStyleLbl="revTx" presStyleIdx="1" presStyleCnt="3" custScaleX="67159" custScaleY="62654" custLinFactY="-44762" custLinFactNeighborX="35348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8587456-A33F-234B-830E-AF426E4802AC}" type="pres">
      <dgm:prSet presAssocID="{E540AB26-AF35-124F-8155-C7977E82EF17}" presName="BalanceSpacing" presStyleCnt="0"/>
      <dgm:spPr/>
    </dgm:pt>
    <dgm:pt modelId="{192D816E-7D94-DC49-8035-4804E1AE7B79}" type="pres">
      <dgm:prSet presAssocID="{E540AB26-AF35-124F-8155-C7977E82EF17}" presName="BalanceSpacing1" presStyleCnt="0"/>
      <dgm:spPr/>
    </dgm:pt>
    <dgm:pt modelId="{E8328BD8-3CC1-5649-820D-DDA948BB98F6}" type="pres">
      <dgm:prSet presAssocID="{69C5705C-F01C-E544-8296-4CC15335FEC4}" presName="Accent1Text" presStyleLbl="node1" presStyleIdx="3" presStyleCnt="6" custLinFactNeighborX="-55895" custLinFactNeighborY="84915"/>
      <dgm:spPr/>
      <dgm:t>
        <a:bodyPr/>
        <a:lstStyle/>
        <a:p>
          <a:endParaRPr lang="de-DE"/>
        </a:p>
      </dgm:t>
    </dgm:pt>
    <dgm:pt modelId="{BA594C9C-0305-EE40-B3E9-944507F4EBBA}" type="pres">
      <dgm:prSet presAssocID="{69C5705C-F01C-E544-8296-4CC15335FEC4}" presName="spaceBetweenRectangles" presStyleCnt="0"/>
      <dgm:spPr/>
    </dgm:pt>
    <dgm:pt modelId="{F66C6E56-9A8D-F74F-9FA2-0A77DA4D063E}" type="pres">
      <dgm:prSet presAssocID="{381539AD-091F-FF47-A3A3-5E10F817FA34}" presName="composite" presStyleCnt="0"/>
      <dgm:spPr/>
    </dgm:pt>
    <dgm:pt modelId="{F7A554A7-1674-AE43-AAE5-C047129C2354}" type="pres">
      <dgm:prSet presAssocID="{381539AD-091F-FF47-A3A3-5E10F817FA34}" presName="Parent1" presStyleLbl="node1" presStyleIdx="4" presStyleCnt="6" custLinFactNeighborX="53354" custLinFactNeighborY="-8473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CD9EE5E-5A91-034B-94CE-036D35776F2E}" type="pres">
      <dgm:prSet presAssocID="{381539AD-091F-FF47-A3A3-5E10F817FA34}" presName="Childtext1" presStyleLbl="revTx" presStyleIdx="2" presStyleCnt="3" custLinFactNeighborX="8394" custLinFactNeighborY="109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DF1BAE1-D44C-D04D-833C-BE6B1AE527D4}" type="pres">
      <dgm:prSet presAssocID="{381539AD-091F-FF47-A3A3-5E10F817FA34}" presName="BalanceSpacing" presStyleCnt="0"/>
      <dgm:spPr/>
    </dgm:pt>
    <dgm:pt modelId="{4E98F481-C46E-0D40-B346-51C4398B75D4}" type="pres">
      <dgm:prSet presAssocID="{381539AD-091F-FF47-A3A3-5E10F817FA34}" presName="BalanceSpacing1" presStyleCnt="0"/>
      <dgm:spPr/>
    </dgm:pt>
    <dgm:pt modelId="{959764E7-3213-9E43-BEA0-060E85AC7D72}" type="pres">
      <dgm:prSet presAssocID="{A8EE6B73-CA9B-A644-93A3-5F3281FDC365}" presName="Accent1Text" presStyleLbl="node1" presStyleIdx="5" presStyleCnt="6" custLinFactX="9249" custLinFactY="-69795" custLinFactNeighborX="100000" custLinFactNeighborY="-100000"/>
      <dgm:spPr/>
      <dgm:t>
        <a:bodyPr/>
        <a:lstStyle/>
        <a:p>
          <a:endParaRPr lang="de-DE"/>
        </a:p>
      </dgm:t>
    </dgm:pt>
  </dgm:ptLst>
  <dgm:cxnLst>
    <dgm:cxn modelId="{02685778-D0E4-FD4A-9681-D2EF22F1858A}" srcId="{61A59C73-97AA-AA4B-A0CB-65577F613AF0}" destId="{381539AD-091F-FF47-A3A3-5E10F817FA34}" srcOrd="2" destOrd="0" parTransId="{47291B0B-3B49-A14C-934E-5ACCB6D72147}" sibTransId="{A8EE6B73-CA9B-A644-93A3-5F3281FDC365}"/>
    <dgm:cxn modelId="{645AC718-6F03-0F4B-833E-1235D68499C4}" type="presOf" srcId="{E540AB26-AF35-124F-8155-C7977E82EF17}" destId="{9D915130-24E5-5C4C-B0FD-33D1CD89EF99}" srcOrd="0" destOrd="0" presId="urn:microsoft.com/office/officeart/2008/layout/AlternatingHexagons"/>
    <dgm:cxn modelId="{42526947-2316-1949-AB07-A17D4DE1BF5A}" type="presOf" srcId="{CE5E3C89-EA99-A247-A334-44A5CE2AB7F0}" destId="{3CD9EE5E-5A91-034B-94CE-036D35776F2E}" srcOrd="0" destOrd="0" presId="urn:microsoft.com/office/officeart/2008/layout/AlternatingHexagons"/>
    <dgm:cxn modelId="{725269F2-7C23-254F-B49C-0DC41700C792}" type="presOf" srcId="{69C5705C-F01C-E544-8296-4CC15335FEC4}" destId="{E8328BD8-3CC1-5649-820D-DDA948BB98F6}" srcOrd="0" destOrd="0" presId="urn:microsoft.com/office/officeart/2008/layout/AlternatingHexagons"/>
    <dgm:cxn modelId="{9D824FAC-EAD0-3E49-BAB3-FC1521FCB859}" srcId="{61A59C73-97AA-AA4B-A0CB-65577F613AF0}" destId="{5673CD12-0EC2-684F-9403-EEE76E7C4B52}" srcOrd="0" destOrd="0" parTransId="{C19EE57F-33AF-5C4E-A3B3-953BF3115345}" sibTransId="{C17642CC-03C1-3A41-A829-936E7BB266A1}"/>
    <dgm:cxn modelId="{769D9874-9CC4-FE4D-9B4D-170BB888E00B}" srcId="{5673CD12-0EC2-684F-9403-EEE76E7C4B52}" destId="{409C1EA3-2388-5242-A253-1694DED13E42}" srcOrd="0" destOrd="0" parTransId="{B14F9C55-0211-EB42-A70E-E54E50D71311}" sibTransId="{071A83F4-930A-0A42-91F4-F8F540FF54B0}"/>
    <dgm:cxn modelId="{063C44AD-7CC0-114F-83E2-F284CF7B7820}" srcId="{61A59C73-97AA-AA4B-A0CB-65577F613AF0}" destId="{E540AB26-AF35-124F-8155-C7977E82EF17}" srcOrd="1" destOrd="0" parTransId="{8981AB18-935D-E842-B459-91AC20748559}" sibTransId="{69C5705C-F01C-E544-8296-4CC15335FEC4}"/>
    <dgm:cxn modelId="{92C2FDBA-9624-DA41-883B-C234AD48C6E9}" type="presOf" srcId="{8077130A-308B-3F40-8B9D-CE016C8957A7}" destId="{9417F4A2-4E75-754D-BF31-1F7D7D838035}" srcOrd="0" destOrd="0" presId="urn:microsoft.com/office/officeart/2008/layout/AlternatingHexagons"/>
    <dgm:cxn modelId="{FF6173E4-3658-3449-AE76-1A32B1698150}" type="presOf" srcId="{409C1EA3-2388-5242-A253-1694DED13E42}" destId="{5B6EC1ED-AAA7-3540-9AEE-D6D501E692A2}" srcOrd="0" destOrd="0" presId="urn:microsoft.com/office/officeart/2008/layout/AlternatingHexagons"/>
    <dgm:cxn modelId="{86905EEB-B674-C047-BD2C-C905805F4FD2}" srcId="{381539AD-091F-FF47-A3A3-5E10F817FA34}" destId="{CE5E3C89-EA99-A247-A334-44A5CE2AB7F0}" srcOrd="0" destOrd="0" parTransId="{9E0647BA-CF84-304B-9885-9A3CD24DC55D}" sibTransId="{8F1D129C-C888-8441-8030-C139E8F86B92}"/>
    <dgm:cxn modelId="{2121E7C0-59FD-3445-8A08-69860669EBED}" type="presOf" srcId="{5673CD12-0EC2-684F-9403-EEE76E7C4B52}" destId="{656B6DD6-B220-304E-8C06-C0F1AB5BA8A0}" srcOrd="0" destOrd="0" presId="urn:microsoft.com/office/officeart/2008/layout/AlternatingHexagons"/>
    <dgm:cxn modelId="{E2F38A70-1AD1-4E41-AA4E-51B3425D798A}" type="presOf" srcId="{61A59C73-97AA-AA4B-A0CB-65577F613AF0}" destId="{0553558A-FF8D-9C48-B3DD-9162B3CF9EC0}" srcOrd="0" destOrd="0" presId="urn:microsoft.com/office/officeart/2008/layout/AlternatingHexagons"/>
    <dgm:cxn modelId="{E416030C-889F-1D4E-8E7A-12765F85A3D8}" type="presOf" srcId="{A8EE6B73-CA9B-A644-93A3-5F3281FDC365}" destId="{959764E7-3213-9E43-BEA0-060E85AC7D72}" srcOrd="0" destOrd="0" presId="urn:microsoft.com/office/officeart/2008/layout/AlternatingHexagons"/>
    <dgm:cxn modelId="{5D6C39C9-6C91-D244-88FF-7C6C84DBB845}" srcId="{E540AB26-AF35-124F-8155-C7977E82EF17}" destId="{8077130A-308B-3F40-8B9D-CE016C8957A7}" srcOrd="0" destOrd="0" parTransId="{68D4A107-8B74-4B43-A186-32A0C07F3CC3}" sibTransId="{129CBB21-A637-914F-8577-D96E4B6522FF}"/>
    <dgm:cxn modelId="{99F66125-C3E2-3945-8944-0383C29E269D}" type="presOf" srcId="{381539AD-091F-FF47-A3A3-5E10F817FA34}" destId="{F7A554A7-1674-AE43-AAE5-C047129C2354}" srcOrd="0" destOrd="0" presId="urn:microsoft.com/office/officeart/2008/layout/AlternatingHexagons"/>
    <dgm:cxn modelId="{881396E6-C12D-B740-A830-B6EA384CB862}" type="presOf" srcId="{C17642CC-03C1-3A41-A829-936E7BB266A1}" destId="{8748682F-383B-6249-91D3-55EAA744E40C}" srcOrd="0" destOrd="0" presId="urn:microsoft.com/office/officeart/2008/layout/AlternatingHexagons"/>
    <dgm:cxn modelId="{1631A75D-B2EA-D14A-8D55-D46E49C87F3F}" type="presParOf" srcId="{0553558A-FF8D-9C48-B3DD-9162B3CF9EC0}" destId="{225F8517-4D43-0448-A093-E1163E3A3739}" srcOrd="0" destOrd="0" presId="urn:microsoft.com/office/officeart/2008/layout/AlternatingHexagons"/>
    <dgm:cxn modelId="{132DEFB9-6E05-AE4A-BA49-A642E5065A1C}" type="presParOf" srcId="{225F8517-4D43-0448-A093-E1163E3A3739}" destId="{656B6DD6-B220-304E-8C06-C0F1AB5BA8A0}" srcOrd="0" destOrd="0" presId="urn:microsoft.com/office/officeart/2008/layout/AlternatingHexagons"/>
    <dgm:cxn modelId="{D088C9F4-5ABA-DD49-BE7E-283874038F03}" type="presParOf" srcId="{225F8517-4D43-0448-A093-E1163E3A3739}" destId="{5B6EC1ED-AAA7-3540-9AEE-D6D501E692A2}" srcOrd="1" destOrd="0" presId="urn:microsoft.com/office/officeart/2008/layout/AlternatingHexagons"/>
    <dgm:cxn modelId="{2F46CEA4-44CD-3147-BF45-26C032F92156}" type="presParOf" srcId="{225F8517-4D43-0448-A093-E1163E3A3739}" destId="{D5FD350F-7586-B44B-888E-6CA28EC34DDB}" srcOrd="2" destOrd="0" presId="urn:microsoft.com/office/officeart/2008/layout/AlternatingHexagons"/>
    <dgm:cxn modelId="{6738FF71-9583-044B-816D-25A34375D6C8}" type="presParOf" srcId="{225F8517-4D43-0448-A093-E1163E3A3739}" destId="{D73DE2EF-A665-A143-8945-0999B77C754F}" srcOrd="3" destOrd="0" presId="urn:microsoft.com/office/officeart/2008/layout/AlternatingHexagons"/>
    <dgm:cxn modelId="{91738BE5-3D3C-5A43-A4A4-CE3D5BC61441}" type="presParOf" srcId="{225F8517-4D43-0448-A093-E1163E3A3739}" destId="{8748682F-383B-6249-91D3-55EAA744E40C}" srcOrd="4" destOrd="0" presId="urn:microsoft.com/office/officeart/2008/layout/AlternatingHexagons"/>
    <dgm:cxn modelId="{7BF56879-8792-CB45-AD87-50D3DC8C5C13}" type="presParOf" srcId="{0553558A-FF8D-9C48-B3DD-9162B3CF9EC0}" destId="{16D94AD0-F2E4-A94D-B159-C6F329A1E295}" srcOrd="1" destOrd="0" presId="urn:microsoft.com/office/officeart/2008/layout/AlternatingHexagons"/>
    <dgm:cxn modelId="{901CCA89-60B4-954E-99F2-D9DF3F7C2816}" type="presParOf" srcId="{0553558A-FF8D-9C48-B3DD-9162B3CF9EC0}" destId="{FF63A69A-CB60-254F-B219-2AA8B01FCC65}" srcOrd="2" destOrd="0" presId="urn:microsoft.com/office/officeart/2008/layout/AlternatingHexagons"/>
    <dgm:cxn modelId="{AFEE689C-4652-8246-8E60-0BDFF0AC9C6A}" type="presParOf" srcId="{FF63A69A-CB60-254F-B219-2AA8B01FCC65}" destId="{9D915130-24E5-5C4C-B0FD-33D1CD89EF99}" srcOrd="0" destOrd="0" presId="urn:microsoft.com/office/officeart/2008/layout/AlternatingHexagons"/>
    <dgm:cxn modelId="{F3EF7FB4-B66E-134B-BB35-C716DFA384DF}" type="presParOf" srcId="{FF63A69A-CB60-254F-B219-2AA8B01FCC65}" destId="{9417F4A2-4E75-754D-BF31-1F7D7D838035}" srcOrd="1" destOrd="0" presId="urn:microsoft.com/office/officeart/2008/layout/AlternatingHexagons"/>
    <dgm:cxn modelId="{D054661C-0474-744E-BE76-9FA33A277F46}" type="presParOf" srcId="{FF63A69A-CB60-254F-B219-2AA8B01FCC65}" destId="{68587456-A33F-234B-830E-AF426E4802AC}" srcOrd="2" destOrd="0" presId="urn:microsoft.com/office/officeart/2008/layout/AlternatingHexagons"/>
    <dgm:cxn modelId="{3B2C646C-3D8B-ED44-8752-32034A5F42DC}" type="presParOf" srcId="{FF63A69A-CB60-254F-B219-2AA8B01FCC65}" destId="{192D816E-7D94-DC49-8035-4804E1AE7B79}" srcOrd="3" destOrd="0" presId="urn:microsoft.com/office/officeart/2008/layout/AlternatingHexagons"/>
    <dgm:cxn modelId="{AF3095D1-78EB-AB4C-A0E4-7DB8D80E7CA9}" type="presParOf" srcId="{FF63A69A-CB60-254F-B219-2AA8B01FCC65}" destId="{E8328BD8-3CC1-5649-820D-DDA948BB98F6}" srcOrd="4" destOrd="0" presId="urn:microsoft.com/office/officeart/2008/layout/AlternatingHexagons"/>
    <dgm:cxn modelId="{29FFD0DA-A328-D940-A976-4840F03855A7}" type="presParOf" srcId="{0553558A-FF8D-9C48-B3DD-9162B3CF9EC0}" destId="{BA594C9C-0305-EE40-B3E9-944507F4EBBA}" srcOrd="3" destOrd="0" presId="urn:microsoft.com/office/officeart/2008/layout/AlternatingHexagons"/>
    <dgm:cxn modelId="{21F4397C-039D-DE42-9571-DCE6C1EA1A1A}" type="presParOf" srcId="{0553558A-FF8D-9C48-B3DD-9162B3CF9EC0}" destId="{F66C6E56-9A8D-F74F-9FA2-0A77DA4D063E}" srcOrd="4" destOrd="0" presId="urn:microsoft.com/office/officeart/2008/layout/AlternatingHexagons"/>
    <dgm:cxn modelId="{37C5D0D6-DCC4-1A47-A4B4-937502BFDB0F}" type="presParOf" srcId="{F66C6E56-9A8D-F74F-9FA2-0A77DA4D063E}" destId="{F7A554A7-1674-AE43-AAE5-C047129C2354}" srcOrd="0" destOrd="0" presId="urn:microsoft.com/office/officeart/2008/layout/AlternatingHexagons"/>
    <dgm:cxn modelId="{9D859D23-5569-E045-B28D-D3710EA7479B}" type="presParOf" srcId="{F66C6E56-9A8D-F74F-9FA2-0A77DA4D063E}" destId="{3CD9EE5E-5A91-034B-94CE-036D35776F2E}" srcOrd="1" destOrd="0" presId="urn:microsoft.com/office/officeart/2008/layout/AlternatingHexagons"/>
    <dgm:cxn modelId="{BCCDAC45-F900-2447-824A-CFCDC363F5D9}" type="presParOf" srcId="{F66C6E56-9A8D-F74F-9FA2-0A77DA4D063E}" destId="{BDF1BAE1-D44C-D04D-833C-BE6B1AE527D4}" srcOrd="2" destOrd="0" presId="urn:microsoft.com/office/officeart/2008/layout/AlternatingHexagons"/>
    <dgm:cxn modelId="{B72F1982-C408-2C4B-86F8-1B6F1391D10B}" type="presParOf" srcId="{F66C6E56-9A8D-F74F-9FA2-0A77DA4D063E}" destId="{4E98F481-C46E-0D40-B346-51C4398B75D4}" srcOrd="3" destOrd="0" presId="urn:microsoft.com/office/officeart/2008/layout/AlternatingHexagons"/>
    <dgm:cxn modelId="{C0DA3DC9-CB49-8845-B323-A2DC62727777}" type="presParOf" srcId="{F66C6E56-9A8D-F74F-9FA2-0A77DA4D063E}" destId="{959764E7-3213-9E43-BEA0-060E85AC7D7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F17DA-87C5-4A43-A098-953C1CE95E21}">
      <dsp:nvSpPr>
        <dsp:cNvPr id="0" name=""/>
        <dsp:cNvSpPr/>
      </dsp:nvSpPr>
      <dsp:spPr>
        <a:xfrm rot="5400000">
          <a:off x="959282" y="894520"/>
          <a:ext cx="778487" cy="8862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C7689D1-B31C-DF4B-A50C-161F579CEF21}">
      <dsp:nvSpPr>
        <dsp:cNvPr id="0" name=""/>
        <dsp:cNvSpPr/>
      </dsp:nvSpPr>
      <dsp:spPr>
        <a:xfrm>
          <a:off x="753030" y="31551"/>
          <a:ext cx="1310515" cy="91731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smtClean="0">
              <a:solidFill>
                <a:srgbClr val="000000"/>
              </a:solidFill>
            </a:rPr>
            <a:t>Planung des Prozesses</a:t>
          </a:r>
          <a:endParaRPr lang="de-DE" sz="1200" b="1" kern="1200" dirty="0">
            <a:solidFill>
              <a:srgbClr val="000000"/>
            </a:solidFill>
          </a:endParaRPr>
        </a:p>
      </dsp:txBody>
      <dsp:txXfrm>
        <a:off x="797818" y="76339"/>
        <a:ext cx="1220939" cy="827742"/>
      </dsp:txXfrm>
    </dsp:sp>
    <dsp:sp modelId="{D59F22CE-BD5D-ED43-88A5-39CE9BDBB6F3}">
      <dsp:nvSpPr>
        <dsp:cNvPr id="0" name=""/>
        <dsp:cNvSpPr/>
      </dsp:nvSpPr>
      <dsp:spPr>
        <a:xfrm>
          <a:off x="2063545" y="119038"/>
          <a:ext cx="953143" cy="741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960089-C65D-EF4C-83CC-88E4F4926D2A}">
      <dsp:nvSpPr>
        <dsp:cNvPr id="0" name=""/>
        <dsp:cNvSpPr/>
      </dsp:nvSpPr>
      <dsp:spPr>
        <a:xfrm rot="5400000">
          <a:off x="2045838" y="1924971"/>
          <a:ext cx="778487" cy="8862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4363171"/>
            <a:satOff val="-234"/>
            <a:lumOff val="3788"/>
            <a:alpha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115F8EC-C525-414B-9234-6E55DB176665}">
      <dsp:nvSpPr>
        <dsp:cNvPr id="0" name=""/>
        <dsp:cNvSpPr/>
      </dsp:nvSpPr>
      <dsp:spPr>
        <a:xfrm>
          <a:off x="1839586" y="1062002"/>
          <a:ext cx="1310515" cy="917318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smtClean="0">
              <a:solidFill>
                <a:srgbClr val="000000"/>
              </a:solidFill>
            </a:rPr>
            <a:t>Spezifikation der Anforderungen an das Produkt</a:t>
          </a:r>
          <a:endParaRPr lang="de-DE" sz="1200" b="1" kern="1200" dirty="0">
            <a:solidFill>
              <a:srgbClr val="000000"/>
            </a:solidFill>
          </a:endParaRPr>
        </a:p>
      </dsp:txBody>
      <dsp:txXfrm>
        <a:off x="1884374" y="1106790"/>
        <a:ext cx="1220939" cy="827742"/>
      </dsp:txXfrm>
    </dsp:sp>
    <dsp:sp modelId="{B215679D-2476-E047-AC35-41EF6CA27505}">
      <dsp:nvSpPr>
        <dsp:cNvPr id="0" name=""/>
        <dsp:cNvSpPr/>
      </dsp:nvSpPr>
      <dsp:spPr>
        <a:xfrm>
          <a:off x="3150101" y="1149489"/>
          <a:ext cx="953143" cy="741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1CCED5-23AD-804B-B72D-C8CE9F9F91EC}">
      <dsp:nvSpPr>
        <dsp:cNvPr id="0" name=""/>
        <dsp:cNvSpPr/>
      </dsp:nvSpPr>
      <dsp:spPr>
        <a:xfrm rot="5400000">
          <a:off x="3132394" y="2955422"/>
          <a:ext cx="778487" cy="8862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8726342"/>
            <a:satOff val="-469"/>
            <a:lumOff val="7576"/>
            <a:alpha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AE873E2-F32F-954F-80EE-E23F850A1A66}">
      <dsp:nvSpPr>
        <dsp:cNvPr id="0" name=""/>
        <dsp:cNvSpPr/>
      </dsp:nvSpPr>
      <dsp:spPr>
        <a:xfrm>
          <a:off x="2926142" y="2092452"/>
          <a:ext cx="1310515" cy="917318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smtClean="0">
              <a:solidFill>
                <a:srgbClr val="000000"/>
              </a:solidFill>
            </a:rPr>
            <a:t>Design des Software-Produkts</a:t>
          </a:r>
          <a:endParaRPr lang="de-DE" sz="1200" b="1" kern="1200" dirty="0">
            <a:solidFill>
              <a:srgbClr val="000000"/>
            </a:solidFill>
          </a:endParaRPr>
        </a:p>
      </dsp:txBody>
      <dsp:txXfrm>
        <a:off x="2970930" y="2137240"/>
        <a:ext cx="1220939" cy="827742"/>
      </dsp:txXfrm>
    </dsp:sp>
    <dsp:sp modelId="{787C040B-2269-5245-B0C1-2A484ED4CE43}">
      <dsp:nvSpPr>
        <dsp:cNvPr id="0" name=""/>
        <dsp:cNvSpPr/>
      </dsp:nvSpPr>
      <dsp:spPr>
        <a:xfrm>
          <a:off x="4236658" y="2179940"/>
          <a:ext cx="953143" cy="741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01621A-A1DF-7B43-BBF7-1B438DA076E3}">
      <dsp:nvSpPr>
        <dsp:cNvPr id="0" name=""/>
        <dsp:cNvSpPr/>
      </dsp:nvSpPr>
      <dsp:spPr>
        <a:xfrm rot="5400000">
          <a:off x="4218951" y="3985873"/>
          <a:ext cx="778487" cy="88628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3089511"/>
            <a:satOff val="-703"/>
            <a:lumOff val="11364"/>
            <a:alpha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A907904-F906-C444-AE1F-258FEFCB528B}">
      <dsp:nvSpPr>
        <dsp:cNvPr id="0" name=""/>
        <dsp:cNvSpPr/>
      </dsp:nvSpPr>
      <dsp:spPr>
        <a:xfrm>
          <a:off x="4012699" y="3122903"/>
          <a:ext cx="1310515" cy="917318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smtClean="0">
              <a:solidFill>
                <a:srgbClr val="000000"/>
              </a:solidFill>
            </a:rPr>
            <a:t>Implementierung</a:t>
          </a:r>
          <a:endParaRPr lang="de-DE" sz="1200" b="1" kern="1200" dirty="0">
            <a:solidFill>
              <a:srgbClr val="000000"/>
            </a:solidFill>
          </a:endParaRPr>
        </a:p>
      </dsp:txBody>
      <dsp:txXfrm>
        <a:off x="4057487" y="3167691"/>
        <a:ext cx="1220939" cy="827742"/>
      </dsp:txXfrm>
    </dsp:sp>
    <dsp:sp modelId="{87DC0899-72CE-D744-AACC-D354479B05E6}">
      <dsp:nvSpPr>
        <dsp:cNvPr id="0" name=""/>
        <dsp:cNvSpPr/>
      </dsp:nvSpPr>
      <dsp:spPr>
        <a:xfrm>
          <a:off x="5323214" y="3210391"/>
          <a:ext cx="953143" cy="741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3AF6F4-A95F-4946-85EC-A6F72B14BC8E}">
      <dsp:nvSpPr>
        <dsp:cNvPr id="0" name=""/>
        <dsp:cNvSpPr/>
      </dsp:nvSpPr>
      <dsp:spPr>
        <a:xfrm>
          <a:off x="5099255" y="4153354"/>
          <a:ext cx="1310515" cy="917318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smtClean="0">
              <a:solidFill>
                <a:srgbClr val="000000"/>
              </a:solidFill>
            </a:rPr>
            <a:t>Diverse Tests des Software-Produkts</a:t>
          </a:r>
          <a:endParaRPr lang="de-DE" sz="1200" b="1" kern="1200" dirty="0">
            <a:solidFill>
              <a:srgbClr val="000000"/>
            </a:solidFill>
          </a:endParaRPr>
        </a:p>
      </dsp:txBody>
      <dsp:txXfrm>
        <a:off x="5144043" y="4198142"/>
        <a:ext cx="1220939" cy="827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22384-3EF5-0F4C-8A9A-188B3BEC5AE7}">
      <dsp:nvSpPr>
        <dsp:cNvPr id="0" name=""/>
        <dsp:cNvSpPr/>
      </dsp:nvSpPr>
      <dsp:spPr>
        <a:xfrm>
          <a:off x="3986212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735"/>
              </a:lnTo>
              <a:lnTo>
                <a:pt x="2828925" y="458735"/>
              </a:lnTo>
              <a:lnTo>
                <a:pt x="2828925" y="67315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AEC38-987A-B948-B919-4697C3E6ACF7}">
      <dsp:nvSpPr>
        <dsp:cNvPr id="0" name=""/>
        <dsp:cNvSpPr/>
      </dsp:nvSpPr>
      <dsp:spPr>
        <a:xfrm>
          <a:off x="3940492" y="1804245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4ABD3-0AF6-5E4F-A91E-1B63D9B8016A}">
      <dsp:nvSpPr>
        <dsp:cNvPr id="0" name=""/>
        <dsp:cNvSpPr/>
      </dsp:nvSpPr>
      <dsp:spPr>
        <a:xfrm>
          <a:off x="1157287" y="1804245"/>
          <a:ext cx="2828925" cy="673155"/>
        </a:xfrm>
        <a:custGeom>
          <a:avLst/>
          <a:gdLst/>
          <a:ahLst/>
          <a:cxnLst/>
          <a:rect l="0" t="0" r="0" b="0"/>
          <a:pathLst>
            <a:path>
              <a:moveTo>
                <a:pt x="2828925" y="0"/>
              </a:moveTo>
              <a:lnTo>
                <a:pt x="2828925" y="458735"/>
              </a:lnTo>
              <a:lnTo>
                <a:pt x="0" y="458735"/>
              </a:lnTo>
              <a:lnTo>
                <a:pt x="0" y="67315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BCEB7-3356-274E-855F-EC7DBEF5FE24}">
      <dsp:nvSpPr>
        <dsp:cNvPr id="0" name=""/>
        <dsp:cNvSpPr/>
      </dsp:nvSpPr>
      <dsp:spPr>
        <a:xfrm>
          <a:off x="2828924" y="334490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24BC37-EF52-E848-9880-A226CD3F984E}">
      <dsp:nvSpPr>
        <dsp:cNvPr id="0" name=""/>
        <dsp:cNvSpPr/>
      </dsp:nvSpPr>
      <dsp:spPr>
        <a:xfrm>
          <a:off x="3086099" y="578806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Softwareprojekte</a:t>
          </a:r>
          <a:endParaRPr lang="de-DE" sz="2200" kern="1200" dirty="0"/>
        </a:p>
      </dsp:txBody>
      <dsp:txXfrm>
        <a:off x="3129147" y="621854"/>
        <a:ext cx="2228479" cy="1383659"/>
      </dsp:txXfrm>
    </dsp:sp>
    <dsp:sp modelId="{FA18F3E2-3AB7-F845-AC68-2CD1C845649A}">
      <dsp:nvSpPr>
        <dsp:cNvPr id="0" name=""/>
        <dsp:cNvSpPr/>
      </dsp:nvSpPr>
      <dsp:spPr>
        <a:xfrm>
          <a:off x="0" y="2477401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FF181C-4AB6-5044-8C1A-7075A5A442F7}">
      <dsp:nvSpPr>
        <dsp:cNvPr id="0" name=""/>
        <dsp:cNvSpPr/>
      </dsp:nvSpPr>
      <dsp:spPr>
        <a:xfrm>
          <a:off x="25717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Einfache   (</a:t>
          </a:r>
          <a:r>
            <a:rPr lang="de-DE" sz="2200" kern="1200" dirty="0" err="1" smtClean="0"/>
            <a:t>Organic</a:t>
          </a:r>
          <a:r>
            <a:rPr lang="de-DE" sz="2200" kern="1200" dirty="0" smtClean="0"/>
            <a:t> Mode) Projekte</a:t>
          </a:r>
          <a:endParaRPr lang="de-DE" sz="2200" kern="1200" dirty="0"/>
        </a:p>
      </dsp:txBody>
      <dsp:txXfrm>
        <a:off x="300222" y="2764765"/>
        <a:ext cx="2228479" cy="1383659"/>
      </dsp:txXfrm>
    </dsp:sp>
    <dsp:sp modelId="{C9FD1051-1FCC-A14F-AFAF-83633B156CAB}">
      <dsp:nvSpPr>
        <dsp:cNvPr id="0" name=""/>
        <dsp:cNvSpPr/>
      </dsp:nvSpPr>
      <dsp:spPr>
        <a:xfrm>
          <a:off x="2828924" y="2477401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956673-60E9-E04B-BD7A-0898FEE040CC}">
      <dsp:nvSpPr>
        <dsp:cNvPr id="0" name=""/>
        <dsp:cNvSpPr/>
      </dsp:nvSpPr>
      <dsp:spPr>
        <a:xfrm>
          <a:off x="3086099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Mittelschwere (Semi-</a:t>
          </a:r>
          <a:r>
            <a:rPr lang="de-DE" sz="2200" kern="1200" dirty="0" err="1" smtClean="0"/>
            <a:t>Detached</a:t>
          </a:r>
          <a:r>
            <a:rPr lang="de-DE" sz="2200" kern="1200" dirty="0" smtClean="0"/>
            <a:t>) Projekte</a:t>
          </a:r>
          <a:endParaRPr lang="de-DE" sz="2200" kern="1200" dirty="0"/>
        </a:p>
      </dsp:txBody>
      <dsp:txXfrm>
        <a:off x="3129147" y="2764765"/>
        <a:ext cx="2228479" cy="1383659"/>
      </dsp:txXfrm>
    </dsp:sp>
    <dsp:sp modelId="{9B08BB9D-A3DA-9349-90BE-73EBA834C60C}">
      <dsp:nvSpPr>
        <dsp:cNvPr id="0" name=""/>
        <dsp:cNvSpPr/>
      </dsp:nvSpPr>
      <dsp:spPr>
        <a:xfrm>
          <a:off x="5657850" y="2477401"/>
          <a:ext cx="2314575" cy="146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9C64B6-0169-6A4B-8DC1-E11A9CA86F6A}">
      <dsp:nvSpPr>
        <dsp:cNvPr id="0" name=""/>
        <dsp:cNvSpPr/>
      </dsp:nvSpPr>
      <dsp:spPr>
        <a:xfrm>
          <a:off x="5915024" y="2721717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Komplexe (Embedded) Projekte</a:t>
          </a:r>
          <a:endParaRPr lang="de-DE" sz="2200" kern="1200" dirty="0"/>
        </a:p>
      </dsp:txBody>
      <dsp:txXfrm>
        <a:off x="5958072" y="2764765"/>
        <a:ext cx="2228479" cy="13836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3445B-CE92-7E47-A0BB-26261A5E887E}">
      <dsp:nvSpPr>
        <dsp:cNvPr id="0" name=""/>
        <dsp:cNvSpPr/>
      </dsp:nvSpPr>
      <dsp:spPr>
        <a:xfrm>
          <a:off x="3328097" y="0"/>
          <a:ext cx="2178467" cy="217879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7143E3-4551-9A48-B670-5D496CD2DB52}">
      <dsp:nvSpPr>
        <dsp:cNvPr id="0" name=""/>
        <dsp:cNvSpPr/>
      </dsp:nvSpPr>
      <dsp:spPr>
        <a:xfrm>
          <a:off x="3809610" y="786612"/>
          <a:ext cx="1210532" cy="605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800" kern="1200" dirty="0"/>
        </a:p>
      </dsp:txBody>
      <dsp:txXfrm>
        <a:off x="3809610" y="786612"/>
        <a:ext cx="1210532" cy="605121"/>
      </dsp:txXfrm>
    </dsp:sp>
    <dsp:sp modelId="{F15EC418-9CA6-144B-B535-51B5656C882B}">
      <dsp:nvSpPr>
        <dsp:cNvPr id="0" name=""/>
        <dsp:cNvSpPr/>
      </dsp:nvSpPr>
      <dsp:spPr>
        <a:xfrm rot="6243107">
          <a:off x="3349802" y="2479133"/>
          <a:ext cx="2178467" cy="217879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008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4B8DF1-0795-744C-9973-EA31942E8EA3}">
      <dsp:nvSpPr>
        <dsp:cNvPr id="0" name=""/>
        <dsp:cNvSpPr/>
      </dsp:nvSpPr>
      <dsp:spPr>
        <a:xfrm>
          <a:off x="3207003" y="2045735"/>
          <a:ext cx="1210532" cy="605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800" kern="1200" dirty="0"/>
        </a:p>
      </dsp:txBody>
      <dsp:txXfrm>
        <a:off x="3207003" y="2045735"/>
        <a:ext cx="1210532" cy="605121"/>
      </dsp:txXfrm>
    </dsp:sp>
    <dsp:sp modelId="{536605D5-82CF-B548-ABCE-279C845FD100}">
      <dsp:nvSpPr>
        <dsp:cNvPr id="0" name=""/>
        <dsp:cNvSpPr/>
      </dsp:nvSpPr>
      <dsp:spPr>
        <a:xfrm>
          <a:off x="3483146" y="2653572"/>
          <a:ext cx="1871640" cy="187239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008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06BF5A-DD88-DA41-98AE-DD7123E19FFE}">
      <dsp:nvSpPr>
        <dsp:cNvPr id="0" name=""/>
        <dsp:cNvSpPr/>
      </dsp:nvSpPr>
      <dsp:spPr>
        <a:xfrm>
          <a:off x="3812473" y="3306668"/>
          <a:ext cx="1210532" cy="605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800" kern="1200" dirty="0"/>
        </a:p>
      </dsp:txBody>
      <dsp:txXfrm>
        <a:off x="3812473" y="3306668"/>
        <a:ext cx="1210532" cy="6051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B6DD6-B220-304E-8C06-C0F1AB5BA8A0}">
      <dsp:nvSpPr>
        <dsp:cNvPr id="0" name=""/>
        <dsp:cNvSpPr/>
      </dsp:nvSpPr>
      <dsp:spPr>
        <a:xfrm rot="5400000">
          <a:off x="1663788" y="4238084"/>
          <a:ext cx="2402631" cy="209028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rgbClr val="000000"/>
              </a:solidFill>
            </a:rPr>
            <a:t>Grundsatz der Wirtschaftlichkeit</a:t>
          </a:r>
          <a:endParaRPr lang="de-DE" sz="1400" b="1" kern="1200" dirty="0">
            <a:solidFill>
              <a:srgbClr val="000000"/>
            </a:solidFill>
          </a:endParaRPr>
        </a:p>
      </dsp:txBody>
      <dsp:txXfrm rot="-5400000">
        <a:off x="2145696" y="4456323"/>
        <a:ext cx="1438815" cy="1653811"/>
      </dsp:txXfrm>
    </dsp:sp>
    <dsp:sp modelId="{5B6EC1ED-AAA7-3540-9AEE-D6D501E692A2}">
      <dsp:nvSpPr>
        <dsp:cNvPr id="0" name=""/>
        <dsp:cNvSpPr/>
      </dsp:nvSpPr>
      <dsp:spPr>
        <a:xfrm>
          <a:off x="5544425" y="2688420"/>
          <a:ext cx="2681337" cy="1441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>
        <a:off x="5544425" y="2688420"/>
        <a:ext cx="2681337" cy="1441579"/>
      </dsp:txXfrm>
    </dsp:sp>
    <dsp:sp modelId="{8748682F-383B-6249-91D3-55EAA744E40C}">
      <dsp:nvSpPr>
        <dsp:cNvPr id="0" name=""/>
        <dsp:cNvSpPr/>
      </dsp:nvSpPr>
      <dsp:spPr>
        <a:xfrm rot="5400000">
          <a:off x="1674679" y="158535"/>
          <a:ext cx="2402631" cy="209028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 rot="-5400000">
        <a:off x="2156587" y="376774"/>
        <a:ext cx="1438815" cy="1653811"/>
      </dsp:txXfrm>
    </dsp:sp>
    <dsp:sp modelId="{9D915130-24E5-5C4C-B0FD-33D1CD89EF99}">
      <dsp:nvSpPr>
        <dsp:cNvPr id="0" name=""/>
        <dsp:cNvSpPr/>
      </dsp:nvSpPr>
      <dsp:spPr>
        <a:xfrm rot="5400000">
          <a:off x="2799111" y="2197889"/>
          <a:ext cx="2402631" cy="2090289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rgbClr val="000000"/>
              </a:solidFill>
            </a:rPr>
            <a:t>Grundsatz</a:t>
          </a:r>
          <a:r>
            <a:rPr lang="de-DE" sz="1400" kern="1200" dirty="0" smtClean="0">
              <a:solidFill>
                <a:srgbClr val="000000"/>
              </a:solidFill>
            </a:rPr>
            <a:t> </a:t>
          </a:r>
          <a:r>
            <a:rPr lang="de-DE" sz="1400" b="1" kern="1200" dirty="0" smtClean="0">
              <a:solidFill>
                <a:srgbClr val="000000"/>
              </a:solidFill>
            </a:rPr>
            <a:t>der Relevanz</a:t>
          </a:r>
          <a:endParaRPr lang="de-DE" sz="1400" b="1" kern="1200" dirty="0">
            <a:solidFill>
              <a:srgbClr val="000000"/>
            </a:solidFill>
          </a:endParaRPr>
        </a:p>
      </dsp:txBody>
      <dsp:txXfrm rot="-5400000">
        <a:off x="3281019" y="2416128"/>
        <a:ext cx="1438815" cy="1653811"/>
      </dsp:txXfrm>
    </dsp:sp>
    <dsp:sp modelId="{9417F4A2-4E75-754D-BF31-1F7D7D838035}">
      <dsp:nvSpPr>
        <dsp:cNvPr id="0" name=""/>
        <dsp:cNvSpPr/>
      </dsp:nvSpPr>
      <dsp:spPr>
        <a:xfrm>
          <a:off x="1617256" y="704571"/>
          <a:ext cx="1742670" cy="903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tx1"/>
              </a:solidFill>
            </a:rPr>
            <a:t>Grundsatz der Richtigkeit</a:t>
          </a:r>
          <a:endParaRPr lang="de-DE" sz="1400" b="1" kern="1200" dirty="0">
            <a:solidFill>
              <a:schemeClr val="tx1"/>
            </a:solidFill>
          </a:endParaRPr>
        </a:p>
      </dsp:txBody>
      <dsp:txXfrm>
        <a:off x="1617256" y="704571"/>
        <a:ext cx="1742670" cy="903207"/>
      </dsp:txXfrm>
    </dsp:sp>
    <dsp:sp modelId="{E8328BD8-3CC1-5649-820D-DDA948BB98F6}">
      <dsp:nvSpPr>
        <dsp:cNvPr id="0" name=""/>
        <dsp:cNvSpPr/>
      </dsp:nvSpPr>
      <dsp:spPr>
        <a:xfrm rot="5400000">
          <a:off x="3888256" y="4238084"/>
          <a:ext cx="2402631" cy="2090289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rgbClr val="000000"/>
              </a:solidFill>
            </a:rPr>
            <a:t>Grundsatz der Vergleichbarkeit</a:t>
          </a:r>
          <a:endParaRPr lang="de-DE" sz="1400" b="1" kern="1200" dirty="0">
            <a:solidFill>
              <a:srgbClr val="000000"/>
            </a:solidFill>
          </a:endParaRPr>
        </a:p>
      </dsp:txBody>
      <dsp:txXfrm rot="-5400000">
        <a:off x="4370164" y="4456323"/>
        <a:ext cx="1438815" cy="1653811"/>
      </dsp:txXfrm>
    </dsp:sp>
    <dsp:sp modelId="{F7A554A7-1674-AE43-AAE5-C047129C2354}">
      <dsp:nvSpPr>
        <dsp:cNvPr id="0" name=""/>
        <dsp:cNvSpPr/>
      </dsp:nvSpPr>
      <dsp:spPr>
        <a:xfrm rot="5400000">
          <a:off x="5047445" y="2201300"/>
          <a:ext cx="2402631" cy="2090289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rgbClr val="000000"/>
              </a:solidFill>
            </a:rPr>
            <a:t>Grundsatz</a:t>
          </a:r>
          <a:r>
            <a:rPr lang="de-DE" sz="1400" kern="1200" dirty="0" smtClean="0"/>
            <a:t> </a:t>
          </a:r>
          <a:r>
            <a:rPr lang="de-DE" sz="1400" b="1" kern="1200" dirty="0" smtClean="0">
              <a:solidFill>
                <a:srgbClr val="000000"/>
              </a:solidFill>
            </a:rPr>
            <a:t>der Klarheit</a:t>
          </a:r>
          <a:endParaRPr lang="de-DE" sz="1400" b="1" kern="1200" dirty="0">
            <a:solidFill>
              <a:srgbClr val="000000"/>
            </a:solidFill>
          </a:endParaRPr>
        </a:p>
      </dsp:txBody>
      <dsp:txXfrm rot="-5400000">
        <a:off x="5529353" y="2419539"/>
        <a:ext cx="1438815" cy="1653811"/>
      </dsp:txXfrm>
    </dsp:sp>
    <dsp:sp modelId="{3CD9EE5E-5A91-034B-94CE-036D35776F2E}">
      <dsp:nvSpPr>
        <dsp:cNvPr id="0" name=""/>
        <dsp:cNvSpPr/>
      </dsp:nvSpPr>
      <dsp:spPr>
        <a:xfrm>
          <a:off x="6467154" y="4719134"/>
          <a:ext cx="2681337" cy="1441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>
        <a:off x="6467154" y="4719134"/>
        <a:ext cx="2681337" cy="1441579"/>
      </dsp:txXfrm>
    </dsp:sp>
    <dsp:sp modelId="{959764E7-3213-9E43-BEA0-060E85AC7D72}">
      <dsp:nvSpPr>
        <dsp:cNvPr id="0" name=""/>
        <dsp:cNvSpPr/>
      </dsp:nvSpPr>
      <dsp:spPr>
        <a:xfrm rot="5400000">
          <a:off x="3958300" y="157694"/>
          <a:ext cx="2402631" cy="2090289"/>
        </a:xfrm>
        <a:prstGeom prst="hexagon">
          <a:avLst>
            <a:gd name="adj" fmla="val 25000"/>
            <a:gd name="vf" fmla="val 115470"/>
          </a:avLst>
        </a:prstGeom>
        <a:solidFill>
          <a:srgbClr val="3366FF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 rot="-5400000">
        <a:off x="4440208" y="375933"/>
        <a:ext cx="1438815" cy="1653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07.12.14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40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07.12.14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05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07.12.14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53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07.12.14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83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07.12.14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79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07.12.14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3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07.12.14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11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07.12.14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01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07.12.14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67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07.12.14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80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F029-FAAB-E14E-91D9-0ECB491C09BD}" type="datetimeFigureOut">
              <a:rPr lang="de-DE" smtClean="0"/>
              <a:t>07.12.14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08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4F029-FAAB-E14E-91D9-0ECB491C09BD}" type="datetimeFigureOut">
              <a:rPr lang="de-DE" smtClean="0"/>
              <a:t>07.12.14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6303-A2BD-5142-AA9C-883E35C3B8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40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04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511732201"/>
              </p:ext>
            </p:extLst>
          </p:nvPr>
        </p:nvGraphicFramePr>
        <p:xfrm>
          <a:off x="1523999" y="1396999"/>
          <a:ext cx="7162801" cy="5102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366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5402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056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46555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2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1" t="19337" r="65671" b="35139"/>
          <a:stretch/>
        </p:blipFill>
        <p:spPr bwMode="auto">
          <a:xfrm>
            <a:off x="5377124" y="2754746"/>
            <a:ext cx="2276207" cy="20619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114704" y="3552857"/>
            <a:ext cx="1067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2-4 Wochen</a:t>
            </a:r>
            <a:endParaRPr lang="de-DE" dirty="0"/>
          </a:p>
        </p:txBody>
      </p:sp>
      <p:sp>
        <p:nvSpPr>
          <p:cNvPr id="6" name="Würfel 5"/>
          <p:cNvSpPr/>
          <p:nvPr/>
        </p:nvSpPr>
        <p:spPr>
          <a:xfrm>
            <a:off x="721174" y="4270613"/>
            <a:ext cx="1121038" cy="332966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7" name="Würfel 6"/>
          <p:cNvSpPr/>
          <p:nvPr/>
        </p:nvSpPr>
        <p:spPr>
          <a:xfrm>
            <a:off x="956565" y="4014288"/>
            <a:ext cx="1121038" cy="332966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8" name="Würfel 7"/>
          <p:cNvSpPr/>
          <p:nvPr/>
        </p:nvSpPr>
        <p:spPr>
          <a:xfrm>
            <a:off x="693801" y="3763793"/>
            <a:ext cx="1121038" cy="332966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9" name="Würfel 8"/>
          <p:cNvSpPr/>
          <p:nvPr/>
        </p:nvSpPr>
        <p:spPr>
          <a:xfrm>
            <a:off x="956565" y="3529172"/>
            <a:ext cx="1121038" cy="332966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693801" y="1594555"/>
            <a:ext cx="1620421" cy="87488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Produkt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Backlog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Pfeil nach rechts 11"/>
          <p:cNvSpPr/>
          <p:nvPr/>
        </p:nvSpPr>
        <p:spPr>
          <a:xfrm>
            <a:off x="2667000" y="3862138"/>
            <a:ext cx="846667" cy="583461"/>
          </a:xfrm>
          <a:prstGeom prst="right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Würfel 12"/>
          <p:cNvSpPr/>
          <p:nvPr/>
        </p:nvSpPr>
        <p:spPr>
          <a:xfrm>
            <a:off x="3795889" y="4172063"/>
            <a:ext cx="889000" cy="82471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Würfel 13"/>
          <p:cNvSpPr/>
          <p:nvPr/>
        </p:nvSpPr>
        <p:spPr>
          <a:xfrm>
            <a:off x="3934178" y="4264783"/>
            <a:ext cx="889000" cy="82471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Würfel 14"/>
          <p:cNvSpPr/>
          <p:nvPr/>
        </p:nvSpPr>
        <p:spPr>
          <a:xfrm>
            <a:off x="4086578" y="4333199"/>
            <a:ext cx="889000" cy="82471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3355157" y="1594555"/>
            <a:ext cx="1620421" cy="87488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Backlog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2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98778" y="226868"/>
            <a:ext cx="9197365" cy="6486068"/>
            <a:chOff x="747889" y="1453443"/>
            <a:chExt cx="8128000" cy="5065890"/>
          </a:xfrm>
        </p:grpSpPr>
        <p:graphicFrame>
          <p:nvGraphicFramePr>
            <p:cNvPr id="5" name="Diagramm 4"/>
            <p:cNvGraphicFramePr/>
            <p:nvPr>
              <p:extLst>
                <p:ext uri="{D42A27DB-BD31-4B8C-83A1-F6EECF244321}">
                  <p14:modId xmlns:p14="http://schemas.microsoft.com/office/powerpoint/2010/main" val="2137816816"/>
                </p:ext>
              </p:extLst>
            </p:nvPr>
          </p:nvGraphicFramePr>
          <p:xfrm>
            <a:off x="747889" y="1453443"/>
            <a:ext cx="8128000" cy="506589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Textfeld 5"/>
            <p:cNvSpPr txBox="1"/>
            <p:nvPr/>
          </p:nvSpPr>
          <p:spPr>
            <a:xfrm>
              <a:off x="4709495" y="2086233"/>
              <a:ext cx="1204524" cy="576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de-DE" sz="1400" b="1" dirty="0">
                  <a:solidFill>
                    <a:srgbClr val="000000"/>
                  </a:solidFill>
                </a:rPr>
                <a:t>Grundsatz des </a:t>
              </a:r>
              <a:r>
                <a:rPr lang="de-DE" sz="1400" b="1" dirty="0" smtClean="0">
                  <a:solidFill>
                    <a:srgbClr val="000000"/>
                  </a:solidFill>
                </a:rPr>
                <a:t>systematischen </a:t>
              </a:r>
              <a:r>
                <a:rPr lang="de-DE" sz="1400" b="1" dirty="0">
                  <a:solidFill>
                    <a:srgbClr val="000000"/>
                  </a:solidFill>
                </a:rPr>
                <a:t>Aufbaus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137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Macintosh PowerPoint</Application>
  <PresentationFormat>Bildschirmpräsentation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Bianka Hampp</dc:creator>
  <cp:lastModifiedBy>Bianka Hampp</cp:lastModifiedBy>
  <cp:revision>28</cp:revision>
  <dcterms:created xsi:type="dcterms:W3CDTF">2014-04-05T09:56:02Z</dcterms:created>
  <dcterms:modified xsi:type="dcterms:W3CDTF">2014-12-07T09:24:14Z</dcterms:modified>
</cp:coreProperties>
</file>