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52606-E16B-40A7-A85F-02AA0B38E3C8}" type="doc">
      <dgm:prSet loTypeId="urn:microsoft.com/office/officeart/2005/8/layout/gear1" loCatId="process" qsTypeId="urn:microsoft.com/office/officeart/2005/8/quickstyle/3d1" qsCatId="3D" csTypeId="urn:microsoft.com/office/officeart/2005/8/colors/colorful5" csCatId="colorful" phldr="1"/>
      <dgm:spPr/>
    </dgm:pt>
    <dgm:pt modelId="{3F60AE95-CB25-42C7-9626-2044988FEED1}">
      <dgm:prSet phldrT="[文本]"/>
      <dgm:spPr/>
      <dgm:t>
        <a:bodyPr/>
        <a:lstStyle/>
        <a:p>
          <a:r>
            <a:rPr lang="en-US" altLang="zh-CN" dirty="0" smtClean="0"/>
            <a:t>DI</a:t>
          </a:r>
          <a:endParaRPr lang="zh-CN" altLang="en-US" dirty="0"/>
        </a:p>
      </dgm:t>
    </dgm:pt>
    <dgm:pt modelId="{D07307AF-BABC-4C7F-93D5-B58B8C7064D9}" type="parTrans" cxnId="{B288BA6F-55C7-401B-87E0-8F77AA96A9E1}">
      <dgm:prSet/>
      <dgm:spPr/>
      <dgm:t>
        <a:bodyPr/>
        <a:lstStyle/>
        <a:p>
          <a:endParaRPr lang="zh-CN" altLang="en-US"/>
        </a:p>
      </dgm:t>
    </dgm:pt>
    <dgm:pt modelId="{5F774F84-3CD9-4B3A-A483-A3A9E4C92D33}" type="sibTrans" cxnId="{B288BA6F-55C7-401B-87E0-8F77AA96A9E1}">
      <dgm:prSet/>
      <dgm:spPr/>
      <dgm:t>
        <a:bodyPr/>
        <a:lstStyle/>
        <a:p>
          <a:endParaRPr lang="zh-CN" altLang="en-US"/>
        </a:p>
      </dgm:t>
    </dgm:pt>
    <dgm:pt modelId="{675C3783-5A85-4383-857A-4C37D1F5A4F3}">
      <dgm:prSet phldrT="[文本]"/>
      <dgm:spPr/>
      <dgm:t>
        <a:bodyPr/>
        <a:lstStyle/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A5240860-5C4C-44B8-8428-597515E2C64A}" type="parTrans" cxnId="{9F47A741-1C9B-4023-93A5-15885FE66599}">
      <dgm:prSet/>
      <dgm:spPr/>
      <dgm:t>
        <a:bodyPr/>
        <a:lstStyle/>
        <a:p>
          <a:endParaRPr lang="zh-CN" altLang="en-US"/>
        </a:p>
      </dgm:t>
    </dgm:pt>
    <dgm:pt modelId="{6C26ECED-0586-40F3-A5D0-DB79801B922C}" type="sibTrans" cxnId="{9F47A741-1C9B-4023-93A5-15885FE66599}">
      <dgm:prSet/>
      <dgm:spPr/>
      <dgm:t>
        <a:bodyPr/>
        <a:lstStyle/>
        <a:p>
          <a:endParaRPr lang="zh-CN" altLang="en-US"/>
        </a:p>
      </dgm:t>
    </dgm:pt>
    <dgm:pt modelId="{A3B6832E-0ACA-4B26-AD1D-F668A390BB4D}">
      <dgm:prSet phldrT="[文本]"/>
      <dgm:spPr/>
      <dgm:t>
        <a:bodyPr/>
        <a:lstStyle/>
        <a:p>
          <a:r>
            <a:rPr lang="en-US" altLang="zh-CN" dirty="0" smtClean="0"/>
            <a:t>AOP</a:t>
          </a:r>
          <a:endParaRPr lang="zh-CN" altLang="en-US" dirty="0"/>
        </a:p>
      </dgm:t>
    </dgm:pt>
    <dgm:pt modelId="{894EE7E7-6BDD-4808-A3BF-3D4120C679AD}" type="parTrans" cxnId="{54D5070A-C28C-4D93-AE15-7F9E4CB7AFC5}">
      <dgm:prSet/>
      <dgm:spPr/>
      <dgm:t>
        <a:bodyPr/>
        <a:lstStyle/>
        <a:p>
          <a:endParaRPr lang="zh-CN" altLang="en-US"/>
        </a:p>
      </dgm:t>
    </dgm:pt>
    <dgm:pt modelId="{F11C2FE5-9FF1-4D3B-AC9C-D78ED05FD060}" type="sibTrans" cxnId="{54D5070A-C28C-4D93-AE15-7F9E4CB7AFC5}">
      <dgm:prSet/>
      <dgm:spPr/>
      <dgm:t>
        <a:bodyPr/>
        <a:lstStyle/>
        <a:p>
          <a:endParaRPr lang="zh-CN" altLang="en-US"/>
        </a:p>
      </dgm:t>
    </dgm:pt>
    <dgm:pt modelId="{A646DDF4-B945-4CAA-BE0E-28962EA0C71C}" type="pres">
      <dgm:prSet presAssocID="{5F752606-E16B-40A7-A85F-02AA0B38E3C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DB9D411-F5D5-40B0-B340-F49218505314}" type="pres">
      <dgm:prSet presAssocID="{3F60AE95-CB25-42C7-9626-2044988FEED1}" presName="gear1" presStyleLbl="node1" presStyleIdx="0" presStyleCnt="3">
        <dgm:presLayoutVars>
          <dgm:chMax val="1"/>
          <dgm:bulletEnabled val="1"/>
        </dgm:presLayoutVars>
      </dgm:prSet>
      <dgm:spPr/>
    </dgm:pt>
    <dgm:pt modelId="{895F569B-1EB8-4FA9-BA4C-D7F97C88ECE4}" type="pres">
      <dgm:prSet presAssocID="{3F60AE95-CB25-42C7-9626-2044988FEED1}" presName="gear1srcNode" presStyleLbl="node1" presStyleIdx="0" presStyleCnt="3"/>
      <dgm:spPr/>
    </dgm:pt>
    <dgm:pt modelId="{F203E996-A838-4465-8665-BD93D4A694F8}" type="pres">
      <dgm:prSet presAssocID="{3F60AE95-CB25-42C7-9626-2044988FEED1}" presName="gear1dstNode" presStyleLbl="node1" presStyleIdx="0" presStyleCnt="3"/>
      <dgm:spPr/>
    </dgm:pt>
    <dgm:pt modelId="{805D69C6-E28B-4BCE-98AB-25F1F8B56FEB}" type="pres">
      <dgm:prSet presAssocID="{675C3783-5A85-4383-857A-4C37D1F5A4F3}" presName="gear2" presStyleLbl="node1" presStyleIdx="1" presStyleCnt="3">
        <dgm:presLayoutVars>
          <dgm:chMax val="1"/>
          <dgm:bulletEnabled val="1"/>
        </dgm:presLayoutVars>
      </dgm:prSet>
      <dgm:spPr/>
    </dgm:pt>
    <dgm:pt modelId="{3AF18187-7C32-4C78-B8B8-145CB0FDFEC4}" type="pres">
      <dgm:prSet presAssocID="{675C3783-5A85-4383-857A-4C37D1F5A4F3}" presName="gear2srcNode" presStyleLbl="node1" presStyleIdx="1" presStyleCnt="3"/>
      <dgm:spPr/>
    </dgm:pt>
    <dgm:pt modelId="{950F8973-F3FF-4CC9-B89F-BA501F0FBC21}" type="pres">
      <dgm:prSet presAssocID="{675C3783-5A85-4383-857A-4C37D1F5A4F3}" presName="gear2dstNode" presStyleLbl="node1" presStyleIdx="1" presStyleCnt="3"/>
      <dgm:spPr/>
    </dgm:pt>
    <dgm:pt modelId="{2B64B312-49D6-4218-AF6E-1C62A9B9BE44}" type="pres">
      <dgm:prSet presAssocID="{A3B6832E-0ACA-4B26-AD1D-F668A390BB4D}" presName="gear3" presStyleLbl="node1" presStyleIdx="2" presStyleCnt="3"/>
      <dgm:spPr/>
    </dgm:pt>
    <dgm:pt modelId="{27690CC0-C4A4-4844-9063-96C8F87BD020}" type="pres">
      <dgm:prSet presAssocID="{A3B6832E-0ACA-4B26-AD1D-F668A390BB4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409B3FD-F50D-4469-8367-3771563533C1}" type="pres">
      <dgm:prSet presAssocID="{A3B6832E-0ACA-4B26-AD1D-F668A390BB4D}" presName="gear3srcNode" presStyleLbl="node1" presStyleIdx="2" presStyleCnt="3"/>
      <dgm:spPr/>
    </dgm:pt>
    <dgm:pt modelId="{B7FE6D55-0B1A-4A76-ADF4-B357ACE1E176}" type="pres">
      <dgm:prSet presAssocID="{A3B6832E-0ACA-4B26-AD1D-F668A390BB4D}" presName="gear3dstNode" presStyleLbl="node1" presStyleIdx="2" presStyleCnt="3"/>
      <dgm:spPr/>
    </dgm:pt>
    <dgm:pt modelId="{338365A3-247B-407A-96F0-6B44877598CB}" type="pres">
      <dgm:prSet presAssocID="{5F774F84-3CD9-4B3A-A483-A3A9E4C92D33}" presName="connector1" presStyleLbl="sibTrans2D1" presStyleIdx="0" presStyleCnt="3"/>
      <dgm:spPr/>
    </dgm:pt>
    <dgm:pt modelId="{F0B26844-F6D1-4F78-B8C3-FB2B81630299}" type="pres">
      <dgm:prSet presAssocID="{6C26ECED-0586-40F3-A5D0-DB79801B922C}" presName="connector2" presStyleLbl="sibTrans2D1" presStyleIdx="1" presStyleCnt="3"/>
      <dgm:spPr/>
    </dgm:pt>
    <dgm:pt modelId="{25C66D0C-1F6D-438F-AE2C-4B12B78C9B25}" type="pres">
      <dgm:prSet presAssocID="{F11C2FE5-9FF1-4D3B-AC9C-D78ED05FD060}" presName="connector3" presStyleLbl="sibTrans2D1" presStyleIdx="2" presStyleCnt="3"/>
      <dgm:spPr/>
    </dgm:pt>
  </dgm:ptLst>
  <dgm:cxnLst>
    <dgm:cxn modelId="{B288BA6F-55C7-401B-87E0-8F77AA96A9E1}" srcId="{5F752606-E16B-40A7-A85F-02AA0B38E3C8}" destId="{3F60AE95-CB25-42C7-9626-2044988FEED1}" srcOrd="0" destOrd="0" parTransId="{D07307AF-BABC-4C7F-93D5-B58B8C7064D9}" sibTransId="{5F774F84-3CD9-4B3A-A483-A3A9E4C92D33}"/>
    <dgm:cxn modelId="{3F9CC418-3CF4-4673-A0C7-FE37712C1BB1}" type="presOf" srcId="{6C26ECED-0586-40F3-A5D0-DB79801B922C}" destId="{F0B26844-F6D1-4F78-B8C3-FB2B81630299}" srcOrd="0" destOrd="0" presId="urn:microsoft.com/office/officeart/2005/8/layout/gear1"/>
    <dgm:cxn modelId="{C328B9EF-749F-4383-B45B-E9C04B72C7F1}" type="presOf" srcId="{3F60AE95-CB25-42C7-9626-2044988FEED1}" destId="{F203E996-A838-4465-8665-BD93D4A694F8}" srcOrd="2" destOrd="0" presId="urn:microsoft.com/office/officeart/2005/8/layout/gear1"/>
    <dgm:cxn modelId="{D057A3CA-DCF4-488B-8469-75E74E881963}" type="presOf" srcId="{A3B6832E-0ACA-4B26-AD1D-F668A390BB4D}" destId="{E409B3FD-F50D-4469-8367-3771563533C1}" srcOrd="2" destOrd="0" presId="urn:microsoft.com/office/officeart/2005/8/layout/gear1"/>
    <dgm:cxn modelId="{54D5070A-C28C-4D93-AE15-7F9E4CB7AFC5}" srcId="{5F752606-E16B-40A7-A85F-02AA0B38E3C8}" destId="{A3B6832E-0ACA-4B26-AD1D-F668A390BB4D}" srcOrd="2" destOrd="0" parTransId="{894EE7E7-6BDD-4808-A3BF-3D4120C679AD}" sibTransId="{F11C2FE5-9FF1-4D3B-AC9C-D78ED05FD060}"/>
    <dgm:cxn modelId="{9F47A741-1C9B-4023-93A5-15885FE66599}" srcId="{5F752606-E16B-40A7-A85F-02AA0B38E3C8}" destId="{675C3783-5A85-4383-857A-4C37D1F5A4F3}" srcOrd="1" destOrd="0" parTransId="{A5240860-5C4C-44B8-8428-597515E2C64A}" sibTransId="{6C26ECED-0586-40F3-A5D0-DB79801B922C}"/>
    <dgm:cxn modelId="{587F1295-E109-4EA8-A5D2-6EF0602860AE}" type="presOf" srcId="{675C3783-5A85-4383-857A-4C37D1F5A4F3}" destId="{805D69C6-E28B-4BCE-98AB-25F1F8B56FEB}" srcOrd="0" destOrd="0" presId="urn:microsoft.com/office/officeart/2005/8/layout/gear1"/>
    <dgm:cxn modelId="{97028A2C-3069-4157-A2AE-A7C84152D50E}" type="presOf" srcId="{3F60AE95-CB25-42C7-9626-2044988FEED1}" destId="{CDB9D411-F5D5-40B0-B340-F49218505314}" srcOrd="0" destOrd="0" presId="urn:microsoft.com/office/officeart/2005/8/layout/gear1"/>
    <dgm:cxn modelId="{AB1B9B58-CE9C-4684-BA1D-F2D51CBDF234}" type="presOf" srcId="{675C3783-5A85-4383-857A-4C37D1F5A4F3}" destId="{3AF18187-7C32-4C78-B8B8-145CB0FDFEC4}" srcOrd="1" destOrd="0" presId="urn:microsoft.com/office/officeart/2005/8/layout/gear1"/>
    <dgm:cxn modelId="{978158B8-B048-4183-85F5-47A25FC89791}" type="presOf" srcId="{A3B6832E-0ACA-4B26-AD1D-F668A390BB4D}" destId="{2B64B312-49D6-4218-AF6E-1C62A9B9BE44}" srcOrd="0" destOrd="0" presId="urn:microsoft.com/office/officeart/2005/8/layout/gear1"/>
    <dgm:cxn modelId="{7AFA55DC-3CF5-4BF7-8DA2-FC0E568105AA}" type="presOf" srcId="{A3B6832E-0ACA-4B26-AD1D-F668A390BB4D}" destId="{27690CC0-C4A4-4844-9063-96C8F87BD020}" srcOrd="1" destOrd="0" presId="urn:microsoft.com/office/officeart/2005/8/layout/gear1"/>
    <dgm:cxn modelId="{3A74FAFA-3118-4686-9A4B-BF06C8DB5161}" type="presOf" srcId="{3F60AE95-CB25-42C7-9626-2044988FEED1}" destId="{895F569B-1EB8-4FA9-BA4C-D7F97C88ECE4}" srcOrd="1" destOrd="0" presId="urn:microsoft.com/office/officeart/2005/8/layout/gear1"/>
    <dgm:cxn modelId="{28954356-261C-4877-B4AA-D0BD4BD679E8}" type="presOf" srcId="{F11C2FE5-9FF1-4D3B-AC9C-D78ED05FD060}" destId="{25C66D0C-1F6D-438F-AE2C-4B12B78C9B25}" srcOrd="0" destOrd="0" presId="urn:microsoft.com/office/officeart/2005/8/layout/gear1"/>
    <dgm:cxn modelId="{2E9BC326-6AE0-48D5-B13E-37D306E18E00}" type="presOf" srcId="{A3B6832E-0ACA-4B26-AD1D-F668A390BB4D}" destId="{B7FE6D55-0B1A-4A76-ADF4-B357ACE1E176}" srcOrd="3" destOrd="0" presId="urn:microsoft.com/office/officeart/2005/8/layout/gear1"/>
    <dgm:cxn modelId="{77AA2AD0-BC10-416A-8866-1C50D12AD2C5}" type="presOf" srcId="{5F774F84-3CD9-4B3A-A483-A3A9E4C92D33}" destId="{338365A3-247B-407A-96F0-6B44877598CB}" srcOrd="0" destOrd="0" presId="urn:microsoft.com/office/officeart/2005/8/layout/gear1"/>
    <dgm:cxn modelId="{8D33EC18-E401-421C-9DD4-287BA3966617}" type="presOf" srcId="{5F752606-E16B-40A7-A85F-02AA0B38E3C8}" destId="{A646DDF4-B945-4CAA-BE0E-28962EA0C71C}" srcOrd="0" destOrd="0" presId="urn:microsoft.com/office/officeart/2005/8/layout/gear1"/>
    <dgm:cxn modelId="{52E99539-BD88-4EC3-99A6-2A415F166340}" type="presOf" srcId="{675C3783-5A85-4383-857A-4C37D1F5A4F3}" destId="{950F8973-F3FF-4CC9-B89F-BA501F0FBC21}" srcOrd="2" destOrd="0" presId="urn:microsoft.com/office/officeart/2005/8/layout/gear1"/>
    <dgm:cxn modelId="{9281EAB0-00C3-4F66-AD65-E0910C7AF692}" type="presParOf" srcId="{A646DDF4-B945-4CAA-BE0E-28962EA0C71C}" destId="{CDB9D411-F5D5-40B0-B340-F49218505314}" srcOrd="0" destOrd="0" presId="urn:microsoft.com/office/officeart/2005/8/layout/gear1"/>
    <dgm:cxn modelId="{8583C317-B00C-4A6E-8D44-2E6FD4B4E362}" type="presParOf" srcId="{A646DDF4-B945-4CAA-BE0E-28962EA0C71C}" destId="{895F569B-1EB8-4FA9-BA4C-D7F97C88ECE4}" srcOrd="1" destOrd="0" presId="urn:microsoft.com/office/officeart/2005/8/layout/gear1"/>
    <dgm:cxn modelId="{022736AD-AE1E-44CD-99CD-C9BF27D5426D}" type="presParOf" srcId="{A646DDF4-B945-4CAA-BE0E-28962EA0C71C}" destId="{F203E996-A838-4465-8665-BD93D4A694F8}" srcOrd="2" destOrd="0" presId="urn:microsoft.com/office/officeart/2005/8/layout/gear1"/>
    <dgm:cxn modelId="{2F94E2A6-2E14-465D-A23A-DDF88588DE16}" type="presParOf" srcId="{A646DDF4-B945-4CAA-BE0E-28962EA0C71C}" destId="{805D69C6-E28B-4BCE-98AB-25F1F8B56FEB}" srcOrd="3" destOrd="0" presId="urn:microsoft.com/office/officeart/2005/8/layout/gear1"/>
    <dgm:cxn modelId="{CDBA6F77-CB30-4777-B9B5-55914CA6CB9E}" type="presParOf" srcId="{A646DDF4-B945-4CAA-BE0E-28962EA0C71C}" destId="{3AF18187-7C32-4C78-B8B8-145CB0FDFEC4}" srcOrd="4" destOrd="0" presId="urn:microsoft.com/office/officeart/2005/8/layout/gear1"/>
    <dgm:cxn modelId="{9A9DBC68-A59B-447E-B1C2-FDDF08C6E343}" type="presParOf" srcId="{A646DDF4-B945-4CAA-BE0E-28962EA0C71C}" destId="{950F8973-F3FF-4CC9-B89F-BA501F0FBC21}" srcOrd="5" destOrd="0" presId="urn:microsoft.com/office/officeart/2005/8/layout/gear1"/>
    <dgm:cxn modelId="{0390C10C-7455-4CCA-BB15-FC27995E8C93}" type="presParOf" srcId="{A646DDF4-B945-4CAA-BE0E-28962EA0C71C}" destId="{2B64B312-49D6-4218-AF6E-1C62A9B9BE44}" srcOrd="6" destOrd="0" presId="urn:microsoft.com/office/officeart/2005/8/layout/gear1"/>
    <dgm:cxn modelId="{3A47FA62-DF40-4EE0-9FD1-85DEB5C881A4}" type="presParOf" srcId="{A646DDF4-B945-4CAA-BE0E-28962EA0C71C}" destId="{27690CC0-C4A4-4844-9063-96C8F87BD020}" srcOrd="7" destOrd="0" presId="urn:microsoft.com/office/officeart/2005/8/layout/gear1"/>
    <dgm:cxn modelId="{B85AF981-5385-4400-9395-309E2CE322C5}" type="presParOf" srcId="{A646DDF4-B945-4CAA-BE0E-28962EA0C71C}" destId="{E409B3FD-F50D-4469-8367-3771563533C1}" srcOrd="8" destOrd="0" presId="urn:microsoft.com/office/officeart/2005/8/layout/gear1"/>
    <dgm:cxn modelId="{B5568087-FB65-47AB-9E77-2DD0B8E5C2C0}" type="presParOf" srcId="{A646DDF4-B945-4CAA-BE0E-28962EA0C71C}" destId="{B7FE6D55-0B1A-4A76-ADF4-B357ACE1E176}" srcOrd="9" destOrd="0" presId="urn:microsoft.com/office/officeart/2005/8/layout/gear1"/>
    <dgm:cxn modelId="{6592A802-CFBC-42D0-993C-1359EAB59D9E}" type="presParOf" srcId="{A646DDF4-B945-4CAA-BE0E-28962EA0C71C}" destId="{338365A3-247B-407A-96F0-6B44877598CB}" srcOrd="10" destOrd="0" presId="urn:microsoft.com/office/officeart/2005/8/layout/gear1"/>
    <dgm:cxn modelId="{B01A31CF-7376-49F1-AC88-BA523A4F1D94}" type="presParOf" srcId="{A646DDF4-B945-4CAA-BE0E-28962EA0C71C}" destId="{F0B26844-F6D1-4F78-B8C3-FB2B81630299}" srcOrd="11" destOrd="0" presId="urn:microsoft.com/office/officeart/2005/8/layout/gear1"/>
    <dgm:cxn modelId="{7C0282AE-A035-48B7-A475-2E0635395622}" type="presParOf" srcId="{A646DDF4-B945-4CAA-BE0E-28962EA0C71C}" destId="{25C66D0C-1F6D-438F-AE2C-4B12B78C9B2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9D411-F5D5-40B0-B340-F49218505314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DI</a:t>
          </a:r>
          <a:endParaRPr lang="zh-CN" altLang="en-US" sz="2900" kern="1200" dirty="0"/>
        </a:p>
      </dsp:txBody>
      <dsp:txXfrm>
        <a:off x="3294175" y="2352385"/>
        <a:ext cx="1336450" cy="1148939"/>
      </dsp:txXfrm>
    </dsp:sp>
    <dsp:sp modelId="{805D69C6-E28B-4BCE-98AB-25F1F8B56FEB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MVC</a:t>
          </a:r>
          <a:endParaRPr lang="zh-CN" altLang="en-US" sz="2900" kern="1200" dirty="0"/>
        </a:p>
      </dsp:txBody>
      <dsp:txXfrm>
        <a:off x="1953570" y="1712203"/>
        <a:ext cx="807100" cy="802154"/>
      </dsp:txXfrm>
    </dsp:sp>
    <dsp:sp modelId="{2B64B312-49D6-4218-AF6E-1C62A9B9BE44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AOP</a:t>
          </a:r>
          <a:endParaRPr lang="zh-CN" altLang="en-US" sz="2900" kern="1200" dirty="0"/>
        </a:p>
      </dsp:txBody>
      <dsp:txXfrm rot="-20700000">
        <a:off x="2804160" y="528320"/>
        <a:ext cx="894080" cy="894080"/>
      </dsp:txXfrm>
    </dsp:sp>
    <dsp:sp modelId="{338365A3-247B-407A-96F0-6B44877598CB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B26844-F6D1-4F78-B8C3-FB2B81630299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C66D0C-1F6D-438F-AE2C-4B12B78C9B25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36C5-9744-42EC-81DB-0ECDF4A9CCE6}" type="datetimeFigureOut">
              <a:rPr lang="zh-CN" altLang="en-US" smtClean="0"/>
              <a:t>2018-01-29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0962-E4AC-4ADA-A49D-8474FCCF2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49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45CAE-D727-4AE0-A26E-021A018935E1}" type="datetimeFigureOut">
              <a:rPr lang="zh-CN" altLang="en-US" smtClean="0"/>
              <a:t>2018-01-29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A818A-72DE-4531-9B46-37527E518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2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2018-01-29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72400" y="6453336"/>
            <a:ext cx="72008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2018-01-29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432048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2018-01-29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432048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832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76456" y="6525344"/>
            <a:ext cx="432048" cy="258192"/>
          </a:xfrm>
          <a:prstGeom prst="rect">
            <a:avLst/>
          </a:prstGeom>
        </p:spPr>
        <p:txBody>
          <a:bodyPr/>
          <a:lstStyle>
            <a:lvl1pPr>
              <a:defRPr lang="zh-CN" altLang="en-US" sz="1200" b="1" kern="1200" cap="none" spc="0" smtClean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8D71F498-D53C-4C93-863A-D957D3F98EB1}" type="slidenum">
              <a:rPr lang="en-US" altLang="zh-CN" smtClean="0"/>
              <a:pPr/>
              <a:t>‹#›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50405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20688"/>
            <a:ext cx="9144000" cy="10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580854" y="6525344"/>
            <a:ext cx="109055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zh-CN" sz="1200" b="1" cap="none" spc="0" dirty="0" smtClean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Jonathan Bian</a:t>
            </a:r>
            <a:endParaRPr lang="zh-CN" altLang="en-US" sz="1200" b="1" cap="none" spc="0" dirty="0">
              <a:ln/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2018-01-29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432048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2018-01-29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432048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2018-01-29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432048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2018-01-29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432048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2018-01-29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432048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2018-01-29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432048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2018-01-29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432048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764704"/>
            <a:ext cx="8928992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440" y="6597352"/>
            <a:ext cx="432048" cy="221109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4 </a:t>
            </a:r>
            <a:r>
              <a:rPr lang="zh-CN" altLang="en-US" dirty="0" smtClean="0"/>
              <a:t>开发指南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Jonathan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3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620688"/>
          </a:xfrm>
        </p:spPr>
        <p:txBody>
          <a:bodyPr/>
          <a:lstStyle/>
          <a:p>
            <a:pPr algn="l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/>
              <a:t>DI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en-US" altLang="zh-CN" dirty="0"/>
              <a:t>AOP</a:t>
            </a:r>
            <a:r>
              <a:rPr lang="zh-CN" altLang="en-US" dirty="0"/>
              <a:t>与</a:t>
            </a:r>
            <a:r>
              <a:rPr lang="zh-CN" altLang="en-US" dirty="0" smtClean="0"/>
              <a:t>代理</a:t>
            </a:r>
            <a:endParaRPr lang="en-US" altLang="zh-CN" dirty="0" smtClean="0"/>
          </a:p>
          <a:p>
            <a:r>
              <a:rPr lang="en-US" altLang="zh-CN" dirty="0" err="1" smtClean="0"/>
              <a:t>WebMVC</a:t>
            </a:r>
            <a:endParaRPr lang="en-US" altLang="zh-CN" dirty="0" smtClean="0"/>
          </a:p>
          <a:p>
            <a:r>
              <a:rPr lang="en-US" altLang="zh-CN" dirty="0"/>
              <a:t>QA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71F498-D53C-4C93-863A-D957D3F98EB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3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620688"/>
          </a:xfrm>
        </p:spPr>
        <p:txBody>
          <a:bodyPr/>
          <a:lstStyle/>
          <a:p>
            <a:pPr algn="l"/>
            <a:r>
              <a:rPr lang="en-US" altLang="zh-CN" dirty="0"/>
              <a:t>Spring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Spring?</a:t>
            </a:r>
          </a:p>
          <a:p>
            <a:pPr lvl="1"/>
            <a:r>
              <a:rPr lang="en-US" altLang="zh-CN" dirty="0"/>
              <a:t>Spring</a:t>
            </a:r>
            <a:r>
              <a:rPr lang="zh-CN" altLang="en-US" dirty="0"/>
              <a:t>是什么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/>
              <a:t>为什么学习</a:t>
            </a:r>
            <a:r>
              <a:rPr lang="en-US" altLang="zh-CN" dirty="0"/>
              <a:t>Spring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/>
              <a:t>学</a:t>
            </a:r>
            <a:r>
              <a:rPr lang="en-US" altLang="zh-CN" dirty="0"/>
              <a:t>Spring</a:t>
            </a:r>
            <a:r>
              <a:rPr lang="zh-CN" altLang="en-US" dirty="0"/>
              <a:t>那些知识点</a:t>
            </a:r>
            <a:r>
              <a:rPr lang="en-US" altLang="zh-CN" dirty="0" smtClean="0"/>
              <a:t>?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71F498-D53C-4C93-863A-D957D3F98EB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85826529"/>
              </p:ext>
            </p:extLst>
          </p:nvPr>
        </p:nvGraphicFramePr>
        <p:xfrm>
          <a:off x="2555776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0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620688"/>
          </a:xfrm>
        </p:spPr>
        <p:txBody>
          <a:bodyPr/>
          <a:lstStyle/>
          <a:p>
            <a:pPr algn="l"/>
            <a:r>
              <a:rPr lang="en-US" altLang="zh-CN" dirty="0"/>
              <a:t>Spring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04056"/>
          </a:xfrm>
        </p:spPr>
        <p:txBody>
          <a:bodyPr/>
          <a:lstStyle/>
          <a:p>
            <a:r>
              <a:rPr lang="zh-CN" altLang="en-US" dirty="0"/>
              <a:t>上个栗子</a:t>
            </a:r>
            <a:r>
              <a:rPr lang="en-US" altLang="zh-CN" dirty="0"/>
              <a:t>-</a:t>
            </a:r>
            <a:r>
              <a:rPr lang="zh-CN" altLang="en-US" dirty="0"/>
              <a:t>攻城</a:t>
            </a:r>
            <a:r>
              <a:rPr lang="zh-CN" altLang="en-US" dirty="0" smtClean="0"/>
              <a:t>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71F498-D53C-4C93-863A-D957D3F98EB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8760"/>
            <a:ext cx="44481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475297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3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620688"/>
          </a:xfrm>
        </p:spPr>
        <p:txBody>
          <a:bodyPr/>
          <a:lstStyle/>
          <a:p>
            <a:pPr algn="l"/>
            <a:r>
              <a:rPr lang="en-US" altLang="zh-CN" dirty="0"/>
              <a:t>Spring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04056"/>
          </a:xfrm>
        </p:spPr>
        <p:txBody>
          <a:bodyPr/>
          <a:lstStyle/>
          <a:p>
            <a:r>
              <a:rPr lang="zh-CN" altLang="en-US" dirty="0"/>
              <a:t>上个栗子</a:t>
            </a:r>
            <a:r>
              <a:rPr lang="en-US" altLang="zh-CN" dirty="0"/>
              <a:t>-</a:t>
            </a:r>
            <a:r>
              <a:rPr lang="zh-CN" altLang="en-US" dirty="0"/>
              <a:t>程序猿张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71F498-D53C-4C93-863A-D957D3F98EB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1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71F498-D53C-4C93-863A-D957D3F98EB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5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59</Words>
  <Application>Microsoft Office PowerPoint</Application>
  <PresentationFormat>全屏显示(4:3)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Spring 4 开发指南</vt:lpstr>
      <vt:lpstr>目录</vt:lpstr>
      <vt:lpstr>Spring简介</vt:lpstr>
      <vt:lpstr>Spring简介</vt:lpstr>
      <vt:lpstr>Spring简介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vbjq卞建权</dc:creator>
  <cp:lastModifiedBy>vbjq卞建权</cp:lastModifiedBy>
  <cp:revision>20</cp:revision>
  <dcterms:created xsi:type="dcterms:W3CDTF">2016-11-15T02:22:46Z</dcterms:created>
  <dcterms:modified xsi:type="dcterms:W3CDTF">2018-01-29T13:52:56Z</dcterms:modified>
</cp:coreProperties>
</file>