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guide orient="horz" pos="2160"/>
        <p:guide pos="3840"/>
      </p:guideLst>
    </p:cSldViewPr>
  </p:slideViewPr>
  <p:notesTextViewPr>
    <p:cViewPr>
      <p:scale>
        <a:sx n="1" d="1"/>
        <a:sy n="1" d="1"/>
      </p:scale>
      <p:origin x="0" y="0"/>
    </p:cViewPr>
  </p:notesTextViewPr>
  <p:sorterViewPr>
    <p:cViewPr>
      <p:scale>
        <a:sx n="89" d="100"/>
        <a:sy n="8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D13C6-0F27-46DA-9B2A-017C3DF2E2AE}" type="datetimeFigureOut">
              <a:rPr lang="zh-CN" altLang="en-US" smtClean="0"/>
              <a:t>2023/2/15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5D4D9-070E-481F-B905-261800574C70}" type="slidenum">
              <a:rPr lang="zh-CN" altLang="en-US" smtClean="0"/>
              <a:t>‹#›</a:t>
            </a:fld>
            <a:endParaRPr lang="zh-CN" altLang="en-US"/>
          </a:p>
        </p:txBody>
      </p:sp>
    </p:spTree>
    <p:extLst>
      <p:ext uri="{BB962C8B-B14F-4D97-AF65-F5344CB8AC3E}">
        <p14:creationId xmlns:p14="http://schemas.microsoft.com/office/powerpoint/2010/main" val="1992203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416057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394377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4268923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160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9686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772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3786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5707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0201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6913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076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1199215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9543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4177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42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196660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342800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281972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12245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56892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174719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80550C-8512-4235-B140-F9CD96805F78}" type="datetimeFigureOut">
              <a:rPr lang="zh-CN" altLang="en-US" smtClean="0"/>
              <a:t>2023/2/15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168840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0550C-8512-4235-B140-F9CD96805F78}" type="datetimeFigureOut">
              <a:rPr lang="zh-CN" altLang="en-US" smtClean="0"/>
              <a:t>2023/2/15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45394-5822-4FC7-8E5D-564BA9B3D8FB}" type="slidenum">
              <a:rPr lang="zh-CN" altLang="en-US" smtClean="0"/>
              <a:t>‹#›</a:t>
            </a:fld>
            <a:endParaRPr lang="zh-CN" altLang="en-US"/>
          </a:p>
        </p:txBody>
      </p:sp>
    </p:spTree>
    <p:extLst>
      <p:ext uri="{BB962C8B-B14F-4D97-AF65-F5344CB8AC3E}">
        <p14:creationId xmlns:p14="http://schemas.microsoft.com/office/powerpoint/2010/main" val="1844193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2D299-578D-4F8E-AFC6-1C082AD8BBBF}" type="datetimeFigureOut">
              <a:rPr lang="zh-CN" altLang="en-US" smtClean="0">
                <a:solidFill>
                  <a:prstClr val="black">
                    <a:tint val="75000"/>
                  </a:prstClr>
                </a:solidFill>
              </a:rPr>
              <a:pPr/>
              <a:t>2023/2/15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F163-1043-480B-AE2B-AD18CC0B80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7381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8" name="Group 4"/>
          <p:cNvGrpSpPr>
            <a:grpSpLocks noChangeAspect="1"/>
          </p:cNvGrpSpPr>
          <p:nvPr/>
        </p:nvGrpSpPr>
        <p:grpSpPr bwMode="auto">
          <a:xfrm>
            <a:off x="4287041" y="1246716"/>
            <a:ext cx="3617912" cy="5311775"/>
            <a:chOff x="2554" y="709"/>
            <a:chExt cx="2279" cy="3346"/>
          </a:xfrm>
        </p:grpSpPr>
        <p:sp>
          <p:nvSpPr>
            <p:cNvPr id="15" name="Freeform 10"/>
            <p:cNvSpPr>
              <a:spLocks noEditPoints="1"/>
            </p:cNvSpPr>
            <p:nvPr/>
          </p:nvSpPr>
          <p:spPr bwMode="auto">
            <a:xfrm>
              <a:off x="3242" y="709"/>
              <a:ext cx="900" cy="3346"/>
            </a:xfrm>
            <a:custGeom>
              <a:avLst/>
              <a:gdLst>
                <a:gd name="T0" fmla="*/ 570 w 651"/>
                <a:gd name="T1" fmla="*/ 2420 h 2420"/>
                <a:gd name="T2" fmla="*/ 457 w 651"/>
                <a:gd name="T3" fmla="*/ 2382 h 2420"/>
                <a:gd name="T4" fmla="*/ 604 w 651"/>
                <a:gd name="T5" fmla="*/ 2405 h 2420"/>
                <a:gd name="T6" fmla="*/ 457 w 651"/>
                <a:gd name="T7" fmla="*/ 2050 h 2420"/>
                <a:gd name="T8" fmla="*/ 457 w 651"/>
                <a:gd name="T9" fmla="*/ 2018 h 2420"/>
                <a:gd name="T10" fmla="*/ 459 w 651"/>
                <a:gd name="T11" fmla="*/ 2004 h 2420"/>
                <a:gd name="T12" fmla="*/ 465 w 651"/>
                <a:gd name="T13" fmla="*/ 2028 h 2420"/>
                <a:gd name="T14" fmla="*/ 457 w 651"/>
                <a:gd name="T15" fmla="*/ 1434 h 2420"/>
                <a:gd name="T16" fmla="*/ 569 w 651"/>
                <a:gd name="T17" fmla="*/ 1047 h 2420"/>
                <a:gd name="T18" fmla="*/ 522 w 651"/>
                <a:gd name="T19" fmla="*/ 1515 h 2420"/>
                <a:gd name="T20" fmla="*/ 457 w 651"/>
                <a:gd name="T21" fmla="*/ 969 h 2420"/>
                <a:gd name="T22" fmla="*/ 504 w 651"/>
                <a:gd name="T23" fmla="*/ 852 h 2420"/>
                <a:gd name="T24" fmla="*/ 535 w 651"/>
                <a:gd name="T25" fmla="*/ 943 h 2420"/>
                <a:gd name="T26" fmla="*/ 375 w 651"/>
                <a:gd name="T27" fmla="*/ 2337 h 2420"/>
                <a:gd name="T28" fmla="*/ 457 w 651"/>
                <a:gd name="T29" fmla="*/ 2420 h 2420"/>
                <a:gd name="T30" fmla="*/ 375 w 651"/>
                <a:gd name="T31" fmla="*/ 2337 h 2420"/>
                <a:gd name="T32" fmla="*/ 457 w 651"/>
                <a:gd name="T33" fmla="*/ 969 h 2420"/>
                <a:gd name="T34" fmla="*/ 375 w 651"/>
                <a:gd name="T35" fmla="*/ 895 h 2420"/>
                <a:gd name="T36" fmla="*/ 457 w 651"/>
                <a:gd name="T37" fmla="*/ 798 h 2420"/>
                <a:gd name="T38" fmla="*/ 457 w 651"/>
                <a:gd name="T39" fmla="*/ 1434 h 2420"/>
                <a:gd name="T40" fmla="*/ 375 w 651"/>
                <a:gd name="T41" fmla="*/ 1308 h 2420"/>
                <a:gd name="T42" fmla="*/ 457 w 651"/>
                <a:gd name="T43" fmla="*/ 1097 h 2420"/>
                <a:gd name="T44" fmla="*/ 457 w 651"/>
                <a:gd name="T45" fmla="*/ 2018 h 2420"/>
                <a:gd name="T46" fmla="*/ 457 w 651"/>
                <a:gd name="T47" fmla="*/ 2005 h 2420"/>
                <a:gd name="T48" fmla="*/ 424 w 651"/>
                <a:gd name="T49" fmla="*/ 1999 h 2420"/>
                <a:gd name="T50" fmla="*/ 375 w 651"/>
                <a:gd name="T51" fmla="*/ 1815 h 2420"/>
                <a:gd name="T52" fmla="*/ 457 w 651"/>
                <a:gd name="T53" fmla="*/ 2359 h 2420"/>
                <a:gd name="T54" fmla="*/ 375 w 651"/>
                <a:gd name="T55" fmla="*/ 1741 h 2420"/>
                <a:gd name="T56" fmla="*/ 421 w 651"/>
                <a:gd name="T57" fmla="*/ 1714 h 2420"/>
                <a:gd name="T58" fmla="*/ 419 w 651"/>
                <a:gd name="T59" fmla="*/ 1820 h 2420"/>
                <a:gd name="T60" fmla="*/ 449 w 651"/>
                <a:gd name="T61" fmla="*/ 1986 h 2420"/>
                <a:gd name="T62" fmla="*/ 412 w 651"/>
                <a:gd name="T63" fmla="*/ 1876 h 2420"/>
                <a:gd name="T64" fmla="*/ 375 w 651"/>
                <a:gd name="T65" fmla="*/ 23 h 2420"/>
                <a:gd name="T66" fmla="*/ 440 w 651"/>
                <a:gd name="T67" fmla="*/ 2 h 2420"/>
                <a:gd name="T68" fmla="*/ 218 w 651"/>
                <a:gd name="T69" fmla="*/ 2420 h 2420"/>
                <a:gd name="T70" fmla="*/ 286 w 651"/>
                <a:gd name="T71" fmla="*/ 2265 h 2420"/>
                <a:gd name="T72" fmla="*/ 375 w 651"/>
                <a:gd name="T73" fmla="*/ 2420 h 2420"/>
                <a:gd name="T74" fmla="*/ 375 w 651"/>
                <a:gd name="T75" fmla="*/ 3 h 2420"/>
                <a:gd name="T76" fmla="*/ 144 w 651"/>
                <a:gd name="T77" fmla="*/ 264 h 2420"/>
                <a:gd name="T78" fmla="*/ 375 w 651"/>
                <a:gd name="T79" fmla="*/ 733 h 2420"/>
                <a:gd name="T80" fmla="*/ 250 w 651"/>
                <a:gd name="T81" fmla="*/ 777 h 2420"/>
                <a:gd name="T82" fmla="*/ 375 w 651"/>
                <a:gd name="T83" fmla="*/ 3 h 2420"/>
                <a:gd name="T84" fmla="*/ 375 w 651"/>
                <a:gd name="T85" fmla="*/ 1366 h 2420"/>
                <a:gd name="T86" fmla="*/ 342 w 651"/>
                <a:gd name="T87" fmla="*/ 1344 h 2420"/>
                <a:gd name="T88" fmla="*/ 375 w 651"/>
                <a:gd name="T89" fmla="*/ 1600 h 2420"/>
                <a:gd name="T90" fmla="*/ 232 w 651"/>
                <a:gd name="T91" fmla="*/ 1522 h 2420"/>
                <a:gd name="T92" fmla="*/ 335 w 651"/>
                <a:gd name="T93" fmla="*/ 1565 h 2420"/>
                <a:gd name="T94" fmla="*/ 375 w 651"/>
                <a:gd name="T95" fmla="*/ 1815 h 2420"/>
                <a:gd name="T96" fmla="*/ 217 w 651"/>
                <a:gd name="T97" fmla="*/ 2149 h 2420"/>
                <a:gd name="T98" fmla="*/ 375 w 651"/>
                <a:gd name="T99" fmla="*/ 2311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1" h="2420">
                  <a:moveTo>
                    <a:pt x="457" y="2382"/>
                  </a:moveTo>
                  <a:cubicBezTo>
                    <a:pt x="492" y="2398"/>
                    <a:pt x="530" y="2411"/>
                    <a:pt x="570" y="2420"/>
                  </a:cubicBezTo>
                  <a:cubicBezTo>
                    <a:pt x="457" y="2420"/>
                    <a:pt x="457" y="2420"/>
                    <a:pt x="457" y="2420"/>
                  </a:cubicBezTo>
                  <a:cubicBezTo>
                    <a:pt x="457" y="2382"/>
                    <a:pt x="457" y="2382"/>
                    <a:pt x="457" y="2382"/>
                  </a:cubicBezTo>
                  <a:close/>
                  <a:moveTo>
                    <a:pt x="457" y="2359"/>
                  </a:moveTo>
                  <a:cubicBezTo>
                    <a:pt x="502" y="2380"/>
                    <a:pt x="551" y="2396"/>
                    <a:pt x="604" y="2405"/>
                  </a:cubicBezTo>
                  <a:cubicBezTo>
                    <a:pt x="557" y="2348"/>
                    <a:pt x="510" y="2201"/>
                    <a:pt x="475" y="2067"/>
                  </a:cubicBezTo>
                  <a:cubicBezTo>
                    <a:pt x="469" y="2061"/>
                    <a:pt x="463" y="2056"/>
                    <a:pt x="457" y="2050"/>
                  </a:cubicBezTo>
                  <a:cubicBezTo>
                    <a:pt x="457" y="2359"/>
                    <a:pt x="457" y="2359"/>
                    <a:pt x="457" y="2359"/>
                  </a:cubicBezTo>
                  <a:close/>
                  <a:moveTo>
                    <a:pt x="457" y="2018"/>
                  </a:moveTo>
                  <a:cubicBezTo>
                    <a:pt x="457" y="2005"/>
                    <a:pt x="457" y="2005"/>
                    <a:pt x="457" y="2005"/>
                  </a:cubicBezTo>
                  <a:cubicBezTo>
                    <a:pt x="458" y="2005"/>
                    <a:pt x="458" y="2005"/>
                    <a:pt x="459" y="2004"/>
                  </a:cubicBezTo>
                  <a:cubicBezTo>
                    <a:pt x="459" y="2004"/>
                    <a:pt x="459" y="2004"/>
                    <a:pt x="459" y="2004"/>
                  </a:cubicBezTo>
                  <a:cubicBezTo>
                    <a:pt x="461" y="2012"/>
                    <a:pt x="463" y="2020"/>
                    <a:pt x="465" y="2028"/>
                  </a:cubicBezTo>
                  <a:cubicBezTo>
                    <a:pt x="462" y="2024"/>
                    <a:pt x="459" y="2021"/>
                    <a:pt x="457" y="2018"/>
                  </a:cubicBezTo>
                  <a:close/>
                  <a:moveTo>
                    <a:pt x="457" y="1434"/>
                  </a:moveTo>
                  <a:cubicBezTo>
                    <a:pt x="457" y="1097"/>
                    <a:pt x="457" y="1097"/>
                    <a:pt x="457" y="1097"/>
                  </a:cubicBezTo>
                  <a:cubicBezTo>
                    <a:pt x="492" y="1075"/>
                    <a:pt x="533" y="1059"/>
                    <a:pt x="569" y="1047"/>
                  </a:cubicBezTo>
                  <a:cubicBezTo>
                    <a:pt x="579" y="1044"/>
                    <a:pt x="589" y="1041"/>
                    <a:pt x="599" y="1038"/>
                  </a:cubicBezTo>
                  <a:cubicBezTo>
                    <a:pt x="651" y="1201"/>
                    <a:pt x="621" y="1378"/>
                    <a:pt x="522" y="1515"/>
                  </a:cubicBezTo>
                  <a:cubicBezTo>
                    <a:pt x="504" y="1486"/>
                    <a:pt x="482" y="1459"/>
                    <a:pt x="457" y="1434"/>
                  </a:cubicBezTo>
                  <a:close/>
                  <a:moveTo>
                    <a:pt x="457" y="969"/>
                  </a:moveTo>
                  <a:cubicBezTo>
                    <a:pt x="457" y="798"/>
                    <a:pt x="457" y="798"/>
                    <a:pt x="457" y="798"/>
                  </a:cubicBezTo>
                  <a:cubicBezTo>
                    <a:pt x="473" y="814"/>
                    <a:pt x="489" y="831"/>
                    <a:pt x="504" y="852"/>
                  </a:cubicBezTo>
                  <a:cubicBezTo>
                    <a:pt x="524" y="880"/>
                    <a:pt x="541" y="908"/>
                    <a:pt x="556" y="937"/>
                  </a:cubicBezTo>
                  <a:cubicBezTo>
                    <a:pt x="549" y="938"/>
                    <a:pt x="542" y="940"/>
                    <a:pt x="535" y="943"/>
                  </a:cubicBezTo>
                  <a:cubicBezTo>
                    <a:pt x="509" y="950"/>
                    <a:pt x="482" y="958"/>
                    <a:pt x="457" y="969"/>
                  </a:cubicBezTo>
                  <a:close/>
                  <a:moveTo>
                    <a:pt x="375" y="2337"/>
                  </a:moveTo>
                  <a:cubicBezTo>
                    <a:pt x="400" y="2354"/>
                    <a:pt x="428" y="2369"/>
                    <a:pt x="457" y="2382"/>
                  </a:cubicBezTo>
                  <a:cubicBezTo>
                    <a:pt x="457" y="2420"/>
                    <a:pt x="457" y="2420"/>
                    <a:pt x="457" y="2420"/>
                  </a:cubicBezTo>
                  <a:cubicBezTo>
                    <a:pt x="375" y="2420"/>
                    <a:pt x="375" y="2420"/>
                    <a:pt x="375" y="2420"/>
                  </a:cubicBezTo>
                  <a:cubicBezTo>
                    <a:pt x="375" y="2337"/>
                    <a:pt x="375" y="2337"/>
                    <a:pt x="375" y="2337"/>
                  </a:cubicBezTo>
                  <a:close/>
                  <a:moveTo>
                    <a:pt x="457" y="798"/>
                  </a:moveTo>
                  <a:cubicBezTo>
                    <a:pt x="457" y="969"/>
                    <a:pt x="457" y="969"/>
                    <a:pt x="457" y="969"/>
                  </a:cubicBezTo>
                  <a:cubicBezTo>
                    <a:pt x="447" y="973"/>
                    <a:pt x="437" y="977"/>
                    <a:pt x="427" y="982"/>
                  </a:cubicBezTo>
                  <a:cubicBezTo>
                    <a:pt x="414" y="952"/>
                    <a:pt x="396" y="923"/>
                    <a:pt x="375" y="895"/>
                  </a:cubicBezTo>
                  <a:cubicBezTo>
                    <a:pt x="375" y="733"/>
                    <a:pt x="375" y="733"/>
                    <a:pt x="375" y="733"/>
                  </a:cubicBezTo>
                  <a:cubicBezTo>
                    <a:pt x="403" y="752"/>
                    <a:pt x="431" y="772"/>
                    <a:pt x="457" y="798"/>
                  </a:cubicBezTo>
                  <a:close/>
                  <a:moveTo>
                    <a:pt x="457" y="1097"/>
                  </a:moveTo>
                  <a:cubicBezTo>
                    <a:pt x="457" y="1434"/>
                    <a:pt x="457" y="1434"/>
                    <a:pt x="457" y="1434"/>
                  </a:cubicBezTo>
                  <a:cubicBezTo>
                    <a:pt x="432" y="1410"/>
                    <a:pt x="404" y="1387"/>
                    <a:pt x="375" y="1366"/>
                  </a:cubicBezTo>
                  <a:cubicBezTo>
                    <a:pt x="375" y="1308"/>
                    <a:pt x="375" y="1308"/>
                    <a:pt x="375" y="1308"/>
                  </a:cubicBezTo>
                  <a:cubicBezTo>
                    <a:pt x="431" y="1239"/>
                    <a:pt x="455" y="1168"/>
                    <a:pt x="454" y="1099"/>
                  </a:cubicBezTo>
                  <a:cubicBezTo>
                    <a:pt x="455" y="1099"/>
                    <a:pt x="456" y="1098"/>
                    <a:pt x="457" y="1097"/>
                  </a:cubicBezTo>
                  <a:close/>
                  <a:moveTo>
                    <a:pt x="457" y="2005"/>
                  </a:moveTo>
                  <a:cubicBezTo>
                    <a:pt x="457" y="2018"/>
                    <a:pt x="457" y="2018"/>
                    <a:pt x="457" y="2018"/>
                  </a:cubicBezTo>
                  <a:cubicBezTo>
                    <a:pt x="454" y="2013"/>
                    <a:pt x="451" y="2009"/>
                    <a:pt x="449" y="2004"/>
                  </a:cubicBezTo>
                  <a:cubicBezTo>
                    <a:pt x="451" y="2006"/>
                    <a:pt x="454" y="2006"/>
                    <a:pt x="457" y="2005"/>
                  </a:cubicBezTo>
                  <a:close/>
                  <a:moveTo>
                    <a:pt x="457" y="2050"/>
                  </a:moveTo>
                  <a:cubicBezTo>
                    <a:pt x="442" y="2035"/>
                    <a:pt x="431" y="2019"/>
                    <a:pt x="424" y="1999"/>
                  </a:cubicBezTo>
                  <a:cubicBezTo>
                    <a:pt x="412" y="1960"/>
                    <a:pt x="402" y="1920"/>
                    <a:pt x="392" y="1881"/>
                  </a:cubicBezTo>
                  <a:cubicBezTo>
                    <a:pt x="386" y="1859"/>
                    <a:pt x="381" y="1837"/>
                    <a:pt x="375" y="1815"/>
                  </a:cubicBezTo>
                  <a:cubicBezTo>
                    <a:pt x="375" y="2311"/>
                    <a:pt x="375" y="2311"/>
                    <a:pt x="375" y="2311"/>
                  </a:cubicBezTo>
                  <a:cubicBezTo>
                    <a:pt x="400" y="2329"/>
                    <a:pt x="428" y="2345"/>
                    <a:pt x="457" y="2359"/>
                  </a:cubicBezTo>
                  <a:cubicBezTo>
                    <a:pt x="457" y="2050"/>
                    <a:pt x="457" y="2050"/>
                    <a:pt x="457" y="2050"/>
                  </a:cubicBezTo>
                  <a:close/>
                  <a:moveTo>
                    <a:pt x="375" y="1741"/>
                  </a:moveTo>
                  <a:cubicBezTo>
                    <a:pt x="375" y="1600"/>
                    <a:pt x="375" y="1600"/>
                    <a:pt x="375" y="1600"/>
                  </a:cubicBezTo>
                  <a:cubicBezTo>
                    <a:pt x="406" y="1631"/>
                    <a:pt x="431" y="1670"/>
                    <a:pt x="421" y="1714"/>
                  </a:cubicBezTo>
                  <a:cubicBezTo>
                    <a:pt x="420" y="1721"/>
                    <a:pt x="419" y="1727"/>
                    <a:pt x="418" y="1734"/>
                  </a:cubicBezTo>
                  <a:cubicBezTo>
                    <a:pt x="413" y="1764"/>
                    <a:pt x="413" y="1789"/>
                    <a:pt x="419" y="1820"/>
                  </a:cubicBezTo>
                  <a:cubicBezTo>
                    <a:pt x="424" y="1848"/>
                    <a:pt x="436" y="1909"/>
                    <a:pt x="454" y="1983"/>
                  </a:cubicBezTo>
                  <a:cubicBezTo>
                    <a:pt x="452" y="1984"/>
                    <a:pt x="451" y="1985"/>
                    <a:pt x="449" y="1986"/>
                  </a:cubicBezTo>
                  <a:cubicBezTo>
                    <a:pt x="447" y="1987"/>
                    <a:pt x="445" y="1989"/>
                    <a:pt x="444" y="1991"/>
                  </a:cubicBezTo>
                  <a:cubicBezTo>
                    <a:pt x="432" y="1954"/>
                    <a:pt x="422" y="1915"/>
                    <a:pt x="412" y="1876"/>
                  </a:cubicBezTo>
                  <a:cubicBezTo>
                    <a:pt x="401" y="1830"/>
                    <a:pt x="389" y="1785"/>
                    <a:pt x="375" y="1741"/>
                  </a:cubicBezTo>
                  <a:close/>
                  <a:moveTo>
                    <a:pt x="375" y="23"/>
                  </a:moveTo>
                  <a:cubicBezTo>
                    <a:pt x="375" y="3"/>
                    <a:pt x="375" y="3"/>
                    <a:pt x="375" y="3"/>
                  </a:cubicBezTo>
                  <a:cubicBezTo>
                    <a:pt x="396" y="0"/>
                    <a:pt x="418" y="0"/>
                    <a:pt x="440" y="2"/>
                  </a:cubicBezTo>
                  <a:cubicBezTo>
                    <a:pt x="417" y="8"/>
                    <a:pt x="396" y="14"/>
                    <a:pt x="375" y="23"/>
                  </a:cubicBezTo>
                  <a:close/>
                  <a:moveTo>
                    <a:pt x="218" y="2420"/>
                  </a:moveTo>
                  <a:cubicBezTo>
                    <a:pt x="150" y="2374"/>
                    <a:pt x="187" y="2240"/>
                    <a:pt x="215" y="2182"/>
                  </a:cubicBezTo>
                  <a:cubicBezTo>
                    <a:pt x="236" y="2211"/>
                    <a:pt x="260" y="2239"/>
                    <a:pt x="286" y="2265"/>
                  </a:cubicBezTo>
                  <a:cubicBezTo>
                    <a:pt x="313" y="2291"/>
                    <a:pt x="342" y="2315"/>
                    <a:pt x="375" y="2337"/>
                  </a:cubicBezTo>
                  <a:cubicBezTo>
                    <a:pt x="375" y="2420"/>
                    <a:pt x="375" y="2420"/>
                    <a:pt x="375" y="2420"/>
                  </a:cubicBezTo>
                  <a:cubicBezTo>
                    <a:pt x="218" y="2420"/>
                    <a:pt x="218" y="2420"/>
                    <a:pt x="218" y="2420"/>
                  </a:cubicBezTo>
                  <a:close/>
                  <a:moveTo>
                    <a:pt x="375" y="3"/>
                  </a:moveTo>
                  <a:cubicBezTo>
                    <a:pt x="375" y="23"/>
                    <a:pt x="375" y="23"/>
                    <a:pt x="375" y="23"/>
                  </a:cubicBezTo>
                  <a:cubicBezTo>
                    <a:pt x="279" y="60"/>
                    <a:pt x="199" y="128"/>
                    <a:pt x="144" y="264"/>
                  </a:cubicBezTo>
                  <a:cubicBezTo>
                    <a:pt x="89" y="399"/>
                    <a:pt x="127" y="565"/>
                    <a:pt x="260" y="658"/>
                  </a:cubicBezTo>
                  <a:cubicBezTo>
                    <a:pt x="300" y="686"/>
                    <a:pt x="338" y="709"/>
                    <a:pt x="375" y="733"/>
                  </a:cubicBezTo>
                  <a:cubicBezTo>
                    <a:pt x="375" y="895"/>
                    <a:pt x="375" y="895"/>
                    <a:pt x="375" y="895"/>
                  </a:cubicBezTo>
                  <a:cubicBezTo>
                    <a:pt x="342" y="853"/>
                    <a:pt x="300" y="813"/>
                    <a:pt x="250" y="777"/>
                  </a:cubicBezTo>
                  <a:cubicBezTo>
                    <a:pt x="75" y="649"/>
                    <a:pt x="0" y="455"/>
                    <a:pt x="85" y="252"/>
                  </a:cubicBezTo>
                  <a:cubicBezTo>
                    <a:pt x="134" y="136"/>
                    <a:pt x="246" y="22"/>
                    <a:pt x="375" y="3"/>
                  </a:cubicBezTo>
                  <a:close/>
                  <a:moveTo>
                    <a:pt x="375" y="1308"/>
                  </a:moveTo>
                  <a:cubicBezTo>
                    <a:pt x="375" y="1366"/>
                    <a:pt x="375" y="1366"/>
                    <a:pt x="375" y="1366"/>
                  </a:cubicBezTo>
                  <a:cubicBezTo>
                    <a:pt x="364" y="1359"/>
                    <a:pt x="354" y="1352"/>
                    <a:pt x="343" y="1345"/>
                  </a:cubicBezTo>
                  <a:cubicBezTo>
                    <a:pt x="342" y="1344"/>
                    <a:pt x="342" y="1344"/>
                    <a:pt x="342" y="1344"/>
                  </a:cubicBezTo>
                  <a:cubicBezTo>
                    <a:pt x="354" y="1332"/>
                    <a:pt x="365" y="1320"/>
                    <a:pt x="375" y="1308"/>
                  </a:cubicBezTo>
                  <a:close/>
                  <a:moveTo>
                    <a:pt x="375" y="1600"/>
                  </a:moveTo>
                  <a:cubicBezTo>
                    <a:pt x="375" y="1741"/>
                    <a:pt x="375" y="1741"/>
                    <a:pt x="375" y="1741"/>
                  </a:cubicBezTo>
                  <a:cubicBezTo>
                    <a:pt x="347" y="1658"/>
                    <a:pt x="307" y="1580"/>
                    <a:pt x="232" y="1522"/>
                  </a:cubicBezTo>
                  <a:cubicBezTo>
                    <a:pt x="237" y="1514"/>
                    <a:pt x="242" y="1506"/>
                    <a:pt x="247" y="1499"/>
                  </a:cubicBezTo>
                  <a:cubicBezTo>
                    <a:pt x="276" y="1530"/>
                    <a:pt x="301" y="1540"/>
                    <a:pt x="335" y="1565"/>
                  </a:cubicBezTo>
                  <a:cubicBezTo>
                    <a:pt x="348" y="1575"/>
                    <a:pt x="362" y="1587"/>
                    <a:pt x="375" y="1600"/>
                  </a:cubicBezTo>
                  <a:close/>
                  <a:moveTo>
                    <a:pt x="375" y="1815"/>
                  </a:moveTo>
                  <a:cubicBezTo>
                    <a:pt x="346" y="1710"/>
                    <a:pt x="309" y="1610"/>
                    <a:pt x="221" y="1540"/>
                  </a:cubicBezTo>
                  <a:cubicBezTo>
                    <a:pt x="124" y="1710"/>
                    <a:pt x="112" y="1958"/>
                    <a:pt x="217" y="2149"/>
                  </a:cubicBezTo>
                  <a:cubicBezTo>
                    <a:pt x="241" y="2184"/>
                    <a:pt x="269" y="2218"/>
                    <a:pt x="301" y="2250"/>
                  </a:cubicBezTo>
                  <a:cubicBezTo>
                    <a:pt x="323" y="2272"/>
                    <a:pt x="348" y="2292"/>
                    <a:pt x="375" y="2311"/>
                  </a:cubicBezTo>
                  <a:lnTo>
                    <a:pt x="375" y="1815"/>
                  </a:lnTo>
                  <a:close/>
                </a:path>
              </a:pathLst>
            </a:custGeom>
            <a:gradFill>
              <a:gsLst>
                <a:gs pos="100000">
                  <a:schemeClr val="bg1"/>
                </a:gs>
                <a:gs pos="0">
                  <a:schemeClr val="bg1">
                    <a:lumMod val="95000"/>
                  </a:schemeClr>
                </a:gs>
              </a:gsLst>
              <a:lin ang="2700000" scaled="1"/>
            </a:gradFill>
            <a:ln w="19050">
              <a:no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0" name="Freeform 5"/>
            <p:cNvSpPr>
              <a:spLocks/>
            </p:cNvSpPr>
            <p:nvPr/>
          </p:nvSpPr>
          <p:spPr bwMode="auto">
            <a:xfrm>
              <a:off x="2554" y="2341"/>
              <a:ext cx="945" cy="1024"/>
            </a:xfrm>
            <a:custGeom>
              <a:avLst/>
              <a:gdLst>
                <a:gd name="T0" fmla="*/ 643 w 683"/>
                <a:gd name="T1" fmla="*/ 741 h 741"/>
                <a:gd name="T2" fmla="*/ 341 w 683"/>
                <a:gd name="T3" fmla="*/ 324 h 741"/>
                <a:gd name="T4" fmla="*/ 23 w 683"/>
                <a:gd name="T5" fmla="*/ 171 h 741"/>
                <a:gd name="T6" fmla="*/ 30 w 683"/>
                <a:gd name="T7" fmla="*/ 0 h 741"/>
                <a:gd name="T8" fmla="*/ 88 w 683"/>
                <a:gd name="T9" fmla="*/ 198 h 741"/>
                <a:gd name="T10" fmla="*/ 448 w 683"/>
                <a:gd name="T11" fmla="*/ 260 h 741"/>
                <a:gd name="T12" fmla="*/ 676 w 683"/>
                <a:gd name="T13" fmla="*/ 615 h 741"/>
                <a:gd name="T14" fmla="*/ 643 w 683"/>
                <a:gd name="T15" fmla="*/ 741 h 7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3" h="741">
                  <a:moveTo>
                    <a:pt x="643" y="741"/>
                  </a:moveTo>
                  <a:cubicBezTo>
                    <a:pt x="666" y="444"/>
                    <a:pt x="517" y="314"/>
                    <a:pt x="341" y="324"/>
                  </a:cubicBezTo>
                  <a:cubicBezTo>
                    <a:pt x="214" y="331"/>
                    <a:pt x="75" y="306"/>
                    <a:pt x="23" y="171"/>
                  </a:cubicBezTo>
                  <a:cubicBezTo>
                    <a:pt x="0" y="109"/>
                    <a:pt x="5" y="59"/>
                    <a:pt x="30" y="0"/>
                  </a:cubicBezTo>
                  <a:cubicBezTo>
                    <a:pt x="35" y="75"/>
                    <a:pt x="31" y="139"/>
                    <a:pt x="88" y="198"/>
                  </a:cubicBezTo>
                  <a:cubicBezTo>
                    <a:pt x="197" y="313"/>
                    <a:pt x="334" y="235"/>
                    <a:pt x="448" y="260"/>
                  </a:cubicBezTo>
                  <a:cubicBezTo>
                    <a:pt x="615" y="297"/>
                    <a:pt x="683" y="457"/>
                    <a:pt x="676" y="615"/>
                  </a:cubicBezTo>
                  <a:lnTo>
                    <a:pt x="643" y="741"/>
                  </a:lnTo>
                  <a:close/>
                </a:path>
              </a:pathLst>
            </a:custGeom>
            <a:gradFill>
              <a:gsLst>
                <a:gs pos="100000">
                  <a:schemeClr val="bg1"/>
                </a:gs>
                <a:gs pos="0">
                  <a:schemeClr val="bg1">
                    <a:lumMod val="95000"/>
                  </a:schemeClr>
                </a:gs>
              </a:gsLst>
              <a:lin ang="2700000" scaled="1"/>
            </a:gradFill>
            <a:ln w="19050">
              <a:no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1" name="Freeform 6"/>
            <p:cNvSpPr>
              <a:spLocks/>
            </p:cNvSpPr>
            <p:nvPr/>
          </p:nvSpPr>
          <p:spPr bwMode="auto">
            <a:xfrm>
              <a:off x="3832" y="1958"/>
              <a:ext cx="1001" cy="1239"/>
            </a:xfrm>
            <a:custGeom>
              <a:avLst/>
              <a:gdLst>
                <a:gd name="T0" fmla="*/ 9 w 723"/>
                <a:gd name="T1" fmla="*/ 896 h 896"/>
                <a:gd name="T2" fmla="*/ 399 w 723"/>
                <a:gd name="T3" fmla="*/ 483 h 896"/>
                <a:gd name="T4" fmla="*/ 595 w 723"/>
                <a:gd name="T5" fmla="*/ 286 h 896"/>
                <a:gd name="T6" fmla="*/ 369 w 723"/>
                <a:gd name="T7" fmla="*/ 212 h 896"/>
                <a:gd name="T8" fmla="*/ 438 w 723"/>
                <a:gd name="T9" fmla="*/ 339 h 896"/>
                <a:gd name="T10" fmla="*/ 438 w 723"/>
                <a:gd name="T11" fmla="*/ 339 h 896"/>
                <a:gd name="T12" fmla="*/ 400 w 723"/>
                <a:gd name="T13" fmla="*/ 324 h 896"/>
                <a:gd name="T14" fmla="*/ 364 w 723"/>
                <a:gd name="T15" fmla="*/ 144 h 896"/>
                <a:gd name="T16" fmla="*/ 638 w 723"/>
                <a:gd name="T17" fmla="*/ 373 h 896"/>
                <a:gd name="T18" fmla="*/ 101 w 723"/>
                <a:gd name="T19" fmla="*/ 888 h 896"/>
                <a:gd name="T20" fmla="*/ 9 w 723"/>
                <a:gd name="T21"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3" h="896">
                  <a:moveTo>
                    <a:pt x="9" y="896"/>
                  </a:moveTo>
                  <a:cubicBezTo>
                    <a:pt x="0" y="645"/>
                    <a:pt x="187" y="556"/>
                    <a:pt x="399" y="483"/>
                  </a:cubicBezTo>
                  <a:cubicBezTo>
                    <a:pt x="500" y="448"/>
                    <a:pt x="586" y="407"/>
                    <a:pt x="595" y="286"/>
                  </a:cubicBezTo>
                  <a:cubicBezTo>
                    <a:pt x="609" y="114"/>
                    <a:pt x="396" y="86"/>
                    <a:pt x="369" y="212"/>
                  </a:cubicBezTo>
                  <a:cubicBezTo>
                    <a:pt x="357" y="268"/>
                    <a:pt x="403" y="305"/>
                    <a:pt x="438" y="339"/>
                  </a:cubicBezTo>
                  <a:cubicBezTo>
                    <a:pt x="438" y="339"/>
                    <a:pt x="438" y="339"/>
                    <a:pt x="438" y="339"/>
                  </a:cubicBezTo>
                  <a:cubicBezTo>
                    <a:pt x="400" y="324"/>
                    <a:pt x="400" y="324"/>
                    <a:pt x="400" y="324"/>
                  </a:cubicBezTo>
                  <a:cubicBezTo>
                    <a:pt x="333" y="285"/>
                    <a:pt x="317" y="204"/>
                    <a:pt x="364" y="144"/>
                  </a:cubicBezTo>
                  <a:cubicBezTo>
                    <a:pt x="477" y="0"/>
                    <a:pt x="723" y="148"/>
                    <a:pt x="638" y="373"/>
                  </a:cubicBezTo>
                  <a:cubicBezTo>
                    <a:pt x="536" y="644"/>
                    <a:pt x="76" y="522"/>
                    <a:pt x="101" y="888"/>
                  </a:cubicBezTo>
                  <a:lnTo>
                    <a:pt x="9" y="896"/>
                  </a:lnTo>
                  <a:close/>
                </a:path>
              </a:pathLst>
            </a:custGeom>
            <a:gradFill>
              <a:gsLst>
                <a:gs pos="100000">
                  <a:schemeClr val="bg1"/>
                </a:gs>
                <a:gs pos="0">
                  <a:schemeClr val="bg1">
                    <a:lumMod val="95000"/>
                  </a:schemeClr>
                </a:gs>
              </a:gsLst>
              <a:lin ang="2700000" scaled="1"/>
            </a:gradFill>
            <a:ln w="19050">
              <a:no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2" name="Freeform 7"/>
            <p:cNvSpPr>
              <a:spLocks/>
            </p:cNvSpPr>
            <p:nvPr/>
          </p:nvSpPr>
          <p:spPr bwMode="auto">
            <a:xfrm>
              <a:off x="2631" y="972"/>
              <a:ext cx="824" cy="1344"/>
            </a:xfrm>
            <a:custGeom>
              <a:avLst/>
              <a:gdLst>
                <a:gd name="T0" fmla="*/ 503 w 595"/>
                <a:gd name="T1" fmla="*/ 972 h 972"/>
                <a:gd name="T2" fmla="*/ 181 w 595"/>
                <a:gd name="T3" fmla="*/ 512 h 972"/>
                <a:gd name="T4" fmla="*/ 62 w 595"/>
                <a:gd name="T5" fmla="*/ 176 h 972"/>
                <a:gd name="T6" fmla="*/ 370 w 595"/>
                <a:gd name="T7" fmla="*/ 203 h 972"/>
                <a:gd name="T8" fmla="*/ 332 w 595"/>
                <a:gd name="T9" fmla="*/ 321 h 972"/>
                <a:gd name="T10" fmla="*/ 305 w 595"/>
                <a:gd name="T11" fmla="*/ 342 h 972"/>
                <a:gd name="T12" fmla="*/ 305 w 595"/>
                <a:gd name="T13" fmla="*/ 342 h 972"/>
                <a:gd name="T14" fmla="*/ 343 w 595"/>
                <a:gd name="T15" fmla="*/ 232 h 972"/>
                <a:gd name="T16" fmla="*/ 113 w 595"/>
                <a:gd name="T17" fmla="*/ 199 h 972"/>
                <a:gd name="T18" fmla="*/ 224 w 595"/>
                <a:gd name="T19" fmla="*/ 455 h 972"/>
                <a:gd name="T20" fmla="*/ 595 w 595"/>
                <a:gd name="T21" fmla="*/ 959 h 972"/>
                <a:gd name="T22" fmla="*/ 503 w 595"/>
                <a:gd name="T23" fmla="*/ 972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5" h="972">
                  <a:moveTo>
                    <a:pt x="503" y="972"/>
                  </a:moveTo>
                  <a:cubicBezTo>
                    <a:pt x="460" y="705"/>
                    <a:pt x="377" y="664"/>
                    <a:pt x="181" y="512"/>
                  </a:cubicBezTo>
                  <a:cubicBezTo>
                    <a:pt x="78" y="432"/>
                    <a:pt x="0" y="307"/>
                    <a:pt x="62" y="176"/>
                  </a:cubicBezTo>
                  <a:cubicBezTo>
                    <a:pt x="146" y="0"/>
                    <a:pt x="356" y="28"/>
                    <a:pt x="370" y="203"/>
                  </a:cubicBezTo>
                  <a:cubicBezTo>
                    <a:pt x="373" y="243"/>
                    <a:pt x="360" y="291"/>
                    <a:pt x="332" y="321"/>
                  </a:cubicBezTo>
                  <a:cubicBezTo>
                    <a:pt x="305" y="342"/>
                    <a:pt x="305" y="342"/>
                    <a:pt x="305" y="342"/>
                  </a:cubicBezTo>
                  <a:cubicBezTo>
                    <a:pt x="305" y="342"/>
                    <a:pt x="305" y="342"/>
                    <a:pt x="305" y="342"/>
                  </a:cubicBezTo>
                  <a:cubicBezTo>
                    <a:pt x="326" y="304"/>
                    <a:pt x="343" y="277"/>
                    <a:pt x="343" y="232"/>
                  </a:cubicBezTo>
                  <a:cubicBezTo>
                    <a:pt x="342" y="83"/>
                    <a:pt x="175" y="48"/>
                    <a:pt x="113" y="199"/>
                  </a:cubicBezTo>
                  <a:cubicBezTo>
                    <a:pt x="70" y="304"/>
                    <a:pt x="142" y="397"/>
                    <a:pt x="224" y="455"/>
                  </a:cubicBezTo>
                  <a:cubicBezTo>
                    <a:pt x="446" y="613"/>
                    <a:pt x="538" y="665"/>
                    <a:pt x="595" y="959"/>
                  </a:cubicBezTo>
                  <a:lnTo>
                    <a:pt x="503" y="972"/>
                  </a:lnTo>
                  <a:close/>
                </a:path>
              </a:pathLst>
            </a:custGeom>
            <a:gradFill>
              <a:gsLst>
                <a:gs pos="100000">
                  <a:schemeClr val="bg1"/>
                </a:gs>
                <a:gs pos="0">
                  <a:schemeClr val="bg1">
                    <a:lumMod val="95000"/>
                  </a:schemeClr>
                </a:gs>
              </a:gsLst>
              <a:lin ang="2700000" scaled="1"/>
            </a:gradFill>
            <a:ln w="19050">
              <a:no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3" name="Freeform 8"/>
            <p:cNvSpPr>
              <a:spLocks/>
            </p:cNvSpPr>
            <p:nvPr/>
          </p:nvSpPr>
          <p:spPr bwMode="auto">
            <a:xfrm>
              <a:off x="3598" y="1538"/>
              <a:ext cx="1186" cy="1046"/>
            </a:xfrm>
            <a:custGeom>
              <a:avLst/>
              <a:gdLst>
                <a:gd name="T0" fmla="*/ 0 w 857"/>
                <a:gd name="T1" fmla="*/ 659 h 757"/>
                <a:gd name="T2" fmla="*/ 171 w 857"/>
                <a:gd name="T3" fmla="*/ 403 h 757"/>
                <a:gd name="T4" fmla="*/ 730 w 857"/>
                <a:gd name="T5" fmla="*/ 235 h 757"/>
                <a:gd name="T6" fmla="*/ 682 w 857"/>
                <a:gd name="T7" fmla="*/ 88 h 757"/>
                <a:gd name="T8" fmla="*/ 653 w 857"/>
                <a:gd name="T9" fmla="*/ 174 h 757"/>
                <a:gd name="T10" fmla="*/ 641 w 857"/>
                <a:gd name="T11" fmla="*/ 155 h 757"/>
                <a:gd name="T12" fmla="*/ 682 w 857"/>
                <a:gd name="T13" fmla="*/ 57 h 757"/>
                <a:gd name="T14" fmla="*/ 801 w 857"/>
                <a:gd name="T15" fmla="*/ 228 h 757"/>
                <a:gd name="T16" fmla="*/ 305 w 857"/>
                <a:gd name="T17" fmla="*/ 430 h 757"/>
                <a:gd name="T18" fmla="*/ 102 w 857"/>
                <a:gd name="T19" fmla="*/ 757 h 757"/>
                <a:gd name="T20" fmla="*/ 85 w 857"/>
                <a:gd name="T21" fmla="*/ 746 h 757"/>
                <a:gd name="T22" fmla="*/ 0 w 857"/>
                <a:gd name="T23" fmla="*/ 659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7" h="757">
                  <a:moveTo>
                    <a:pt x="0" y="659"/>
                  </a:moveTo>
                  <a:cubicBezTo>
                    <a:pt x="2" y="554"/>
                    <a:pt x="47" y="467"/>
                    <a:pt x="171" y="403"/>
                  </a:cubicBezTo>
                  <a:cubicBezTo>
                    <a:pt x="329" y="322"/>
                    <a:pt x="627" y="314"/>
                    <a:pt x="730" y="235"/>
                  </a:cubicBezTo>
                  <a:cubicBezTo>
                    <a:pt x="823" y="165"/>
                    <a:pt x="770" y="30"/>
                    <a:pt x="682" y="88"/>
                  </a:cubicBezTo>
                  <a:cubicBezTo>
                    <a:pt x="648" y="110"/>
                    <a:pt x="651" y="139"/>
                    <a:pt x="653" y="174"/>
                  </a:cubicBezTo>
                  <a:cubicBezTo>
                    <a:pt x="641" y="155"/>
                    <a:pt x="641" y="155"/>
                    <a:pt x="641" y="155"/>
                  </a:cubicBezTo>
                  <a:cubicBezTo>
                    <a:pt x="626" y="117"/>
                    <a:pt x="649" y="75"/>
                    <a:pt x="682" y="57"/>
                  </a:cubicBezTo>
                  <a:cubicBezTo>
                    <a:pt x="784" y="0"/>
                    <a:pt x="857" y="126"/>
                    <a:pt x="801" y="228"/>
                  </a:cubicBezTo>
                  <a:cubicBezTo>
                    <a:pt x="732" y="351"/>
                    <a:pt x="439" y="384"/>
                    <a:pt x="305" y="430"/>
                  </a:cubicBezTo>
                  <a:cubicBezTo>
                    <a:pt x="115" y="495"/>
                    <a:pt x="60" y="578"/>
                    <a:pt x="102" y="757"/>
                  </a:cubicBezTo>
                  <a:cubicBezTo>
                    <a:pt x="97" y="753"/>
                    <a:pt x="91" y="749"/>
                    <a:pt x="85" y="746"/>
                  </a:cubicBezTo>
                  <a:cubicBezTo>
                    <a:pt x="49" y="723"/>
                    <a:pt x="21" y="694"/>
                    <a:pt x="0" y="659"/>
                  </a:cubicBezTo>
                  <a:close/>
                </a:path>
              </a:pathLst>
            </a:custGeom>
            <a:gradFill>
              <a:gsLst>
                <a:gs pos="100000">
                  <a:schemeClr val="bg1"/>
                </a:gs>
                <a:gs pos="0">
                  <a:schemeClr val="bg1">
                    <a:lumMod val="95000"/>
                  </a:schemeClr>
                </a:gs>
              </a:gsLst>
              <a:lin ang="2700000" scaled="1"/>
            </a:gradFill>
            <a:ln w="19050">
              <a:no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4" name="Freeform 9"/>
            <p:cNvSpPr>
              <a:spLocks noEditPoints="1"/>
            </p:cNvSpPr>
            <p:nvPr/>
          </p:nvSpPr>
          <p:spPr bwMode="auto">
            <a:xfrm>
              <a:off x="3232" y="884"/>
              <a:ext cx="1262" cy="3155"/>
            </a:xfrm>
            <a:custGeom>
              <a:avLst/>
              <a:gdLst>
                <a:gd name="T0" fmla="*/ 519 w 912"/>
                <a:gd name="T1" fmla="*/ 1412 h 2282"/>
                <a:gd name="T2" fmla="*/ 532 w 912"/>
                <a:gd name="T3" fmla="*/ 1437 h 2282"/>
                <a:gd name="T4" fmla="*/ 563 w 912"/>
                <a:gd name="T5" fmla="*/ 1523 h 2282"/>
                <a:gd name="T6" fmla="*/ 515 w 912"/>
                <a:gd name="T7" fmla="*/ 1812 h 2282"/>
                <a:gd name="T8" fmla="*/ 515 w 912"/>
                <a:gd name="T9" fmla="*/ 2121 h 2282"/>
                <a:gd name="T10" fmla="*/ 627 w 912"/>
                <a:gd name="T11" fmla="*/ 2282 h 2282"/>
                <a:gd name="T12" fmla="*/ 515 w 912"/>
                <a:gd name="T13" fmla="*/ 2121 h 2282"/>
                <a:gd name="T14" fmla="*/ 526 w 912"/>
                <a:gd name="T15" fmla="*/ 1949 h 2282"/>
                <a:gd name="T16" fmla="*/ 570 w 912"/>
                <a:gd name="T17" fmla="*/ 1759 h 2282"/>
                <a:gd name="T18" fmla="*/ 515 w 912"/>
                <a:gd name="T19" fmla="*/ 1940 h 2282"/>
                <a:gd name="T20" fmla="*/ 515 w 912"/>
                <a:gd name="T21" fmla="*/ 532 h 2282"/>
                <a:gd name="T22" fmla="*/ 607 w 912"/>
                <a:gd name="T23" fmla="*/ 65 h 2282"/>
                <a:gd name="T24" fmla="*/ 696 w 912"/>
                <a:gd name="T25" fmla="*/ 223 h 2282"/>
                <a:gd name="T26" fmla="*/ 600 w 912"/>
                <a:gd name="T27" fmla="*/ 31 h 2282"/>
                <a:gd name="T28" fmla="*/ 681 w 912"/>
                <a:gd name="T29" fmla="*/ 536 h 2282"/>
                <a:gd name="T30" fmla="*/ 391 w 912"/>
                <a:gd name="T31" fmla="*/ 1643 h 2282"/>
                <a:gd name="T32" fmla="*/ 290 w 912"/>
                <a:gd name="T33" fmla="*/ 1444 h 2282"/>
                <a:gd name="T34" fmla="*/ 237 w 912"/>
                <a:gd name="T35" fmla="*/ 659 h 2282"/>
                <a:gd name="T36" fmla="*/ 317 w 912"/>
                <a:gd name="T37" fmla="*/ 726 h 2282"/>
                <a:gd name="T38" fmla="*/ 515 w 912"/>
                <a:gd name="T39" fmla="*/ 1405 h 2282"/>
                <a:gd name="T40" fmla="*/ 471 w 912"/>
                <a:gd name="T41" fmla="*/ 1851 h 2282"/>
                <a:gd name="T42" fmla="*/ 451 w 912"/>
                <a:gd name="T43" fmla="*/ 1865 h 2282"/>
                <a:gd name="T44" fmla="*/ 391 w 912"/>
                <a:gd name="T45" fmla="*/ 1643 h 2282"/>
                <a:gd name="T46" fmla="*/ 515 w 912"/>
                <a:gd name="T47" fmla="*/ 612 h 2282"/>
                <a:gd name="T48" fmla="*/ 408 w 912"/>
                <a:gd name="T49" fmla="*/ 602 h 2282"/>
                <a:gd name="T50" fmla="*/ 515 w 912"/>
                <a:gd name="T51" fmla="*/ 532 h 2282"/>
                <a:gd name="T52" fmla="*/ 483 w 912"/>
                <a:gd name="T53" fmla="*/ 1868 h 2282"/>
                <a:gd name="T54" fmla="*/ 456 w 912"/>
                <a:gd name="T55" fmla="*/ 1878 h 2282"/>
                <a:gd name="T56" fmla="*/ 515 w 912"/>
                <a:gd name="T57" fmla="*/ 1843 h 2282"/>
                <a:gd name="T58" fmla="*/ 513 w 912"/>
                <a:gd name="T59" fmla="*/ 1965 h 2282"/>
                <a:gd name="T60" fmla="*/ 399 w 912"/>
                <a:gd name="T61" fmla="*/ 1755 h 2282"/>
                <a:gd name="T62" fmla="*/ 462 w 912"/>
                <a:gd name="T63" fmla="*/ 1984 h 2282"/>
                <a:gd name="T64" fmla="*/ 515 w 912"/>
                <a:gd name="T65" fmla="*/ 1967 h 2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2" h="2282">
                  <a:moveTo>
                    <a:pt x="515" y="1405"/>
                  </a:moveTo>
                  <a:cubicBezTo>
                    <a:pt x="516" y="1407"/>
                    <a:pt x="518" y="1410"/>
                    <a:pt x="519" y="1412"/>
                  </a:cubicBezTo>
                  <a:cubicBezTo>
                    <a:pt x="519" y="1414"/>
                    <a:pt x="520" y="1416"/>
                    <a:pt x="521" y="1418"/>
                  </a:cubicBezTo>
                  <a:cubicBezTo>
                    <a:pt x="525" y="1424"/>
                    <a:pt x="529" y="1430"/>
                    <a:pt x="532" y="1437"/>
                  </a:cubicBezTo>
                  <a:cubicBezTo>
                    <a:pt x="533" y="1438"/>
                    <a:pt x="533" y="1440"/>
                    <a:pt x="534" y="1441"/>
                  </a:cubicBezTo>
                  <a:cubicBezTo>
                    <a:pt x="546" y="1467"/>
                    <a:pt x="555" y="1494"/>
                    <a:pt x="563" y="1523"/>
                  </a:cubicBezTo>
                  <a:cubicBezTo>
                    <a:pt x="572" y="1566"/>
                    <a:pt x="576" y="1612"/>
                    <a:pt x="572" y="1658"/>
                  </a:cubicBezTo>
                  <a:cubicBezTo>
                    <a:pt x="567" y="1715"/>
                    <a:pt x="549" y="1771"/>
                    <a:pt x="515" y="1812"/>
                  </a:cubicBezTo>
                  <a:cubicBezTo>
                    <a:pt x="515" y="1405"/>
                    <a:pt x="515" y="1405"/>
                    <a:pt x="515" y="1405"/>
                  </a:cubicBezTo>
                  <a:close/>
                  <a:moveTo>
                    <a:pt x="515" y="2121"/>
                  </a:moveTo>
                  <a:cubicBezTo>
                    <a:pt x="515" y="1967"/>
                    <a:pt x="515" y="1967"/>
                    <a:pt x="515" y="1967"/>
                  </a:cubicBezTo>
                  <a:cubicBezTo>
                    <a:pt x="584" y="2020"/>
                    <a:pt x="666" y="2085"/>
                    <a:pt x="627" y="2282"/>
                  </a:cubicBezTo>
                  <a:cubicBezTo>
                    <a:pt x="621" y="2281"/>
                    <a:pt x="615" y="2280"/>
                    <a:pt x="609" y="2279"/>
                  </a:cubicBezTo>
                  <a:cubicBezTo>
                    <a:pt x="576" y="2246"/>
                    <a:pt x="544" y="2189"/>
                    <a:pt x="515" y="2121"/>
                  </a:cubicBezTo>
                  <a:close/>
                  <a:moveTo>
                    <a:pt x="515" y="1940"/>
                  </a:moveTo>
                  <a:cubicBezTo>
                    <a:pt x="518" y="1943"/>
                    <a:pt x="522" y="1946"/>
                    <a:pt x="526" y="1949"/>
                  </a:cubicBezTo>
                  <a:cubicBezTo>
                    <a:pt x="546" y="1964"/>
                    <a:pt x="567" y="1980"/>
                    <a:pt x="586" y="2000"/>
                  </a:cubicBezTo>
                  <a:cubicBezTo>
                    <a:pt x="618" y="1869"/>
                    <a:pt x="596" y="1790"/>
                    <a:pt x="570" y="1759"/>
                  </a:cubicBezTo>
                  <a:cubicBezTo>
                    <a:pt x="557" y="1791"/>
                    <a:pt x="539" y="1820"/>
                    <a:pt x="515" y="1843"/>
                  </a:cubicBezTo>
                  <a:cubicBezTo>
                    <a:pt x="515" y="1940"/>
                    <a:pt x="515" y="1940"/>
                    <a:pt x="515" y="1940"/>
                  </a:cubicBezTo>
                  <a:close/>
                  <a:moveTo>
                    <a:pt x="515" y="612"/>
                  </a:moveTo>
                  <a:cubicBezTo>
                    <a:pt x="515" y="532"/>
                    <a:pt x="515" y="532"/>
                    <a:pt x="515" y="532"/>
                  </a:cubicBezTo>
                  <a:cubicBezTo>
                    <a:pt x="604" y="508"/>
                    <a:pt x="690" y="484"/>
                    <a:pt x="760" y="396"/>
                  </a:cubicBezTo>
                  <a:cubicBezTo>
                    <a:pt x="863" y="270"/>
                    <a:pt x="787" y="7"/>
                    <a:pt x="607" y="65"/>
                  </a:cubicBezTo>
                  <a:cubicBezTo>
                    <a:pt x="564" y="79"/>
                    <a:pt x="528" y="129"/>
                    <a:pt x="543" y="186"/>
                  </a:cubicBezTo>
                  <a:cubicBezTo>
                    <a:pt x="559" y="245"/>
                    <a:pt x="640" y="253"/>
                    <a:pt x="696" y="223"/>
                  </a:cubicBezTo>
                  <a:cubicBezTo>
                    <a:pt x="635" y="282"/>
                    <a:pt x="547" y="265"/>
                    <a:pt x="521" y="188"/>
                  </a:cubicBezTo>
                  <a:cubicBezTo>
                    <a:pt x="505" y="139"/>
                    <a:pt x="524" y="56"/>
                    <a:pt x="600" y="31"/>
                  </a:cubicBezTo>
                  <a:cubicBezTo>
                    <a:pt x="696" y="0"/>
                    <a:pt x="784" y="46"/>
                    <a:pt x="828" y="124"/>
                  </a:cubicBezTo>
                  <a:cubicBezTo>
                    <a:pt x="912" y="273"/>
                    <a:pt x="836" y="445"/>
                    <a:pt x="681" y="536"/>
                  </a:cubicBezTo>
                  <a:cubicBezTo>
                    <a:pt x="622" y="570"/>
                    <a:pt x="568" y="592"/>
                    <a:pt x="515" y="612"/>
                  </a:cubicBezTo>
                  <a:close/>
                  <a:moveTo>
                    <a:pt x="391" y="1643"/>
                  </a:moveTo>
                  <a:cubicBezTo>
                    <a:pt x="397" y="1565"/>
                    <a:pt x="363" y="1501"/>
                    <a:pt x="299" y="1451"/>
                  </a:cubicBezTo>
                  <a:cubicBezTo>
                    <a:pt x="296" y="1449"/>
                    <a:pt x="293" y="1447"/>
                    <a:pt x="290" y="1444"/>
                  </a:cubicBezTo>
                  <a:cubicBezTo>
                    <a:pt x="271" y="1422"/>
                    <a:pt x="249" y="1402"/>
                    <a:pt x="223" y="1384"/>
                  </a:cubicBezTo>
                  <a:cubicBezTo>
                    <a:pt x="11" y="1165"/>
                    <a:pt x="0" y="850"/>
                    <a:pt x="237" y="659"/>
                  </a:cubicBezTo>
                  <a:cubicBezTo>
                    <a:pt x="240" y="662"/>
                    <a:pt x="243" y="664"/>
                    <a:pt x="246" y="666"/>
                  </a:cubicBezTo>
                  <a:cubicBezTo>
                    <a:pt x="271" y="684"/>
                    <a:pt x="295" y="704"/>
                    <a:pt x="317" y="726"/>
                  </a:cubicBezTo>
                  <a:cubicBezTo>
                    <a:pt x="187" y="868"/>
                    <a:pt x="156" y="1118"/>
                    <a:pt x="340" y="1235"/>
                  </a:cubicBezTo>
                  <a:cubicBezTo>
                    <a:pt x="420" y="1286"/>
                    <a:pt x="477" y="1341"/>
                    <a:pt x="515" y="1405"/>
                  </a:cubicBezTo>
                  <a:cubicBezTo>
                    <a:pt x="515" y="1812"/>
                    <a:pt x="515" y="1812"/>
                    <a:pt x="515" y="1812"/>
                  </a:cubicBezTo>
                  <a:cubicBezTo>
                    <a:pt x="503" y="1827"/>
                    <a:pt x="488" y="1840"/>
                    <a:pt x="471" y="1851"/>
                  </a:cubicBezTo>
                  <a:cubicBezTo>
                    <a:pt x="466" y="1854"/>
                    <a:pt x="461" y="1857"/>
                    <a:pt x="456" y="1860"/>
                  </a:cubicBezTo>
                  <a:cubicBezTo>
                    <a:pt x="454" y="1861"/>
                    <a:pt x="452" y="1863"/>
                    <a:pt x="451" y="1865"/>
                  </a:cubicBezTo>
                  <a:cubicBezTo>
                    <a:pt x="439" y="1828"/>
                    <a:pt x="429" y="1789"/>
                    <a:pt x="419" y="1750"/>
                  </a:cubicBezTo>
                  <a:cubicBezTo>
                    <a:pt x="410" y="1714"/>
                    <a:pt x="401" y="1678"/>
                    <a:pt x="391" y="1643"/>
                  </a:cubicBezTo>
                  <a:close/>
                  <a:moveTo>
                    <a:pt x="515" y="532"/>
                  </a:moveTo>
                  <a:cubicBezTo>
                    <a:pt x="515" y="612"/>
                    <a:pt x="515" y="612"/>
                    <a:pt x="515" y="612"/>
                  </a:cubicBezTo>
                  <a:cubicBezTo>
                    <a:pt x="494" y="620"/>
                    <a:pt x="473" y="627"/>
                    <a:pt x="452" y="636"/>
                  </a:cubicBezTo>
                  <a:cubicBezTo>
                    <a:pt x="438" y="624"/>
                    <a:pt x="423" y="613"/>
                    <a:pt x="408" y="602"/>
                  </a:cubicBezTo>
                  <a:cubicBezTo>
                    <a:pt x="396" y="593"/>
                    <a:pt x="383" y="585"/>
                    <a:pt x="371" y="577"/>
                  </a:cubicBezTo>
                  <a:cubicBezTo>
                    <a:pt x="418" y="556"/>
                    <a:pt x="467" y="544"/>
                    <a:pt x="515" y="532"/>
                  </a:cubicBezTo>
                  <a:close/>
                  <a:moveTo>
                    <a:pt x="515" y="1843"/>
                  </a:moveTo>
                  <a:cubicBezTo>
                    <a:pt x="505" y="1852"/>
                    <a:pt x="494" y="1861"/>
                    <a:pt x="483" y="1868"/>
                  </a:cubicBezTo>
                  <a:cubicBezTo>
                    <a:pt x="477" y="1872"/>
                    <a:pt x="472" y="1875"/>
                    <a:pt x="466" y="1878"/>
                  </a:cubicBezTo>
                  <a:cubicBezTo>
                    <a:pt x="463" y="1880"/>
                    <a:pt x="459" y="1880"/>
                    <a:pt x="456" y="1878"/>
                  </a:cubicBezTo>
                  <a:cubicBezTo>
                    <a:pt x="468" y="1902"/>
                    <a:pt x="490" y="1921"/>
                    <a:pt x="515" y="1940"/>
                  </a:cubicBezTo>
                  <a:cubicBezTo>
                    <a:pt x="515" y="1843"/>
                    <a:pt x="515" y="1843"/>
                    <a:pt x="515" y="1843"/>
                  </a:cubicBezTo>
                  <a:close/>
                  <a:moveTo>
                    <a:pt x="515" y="1967"/>
                  </a:moveTo>
                  <a:cubicBezTo>
                    <a:pt x="513" y="1965"/>
                    <a:pt x="513" y="1965"/>
                    <a:pt x="513" y="1965"/>
                  </a:cubicBezTo>
                  <a:cubicBezTo>
                    <a:pt x="477" y="1938"/>
                    <a:pt x="444" y="1913"/>
                    <a:pt x="431" y="1873"/>
                  </a:cubicBezTo>
                  <a:cubicBezTo>
                    <a:pt x="419" y="1834"/>
                    <a:pt x="409" y="1794"/>
                    <a:pt x="399" y="1755"/>
                  </a:cubicBezTo>
                  <a:cubicBezTo>
                    <a:pt x="394" y="1737"/>
                    <a:pt x="390" y="1719"/>
                    <a:pt x="385" y="1702"/>
                  </a:cubicBezTo>
                  <a:cubicBezTo>
                    <a:pt x="387" y="1777"/>
                    <a:pt x="427" y="1882"/>
                    <a:pt x="462" y="1984"/>
                  </a:cubicBezTo>
                  <a:cubicBezTo>
                    <a:pt x="479" y="2032"/>
                    <a:pt x="496" y="2078"/>
                    <a:pt x="515" y="2121"/>
                  </a:cubicBezTo>
                  <a:lnTo>
                    <a:pt x="515" y="1967"/>
                  </a:lnTo>
                  <a:close/>
                </a:path>
              </a:pathLst>
            </a:custGeom>
            <a:gradFill>
              <a:gsLst>
                <a:gs pos="100000">
                  <a:schemeClr val="bg1"/>
                </a:gs>
                <a:gs pos="0">
                  <a:schemeClr val="bg1">
                    <a:lumMod val="95000"/>
                  </a:schemeClr>
                </a:gs>
              </a:gsLst>
              <a:lin ang="2700000" scaled="1"/>
            </a:gradFill>
            <a:ln w="19050">
              <a:no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grpSp>
        <p:nvGrpSpPr>
          <p:cNvPr id="32" name="组合 31"/>
          <p:cNvGrpSpPr/>
          <p:nvPr/>
        </p:nvGrpSpPr>
        <p:grpSpPr>
          <a:xfrm>
            <a:off x="4128283" y="3253970"/>
            <a:ext cx="1643341" cy="1643341"/>
            <a:chOff x="8016624" y="2430517"/>
            <a:chExt cx="2276952" cy="2276952"/>
          </a:xfrm>
        </p:grpSpPr>
        <p:sp>
          <p:nvSpPr>
            <p:cNvPr id="30" name="任意多边形 29"/>
            <p:cNvSpPr/>
            <p:nvPr/>
          </p:nvSpPr>
          <p:spPr>
            <a:xfrm>
              <a:off x="8016624" y="2430517"/>
              <a:ext cx="2276952" cy="2276952"/>
            </a:xfrm>
            <a:custGeom>
              <a:avLst/>
              <a:gdLst>
                <a:gd name="connsiteX0" fmla="*/ 990219 w 2233993"/>
                <a:gd name="connsiteY0" fmla="*/ 0 h 2233993"/>
                <a:gd name="connsiteX1" fmla="*/ 1243776 w 2233993"/>
                <a:gd name="connsiteY1" fmla="*/ 0 h 2233993"/>
                <a:gd name="connsiteX2" fmla="*/ 1293215 w 2233993"/>
                <a:gd name="connsiteY2" fmla="*/ 230653 h 2233993"/>
                <a:gd name="connsiteX3" fmla="*/ 1305159 w 2233993"/>
                <a:gd name="connsiteY3" fmla="*/ 232475 h 2233993"/>
                <a:gd name="connsiteX4" fmla="*/ 1406421 w 2233993"/>
                <a:gd name="connsiteY4" fmla="*/ 262552 h 2233993"/>
                <a:gd name="connsiteX5" fmla="*/ 1565703 w 2233993"/>
                <a:gd name="connsiteY5" fmla="*/ 86261 h 2233993"/>
                <a:gd name="connsiteX6" fmla="*/ 1785289 w 2233993"/>
                <a:gd name="connsiteY6" fmla="*/ 213038 h 2233993"/>
                <a:gd name="connsiteX7" fmla="*/ 1714720 w 2233993"/>
                <a:gd name="connsiteY7" fmla="*/ 431498 h 2233993"/>
                <a:gd name="connsiteX8" fmla="*/ 1727998 w 2233993"/>
                <a:gd name="connsiteY8" fmla="*/ 441179 h 2233993"/>
                <a:gd name="connsiteX9" fmla="*/ 1798603 w 2233993"/>
                <a:gd name="connsiteY9" fmla="*/ 509101 h 2233993"/>
                <a:gd name="connsiteX10" fmla="*/ 1806178 w 2233993"/>
                <a:gd name="connsiteY10" fmla="*/ 518085 h 2233993"/>
                <a:gd name="connsiteX11" fmla="*/ 2020956 w 2233993"/>
                <a:gd name="connsiteY11" fmla="*/ 448707 h 2233993"/>
                <a:gd name="connsiteX12" fmla="*/ 2147735 w 2233993"/>
                <a:gd name="connsiteY12" fmla="*/ 668293 h 2233993"/>
                <a:gd name="connsiteX13" fmla="*/ 1987717 w 2233993"/>
                <a:gd name="connsiteY13" fmla="*/ 812871 h 2233993"/>
                <a:gd name="connsiteX14" fmla="*/ 2000665 w 2233993"/>
                <a:gd name="connsiteY14" fmla="*/ 844997 h 2233993"/>
                <a:gd name="connsiteX15" fmla="*/ 2026102 w 2233993"/>
                <a:gd name="connsiteY15" fmla="*/ 945657 h 2233993"/>
                <a:gd name="connsiteX16" fmla="*/ 2233993 w 2233993"/>
                <a:gd name="connsiteY16" fmla="*/ 990220 h 2233993"/>
                <a:gd name="connsiteX17" fmla="*/ 2233993 w 2233993"/>
                <a:gd name="connsiteY17" fmla="*/ 1243775 h 2233993"/>
                <a:gd name="connsiteX18" fmla="*/ 2039275 w 2233993"/>
                <a:gd name="connsiteY18" fmla="*/ 1285513 h 2233993"/>
                <a:gd name="connsiteX19" fmla="*/ 2031673 w 2233993"/>
                <a:gd name="connsiteY19" fmla="*/ 1335315 h 2233993"/>
                <a:gd name="connsiteX20" fmla="*/ 2012012 w 2233993"/>
                <a:gd name="connsiteY20" fmla="*/ 1413800 h 2233993"/>
                <a:gd name="connsiteX21" fmla="*/ 2004307 w 2233993"/>
                <a:gd name="connsiteY21" fmla="*/ 1436116 h 2233993"/>
                <a:gd name="connsiteX22" fmla="*/ 2147735 w 2233993"/>
                <a:gd name="connsiteY22" fmla="*/ 1565704 h 2233993"/>
                <a:gd name="connsiteX23" fmla="*/ 2020956 w 2233993"/>
                <a:gd name="connsiteY23" fmla="*/ 1785288 h 2233993"/>
                <a:gd name="connsiteX24" fmla="*/ 1844700 w 2233993"/>
                <a:gd name="connsiteY24" fmla="*/ 1728353 h 2233993"/>
                <a:gd name="connsiteX25" fmla="*/ 1822969 w 2233993"/>
                <a:gd name="connsiteY25" fmla="*/ 1758154 h 2233993"/>
                <a:gd name="connsiteX26" fmla="*/ 1755051 w 2233993"/>
                <a:gd name="connsiteY26" fmla="*/ 1828759 h 2233993"/>
                <a:gd name="connsiteX27" fmla="*/ 1730019 w 2233993"/>
                <a:gd name="connsiteY27" fmla="*/ 1849858 h 2233993"/>
                <a:gd name="connsiteX28" fmla="*/ 1785289 w 2233993"/>
                <a:gd name="connsiteY28" fmla="*/ 2020955 h 2233993"/>
                <a:gd name="connsiteX29" fmla="*/ 1565703 w 2233993"/>
                <a:gd name="connsiteY29" fmla="*/ 2147733 h 2233993"/>
                <a:gd name="connsiteX30" fmla="*/ 1449147 w 2233993"/>
                <a:gd name="connsiteY30" fmla="*/ 2018732 h 2233993"/>
                <a:gd name="connsiteX31" fmla="*/ 1419153 w 2233993"/>
                <a:gd name="connsiteY31" fmla="*/ 2030823 h 2233993"/>
                <a:gd name="connsiteX32" fmla="*/ 1279775 w 2233993"/>
                <a:gd name="connsiteY32" fmla="*/ 2066043 h 2233993"/>
                <a:gd name="connsiteX33" fmla="*/ 1243776 w 2233993"/>
                <a:gd name="connsiteY33" fmla="*/ 2233993 h 2233993"/>
                <a:gd name="connsiteX34" fmla="*/ 990219 w 2233993"/>
                <a:gd name="connsiteY34" fmla="*/ 2233993 h 2233993"/>
                <a:gd name="connsiteX35" fmla="*/ 954144 w 2233993"/>
                <a:gd name="connsiteY35" fmla="*/ 2065692 h 2233993"/>
                <a:gd name="connsiteX36" fmla="*/ 928835 w 2233993"/>
                <a:gd name="connsiteY36" fmla="*/ 2061830 h 2233993"/>
                <a:gd name="connsiteX37" fmla="*/ 784610 w 2233993"/>
                <a:gd name="connsiteY37" fmla="*/ 2018995 h 2233993"/>
                <a:gd name="connsiteX38" fmla="*/ 668291 w 2233993"/>
                <a:gd name="connsiteY38" fmla="*/ 2147733 h 2233993"/>
                <a:gd name="connsiteX39" fmla="*/ 448707 w 2233993"/>
                <a:gd name="connsiteY39" fmla="*/ 2020955 h 2233993"/>
                <a:gd name="connsiteX40" fmla="*/ 503683 w 2233993"/>
                <a:gd name="connsiteY40" fmla="*/ 1850759 h 2233993"/>
                <a:gd name="connsiteX41" fmla="*/ 396551 w 2233993"/>
                <a:gd name="connsiteY41" fmla="*/ 1741037 h 2233993"/>
                <a:gd name="connsiteX42" fmla="*/ 388042 w 2233993"/>
                <a:gd name="connsiteY42" fmla="*/ 1728757 h 2233993"/>
                <a:gd name="connsiteX43" fmla="*/ 213040 w 2233993"/>
                <a:gd name="connsiteY43" fmla="*/ 1785288 h 2233993"/>
                <a:gd name="connsiteX44" fmla="*/ 86261 w 2233993"/>
                <a:gd name="connsiteY44" fmla="*/ 1565704 h 2233993"/>
                <a:gd name="connsiteX45" fmla="*/ 229791 w 2233993"/>
                <a:gd name="connsiteY45" fmla="*/ 1436022 h 2233993"/>
                <a:gd name="connsiteX46" fmla="*/ 215692 w 2233993"/>
                <a:gd name="connsiteY46" fmla="*/ 1391646 h 2233993"/>
                <a:gd name="connsiteX47" fmla="*/ 194334 w 2233993"/>
                <a:gd name="connsiteY47" fmla="*/ 1285430 h 2233993"/>
                <a:gd name="connsiteX48" fmla="*/ 0 w 2233993"/>
                <a:gd name="connsiteY48" fmla="*/ 1243775 h 2233993"/>
                <a:gd name="connsiteX49" fmla="*/ 0 w 2233993"/>
                <a:gd name="connsiteY49" fmla="*/ 990220 h 2233993"/>
                <a:gd name="connsiteX50" fmla="*/ 205961 w 2233993"/>
                <a:gd name="connsiteY50" fmla="*/ 946071 h 2233993"/>
                <a:gd name="connsiteX51" fmla="*/ 215692 w 2233993"/>
                <a:gd name="connsiteY51" fmla="*/ 902660 h 2233993"/>
                <a:gd name="connsiteX52" fmla="*/ 246755 w 2233993"/>
                <a:gd name="connsiteY52" fmla="*/ 813300 h 2233993"/>
                <a:gd name="connsiteX53" fmla="*/ 86261 w 2233993"/>
                <a:gd name="connsiteY53" fmla="*/ 668293 h 2233993"/>
                <a:gd name="connsiteX54" fmla="*/ 213040 w 2233993"/>
                <a:gd name="connsiteY54" fmla="*/ 448707 h 2233993"/>
                <a:gd name="connsiteX55" fmla="*/ 429491 w 2233993"/>
                <a:gd name="connsiteY55" fmla="*/ 518624 h 2233993"/>
                <a:gd name="connsiteX56" fmla="*/ 476904 w 2233993"/>
                <a:gd name="connsiteY56" fmla="*/ 467464 h 2233993"/>
                <a:gd name="connsiteX57" fmla="*/ 519571 w 2233993"/>
                <a:gd name="connsiteY57" fmla="*/ 432416 h 2233993"/>
                <a:gd name="connsiteX58" fmla="*/ 448707 w 2233993"/>
                <a:gd name="connsiteY58" fmla="*/ 213038 h 2233993"/>
                <a:gd name="connsiteX59" fmla="*/ 668291 w 2233993"/>
                <a:gd name="connsiteY59" fmla="*/ 86261 h 2233993"/>
                <a:gd name="connsiteX60" fmla="*/ 826295 w 2233993"/>
                <a:gd name="connsiteY60" fmla="*/ 261137 h 2233993"/>
                <a:gd name="connsiteX61" fmla="*/ 928835 w 2233993"/>
                <a:gd name="connsiteY61" fmla="*/ 232475 h 2233993"/>
                <a:gd name="connsiteX62" fmla="*/ 940779 w 2233993"/>
                <a:gd name="connsiteY62" fmla="*/ 230653 h 223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33993" h="2233993">
                  <a:moveTo>
                    <a:pt x="990219" y="0"/>
                  </a:moveTo>
                  <a:lnTo>
                    <a:pt x="1243776" y="0"/>
                  </a:lnTo>
                  <a:lnTo>
                    <a:pt x="1293215" y="230653"/>
                  </a:lnTo>
                  <a:lnTo>
                    <a:pt x="1305159" y="232475"/>
                  </a:lnTo>
                  <a:lnTo>
                    <a:pt x="1406421" y="262552"/>
                  </a:lnTo>
                  <a:lnTo>
                    <a:pt x="1565703" y="86261"/>
                  </a:lnTo>
                  <a:lnTo>
                    <a:pt x="1785289" y="213038"/>
                  </a:lnTo>
                  <a:lnTo>
                    <a:pt x="1714720" y="431498"/>
                  </a:lnTo>
                  <a:lnTo>
                    <a:pt x="1727998" y="441179"/>
                  </a:lnTo>
                  <a:cubicBezTo>
                    <a:pt x="1752702" y="462579"/>
                    <a:pt x="1776271" y="485253"/>
                    <a:pt x="1798603" y="509101"/>
                  </a:cubicBezTo>
                  <a:lnTo>
                    <a:pt x="1806178" y="518085"/>
                  </a:lnTo>
                  <a:lnTo>
                    <a:pt x="2020956" y="448707"/>
                  </a:lnTo>
                  <a:lnTo>
                    <a:pt x="2147735" y="668293"/>
                  </a:lnTo>
                  <a:lnTo>
                    <a:pt x="1987717" y="812871"/>
                  </a:lnTo>
                  <a:lnTo>
                    <a:pt x="2000665" y="844997"/>
                  </a:lnTo>
                  <a:lnTo>
                    <a:pt x="2026102" y="945657"/>
                  </a:lnTo>
                  <a:lnTo>
                    <a:pt x="2233993" y="990220"/>
                  </a:lnTo>
                  <a:lnTo>
                    <a:pt x="2233993" y="1243775"/>
                  </a:lnTo>
                  <a:lnTo>
                    <a:pt x="2039275" y="1285513"/>
                  </a:lnTo>
                  <a:lnTo>
                    <a:pt x="2031673" y="1335315"/>
                  </a:lnTo>
                  <a:cubicBezTo>
                    <a:pt x="2026234" y="1361905"/>
                    <a:pt x="2019661" y="1388085"/>
                    <a:pt x="2012012" y="1413800"/>
                  </a:cubicBezTo>
                  <a:lnTo>
                    <a:pt x="2004307" y="1436116"/>
                  </a:lnTo>
                  <a:lnTo>
                    <a:pt x="2147735" y="1565704"/>
                  </a:lnTo>
                  <a:lnTo>
                    <a:pt x="2020956" y="1785288"/>
                  </a:lnTo>
                  <a:lnTo>
                    <a:pt x="1844700" y="1728353"/>
                  </a:lnTo>
                  <a:lnTo>
                    <a:pt x="1822969" y="1758154"/>
                  </a:lnTo>
                  <a:cubicBezTo>
                    <a:pt x="1801571" y="1782859"/>
                    <a:pt x="1778898" y="1806427"/>
                    <a:pt x="1755051" y="1828759"/>
                  </a:cubicBezTo>
                  <a:lnTo>
                    <a:pt x="1730019" y="1849858"/>
                  </a:lnTo>
                  <a:lnTo>
                    <a:pt x="1785289" y="2020955"/>
                  </a:lnTo>
                  <a:lnTo>
                    <a:pt x="1565703" y="2147733"/>
                  </a:lnTo>
                  <a:lnTo>
                    <a:pt x="1449147" y="2018732"/>
                  </a:lnTo>
                  <a:lnTo>
                    <a:pt x="1419153" y="2030823"/>
                  </a:lnTo>
                  <a:lnTo>
                    <a:pt x="1279775" y="2066043"/>
                  </a:lnTo>
                  <a:lnTo>
                    <a:pt x="1243776" y="2233993"/>
                  </a:lnTo>
                  <a:lnTo>
                    <a:pt x="990219" y="2233993"/>
                  </a:lnTo>
                  <a:lnTo>
                    <a:pt x="954144" y="2065692"/>
                  </a:lnTo>
                  <a:lnTo>
                    <a:pt x="928835" y="2061830"/>
                  </a:lnTo>
                  <a:lnTo>
                    <a:pt x="784610" y="2018995"/>
                  </a:lnTo>
                  <a:lnTo>
                    <a:pt x="668291" y="2147733"/>
                  </a:lnTo>
                  <a:lnTo>
                    <a:pt x="448707" y="2020955"/>
                  </a:lnTo>
                  <a:lnTo>
                    <a:pt x="503683" y="1850759"/>
                  </a:lnTo>
                  <a:lnTo>
                    <a:pt x="396551" y="1741037"/>
                  </a:lnTo>
                  <a:lnTo>
                    <a:pt x="388042" y="1728757"/>
                  </a:lnTo>
                  <a:lnTo>
                    <a:pt x="213040" y="1785288"/>
                  </a:lnTo>
                  <a:lnTo>
                    <a:pt x="86261" y="1565704"/>
                  </a:lnTo>
                  <a:lnTo>
                    <a:pt x="229791" y="1436022"/>
                  </a:lnTo>
                  <a:lnTo>
                    <a:pt x="215692" y="1391646"/>
                  </a:lnTo>
                  <a:lnTo>
                    <a:pt x="194334" y="1285430"/>
                  </a:lnTo>
                  <a:lnTo>
                    <a:pt x="0" y="1243775"/>
                  </a:lnTo>
                  <a:lnTo>
                    <a:pt x="0" y="990220"/>
                  </a:lnTo>
                  <a:lnTo>
                    <a:pt x="205961" y="946071"/>
                  </a:lnTo>
                  <a:lnTo>
                    <a:pt x="215692" y="902660"/>
                  </a:lnTo>
                  <a:lnTo>
                    <a:pt x="246755" y="813300"/>
                  </a:lnTo>
                  <a:lnTo>
                    <a:pt x="86261" y="668293"/>
                  </a:lnTo>
                  <a:lnTo>
                    <a:pt x="213040" y="448707"/>
                  </a:lnTo>
                  <a:lnTo>
                    <a:pt x="429491" y="518624"/>
                  </a:lnTo>
                  <a:lnTo>
                    <a:pt x="476904" y="467464"/>
                  </a:lnTo>
                  <a:lnTo>
                    <a:pt x="519571" y="432416"/>
                  </a:lnTo>
                  <a:lnTo>
                    <a:pt x="448707" y="213038"/>
                  </a:lnTo>
                  <a:lnTo>
                    <a:pt x="668291" y="86261"/>
                  </a:lnTo>
                  <a:lnTo>
                    <a:pt x="826295" y="261137"/>
                  </a:lnTo>
                  <a:lnTo>
                    <a:pt x="928835" y="232475"/>
                  </a:lnTo>
                  <a:lnTo>
                    <a:pt x="940779" y="230653"/>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1" name="椭圆 30"/>
            <p:cNvSpPr/>
            <p:nvPr/>
          </p:nvSpPr>
          <p:spPr>
            <a:xfrm>
              <a:off x="8382594" y="2819063"/>
              <a:ext cx="1547183" cy="1547183"/>
            </a:xfrm>
            <a:prstGeom prst="ellipse">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5" name="组合 34"/>
          <p:cNvGrpSpPr/>
          <p:nvPr/>
        </p:nvGrpSpPr>
        <p:grpSpPr>
          <a:xfrm>
            <a:off x="6767775" y="2563600"/>
            <a:ext cx="1452605" cy="1452605"/>
            <a:chOff x="897043" y="1593077"/>
            <a:chExt cx="1751845" cy="1751845"/>
          </a:xfrm>
        </p:grpSpPr>
        <p:sp>
          <p:nvSpPr>
            <p:cNvPr id="33" name="任意多边形 32"/>
            <p:cNvSpPr/>
            <p:nvPr/>
          </p:nvSpPr>
          <p:spPr>
            <a:xfrm>
              <a:off x="897043" y="1593077"/>
              <a:ext cx="1751845" cy="1751845"/>
            </a:xfrm>
            <a:custGeom>
              <a:avLst/>
              <a:gdLst>
                <a:gd name="connsiteX0" fmla="*/ 990219 w 2233993"/>
                <a:gd name="connsiteY0" fmla="*/ 0 h 2233993"/>
                <a:gd name="connsiteX1" fmla="*/ 1243776 w 2233993"/>
                <a:gd name="connsiteY1" fmla="*/ 0 h 2233993"/>
                <a:gd name="connsiteX2" fmla="*/ 1293215 w 2233993"/>
                <a:gd name="connsiteY2" fmla="*/ 230653 h 2233993"/>
                <a:gd name="connsiteX3" fmla="*/ 1305159 w 2233993"/>
                <a:gd name="connsiteY3" fmla="*/ 232475 h 2233993"/>
                <a:gd name="connsiteX4" fmla="*/ 1406421 w 2233993"/>
                <a:gd name="connsiteY4" fmla="*/ 262552 h 2233993"/>
                <a:gd name="connsiteX5" fmla="*/ 1565703 w 2233993"/>
                <a:gd name="connsiteY5" fmla="*/ 86261 h 2233993"/>
                <a:gd name="connsiteX6" fmla="*/ 1785289 w 2233993"/>
                <a:gd name="connsiteY6" fmla="*/ 213038 h 2233993"/>
                <a:gd name="connsiteX7" fmla="*/ 1714720 w 2233993"/>
                <a:gd name="connsiteY7" fmla="*/ 431498 h 2233993"/>
                <a:gd name="connsiteX8" fmla="*/ 1727998 w 2233993"/>
                <a:gd name="connsiteY8" fmla="*/ 441179 h 2233993"/>
                <a:gd name="connsiteX9" fmla="*/ 1798603 w 2233993"/>
                <a:gd name="connsiteY9" fmla="*/ 509101 h 2233993"/>
                <a:gd name="connsiteX10" fmla="*/ 1806178 w 2233993"/>
                <a:gd name="connsiteY10" fmla="*/ 518085 h 2233993"/>
                <a:gd name="connsiteX11" fmla="*/ 2020956 w 2233993"/>
                <a:gd name="connsiteY11" fmla="*/ 448707 h 2233993"/>
                <a:gd name="connsiteX12" fmla="*/ 2147735 w 2233993"/>
                <a:gd name="connsiteY12" fmla="*/ 668293 h 2233993"/>
                <a:gd name="connsiteX13" fmla="*/ 1987717 w 2233993"/>
                <a:gd name="connsiteY13" fmla="*/ 812871 h 2233993"/>
                <a:gd name="connsiteX14" fmla="*/ 2000665 w 2233993"/>
                <a:gd name="connsiteY14" fmla="*/ 844997 h 2233993"/>
                <a:gd name="connsiteX15" fmla="*/ 2026102 w 2233993"/>
                <a:gd name="connsiteY15" fmla="*/ 945657 h 2233993"/>
                <a:gd name="connsiteX16" fmla="*/ 2233993 w 2233993"/>
                <a:gd name="connsiteY16" fmla="*/ 990220 h 2233993"/>
                <a:gd name="connsiteX17" fmla="*/ 2233993 w 2233993"/>
                <a:gd name="connsiteY17" fmla="*/ 1243775 h 2233993"/>
                <a:gd name="connsiteX18" fmla="*/ 2039275 w 2233993"/>
                <a:gd name="connsiteY18" fmla="*/ 1285513 h 2233993"/>
                <a:gd name="connsiteX19" fmla="*/ 2031673 w 2233993"/>
                <a:gd name="connsiteY19" fmla="*/ 1335315 h 2233993"/>
                <a:gd name="connsiteX20" fmla="*/ 2012012 w 2233993"/>
                <a:gd name="connsiteY20" fmla="*/ 1413800 h 2233993"/>
                <a:gd name="connsiteX21" fmla="*/ 2004307 w 2233993"/>
                <a:gd name="connsiteY21" fmla="*/ 1436116 h 2233993"/>
                <a:gd name="connsiteX22" fmla="*/ 2147735 w 2233993"/>
                <a:gd name="connsiteY22" fmla="*/ 1565704 h 2233993"/>
                <a:gd name="connsiteX23" fmla="*/ 2020956 w 2233993"/>
                <a:gd name="connsiteY23" fmla="*/ 1785288 h 2233993"/>
                <a:gd name="connsiteX24" fmla="*/ 1844700 w 2233993"/>
                <a:gd name="connsiteY24" fmla="*/ 1728353 h 2233993"/>
                <a:gd name="connsiteX25" fmla="*/ 1822969 w 2233993"/>
                <a:gd name="connsiteY25" fmla="*/ 1758154 h 2233993"/>
                <a:gd name="connsiteX26" fmla="*/ 1755051 w 2233993"/>
                <a:gd name="connsiteY26" fmla="*/ 1828759 h 2233993"/>
                <a:gd name="connsiteX27" fmla="*/ 1730019 w 2233993"/>
                <a:gd name="connsiteY27" fmla="*/ 1849858 h 2233993"/>
                <a:gd name="connsiteX28" fmla="*/ 1785289 w 2233993"/>
                <a:gd name="connsiteY28" fmla="*/ 2020955 h 2233993"/>
                <a:gd name="connsiteX29" fmla="*/ 1565703 w 2233993"/>
                <a:gd name="connsiteY29" fmla="*/ 2147733 h 2233993"/>
                <a:gd name="connsiteX30" fmla="*/ 1449147 w 2233993"/>
                <a:gd name="connsiteY30" fmla="*/ 2018732 h 2233993"/>
                <a:gd name="connsiteX31" fmla="*/ 1419153 w 2233993"/>
                <a:gd name="connsiteY31" fmla="*/ 2030823 h 2233993"/>
                <a:gd name="connsiteX32" fmla="*/ 1279775 w 2233993"/>
                <a:gd name="connsiteY32" fmla="*/ 2066043 h 2233993"/>
                <a:gd name="connsiteX33" fmla="*/ 1243776 w 2233993"/>
                <a:gd name="connsiteY33" fmla="*/ 2233993 h 2233993"/>
                <a:gd name="connsiteX34" fmla="*/ 990219 w 2233993"/>
                <a:gd name="connsiteY34" fmla="*/ 2233993 h 2233993"/>
                <a:gd name="connsiteX35" fmla="*/ 954144 w 2233993"/>
                <a:gd name="connsiteY35" fmla="*/ 2065692 h 2233993"/>
                <a:gd name="connsiteX36" fmla="*/ 928835 w 2233993"/>
                <a:gd name="connsiteY36" fmla="*/ 2061830 h 2233993"/>
                <a:gd name="connsiteX37" fmla="*/ 784610 w 2233993"/>
                <a:gd name="connsiteY37" fmla="*/ 2018995 h 2233993"/>
                <a:gd name="connsiteX38" fmla="*/ 668291 w 2233993"/>
                <a:gd name="connsiteY38" fmla="*/ 2147733 h 2233993"/>
                <a:gd name="connsiteX39" fmla="*/ 448707 w 2233993"/>
                <a:gd name="connsiteY39" fmla="*/ 2020955 h 2233993"/>
                <a:gd name="connsiteX40" fmla="*/ 503683 w 2233993"/>
                <a:gd name="connsiteY40" fmla="*/ 1850759 h 2233993"/>
                <a:gd name="connsiteX41" fmla="*/ 396551 w 2233993"/>
                <a:gd name="connsiteY41" fmla="*/ 1741037 h 2233993"/>
                <a:gd name="connsiteX42" fmla="*/ 388042 w 2233993"/>
                <a:gd name="connsiteY42" fmla="*/ 1728757 h 2233993"/>
                <a:gd name="connsiteX43" fmla="*/ 213040 w 2233993"/>
                <a:gd name="connsiteY43" fmla="*/ 1785288 h 2233993"/>
                <a:gd name="connsiteX44" fmla="*/ 86261 w 2233993"/>
                <a:gd name="connsiteY44" fmla="*/ 1565704 h 2233993"/>
                <a:gd name="connsiteX45" fmla="*/ 229791 w 2233993"/>
                <a:gd name="connsiteY45" fmla="*/ 1436022 h 2233993"/>
                <a:gd name="connsiteX46" fmla="*/ 215692 w 2233993"/>
                <a:gd name="connsiteY46" fmla="*/ 1391646 h 2233993"/>
                <a:gd name="connsiteX47" fmla="*/ 194334 w 2233993"/>
                <a:gd name="connsiteY47" fmla="*/ 1285430 h 2233993"/>
                <a:gd name="connsiteX48" fmla="*/ 0 w 2233993"/>
                <a:gd name="connsiteY48" fmla="*/ 1243775 h 2233993"/>
                <a:gd name="connsiteX49" fmla="*/ 0 w 2233993"/>
                <a:gd name="connsiteY49" fmla="*/ 990220 h 2233993"/>
                <a:gd name="connsiteX50" fmla="*/ 205961 w 2233993"/>
                <a:gd name="connsiteY50" fmla="*/ 946071 h 2233993"/>
                <a:gd name="connsiteX51" fmla="*/ 215692 w 2233993"/>
                <a:gd name="connsiteY51" fmla="*/ 902660 h 2233993"/>
                <a:gd name="connsiteX52" fmla="*/ 246755 w 2233993"/>
                <a:gd name="connsiteY52" fmla="*/ 813300 h 2233993"/>
                <a:gd name="connsiteX53" fmla="*/ 86261 w 2233993"/>
                <a:gd name="connsiteY53" fmla="*/ 668293 h 2233993"/>
                <a:gd name="connsiteX54" fmla="*/ 213040 w 2233993"/>
                <a:gd name="connsiteY54" fmla="*/ 448707 h 2233993"/>
                <a:gd name="connsiteX55" fmla="*/ 429491 w 2233993"/>
                <a:gd name="connsiteY55" fmla="*/ 518624 h 2233993"/>
                <a:gd name="connsiteX56" fmla="*/ 476904 w 2233993"/>
                <a:gd name="connsiteY56" fmla="*/ 467464 h 2233993"/>
                <a:gd name="connsiteX57" fmla="*/ 519571 w 2233993"/>
                <a:gd name="connsiteY57" fmla="*/ 432416 h 2233993"/>
                <a:gd name="connsiteX58" fmla="*/ 448707 w 2233993"/>
                <a:gd name="connsiteY58" fmla="*/ 213038 h 2233993"/>
                <a:gd name="connsiteX59" fmla="*/ 668291 w 2233993"/>
                <a:gd name="connsiteY59" fmla="*/ 86261 h 2233993"/>
                <a:gd name="connsiteX60" fmla="*/ 826295 w 2233993"/>
                <a:gd name="connsiteY60" fmla="*/ 261137 h 2233993"/>
                <a:gd name="connsiteX61" fmla="*/ 928835 w 2233993"/>
                <a:gd name="connsiteY61" fmla="*/ 232475 h 2233993"/>
                <a:gd name="connsiteX62" fmla="*/ 940779 w 2233993"/>
                <a:gd name="connsiteY62" fmla="*/ 230653 h 223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33993" h="2233993">
                  <a:moveTo>
                    <a:pt x="990219" y="0"/>
                  </a:moveTo>
                  <a:lnTo>
                    <a:pt x="1243776" y="0"/>
                  </a:lnTo>
                  <a:lnTo>
                    <a:pt x="1293215" y="230653"/>
                  </a:lnTo>
                  <a:lnTo>
                    <a:pt x="1305159" y="232475"/>
                  </a:lnTo>
                  <a:lnTo>
                    <a:pt x="1406421" y="262552"/>
                  </a:lnTo>
                  <a:lnTo>
                    <a:pt x="1565703" y="86261"/>
                  </a:lnTo>
                  <a:lnTo>
                    <a:pt x="1785289" y="213038"/>
                  </a:lnTo>
                  <a:lnTo>
                    <a:pt x="1714720" y="431498"/>
                  </a:lnTo>
                  <a:lnTo>
                    <a:pt x="1727998" y="441179"/>
                  </a:lnTo>
                  <a:cubicBezTo>
                    <a:pt x="1752702" y="462579"/>
                    <a:pt x="1776271" y="485253"/>
                    <a:pt x="1798603" y="509101"/>
                  </a:cubicBezTo>
                  <a:lnTo>
                    <a:pt x="1806178" y="518085"/>
                  </a:lnTo>
                  <a:lnTo>
                    <a:pt x="2020956" y="448707"/>
                  </a:lnTo>
                  <a:lnTo>
                    <a:pt x="2147735" y="668293"/>
                  </a:lnTo>
                  <a:lnTo>
                    <a:pt x="1987717" y="812871"/>
                  </a:lnTo>
                  <a:lnTo>
                    <a:pt x="2000665" y="844997"/>
                  </a:lnTo>
                  <a:lnTo>
                    <a:pt x="2026102" y="945657"/>
                  </a:lnTo>
                  <a:lnTo>
                    <a:pt x="2233993" y="990220"/>
                  </a:lnTo>
                  <a:lnTo>
                    <a:pt x="2233993" y="1243775"/>
                  </a:lnTo>
                  <a:lnTo>
                    <a:pt x="2039275" y="1285513"/>
                  </a:lnTo>
                  <a:lnTo>
                    <a:pt x="2031673" y="1335315"/>
                  </a:lnTo>
                  <a:cubicBezTo>
                    <a:pt x="2026234" y="1361905"/>
                    <a:pt x="2019661" y="1388085"/>
                    <a:pt x="2012012" y="1413800"/>
                  </a:cubicBezTo>
                  <a:lnTo>
                    <a:pt x="2004307" y="1436116"/>
                  </a:lnTo>
                  <a:lnTo>
                    <a:pt x="2147735" y="1565704"/>
                  </a:lnTo>
                  <a:lnTo>
                    <a:pt x="2020956" y="1785288"/>
                  </a:lnTo>
                  <a:lnTo>
                    <a:pt x="1844700" y="1728353"/>
                  </a:lnTo>
                  <a:lnTo>
                    <a:pt x="1822969" y="1758154"/>
                  </a:lnTo>
                  <a:cubicBezTo>
                    <a:pt x="1801571" y="1782859"/>
                    <a:pt x="1778898" y="1806427"/>
                    <a:pt x="1755051" y="1828759"/>
                  </a:cubicBezTo>
                  <a:lnTo>
                    <a:pt x="1730019" y="1849858"/>
                  </a:lnTo>
                  <a:lnTo>
                    <a:pt x="1785289" y="2020955"/>
                  </a:lnTo>
                  <a:lnTo>
                    <a:pt x="1565703" y="2147733"/>
                  </a:lnTo>
                  <a:lnTo>
                    <a:pt x="1449147" y="2018732"/>
                  </a:lnTo>
                  <a:lnTo>
                    <a:pt x="1419153" y="2030823"/>
                  </a:lnTo>
                  <a:lnTo>
                    <a:pt x="1279775" y="2066043"/>
                  </a:lnTo>
                  <a:lnTo>
                    <a:pt x="1243776" y="2233993"/>
                  </a:lnTo>
                  <a:lnTo>
                    <a:pt x="990219" y="2233993"/>
                  </a:lnTo>
                  <a:lnTo>
                    <a:pt x="954144" y="2065692"/>
                  </a:lnTo>
                  <a:lnTo>
                    <a:pt x="928835" y="2061830"/>
                  </a:lnTo>
                  <a:lnTo>
                    <a:pt x="784610" y="2018995"/>
                  </a:lnTo>
                  <a:lnTo>
                    <a:pt x="668291" y="2147733"/>
                  </a:lnTo>
                  <a:lnTo>
                    <a:pt x="448707" y="2020955"/>
                  </a:lnTo>
                  <a:lnTo>
                    <a:pt x="503683" y="1850759"/>
                  </a:lnTo>
                  <a:lnTo>
                    <a:pt x="396551" y="1741037"/>
                  </a:lnTo>
                  <a:lnTo>
                    <a:pt x="388042" y="1728757"/>
                  </a:lnTo>
                  <a:lnTo>
                    <a:pt x="213040" y="1785288"/>
                  </a:lnTo>
                  <a:lnTo>
                    <a:pt x="86261" y="1565704"/>
                  </a:lnTo>
                  <a:lnTo>
                    <a:pt x="229791" y="1436022"/>
                  </a:lnTo>
                  <a:lnTo>
                    <a:pt x="215692" y="1391646"/>
                  </a:lnTo>
                  <a:lnTo>
                    <a:pt x="194334" y="1285430"/>
                  </a:lnTo>
                  <a:lnTo>
                    <a:pt x="0" y="1243775"/>
                  </a:lnTo>
                  <a:lnTo>
                    <a:pt x="0" y="990220"/>
                  </a:lnTo>
                  <a:lnTo>
                    <a:pt x="205961" y="946071"/>
                  </a:lnTo>
                  <a:lnTo>
                    <a:pt x="215692" y="902660"/>
                  </a:lnTo>
                  <a:lnTo>
                    <a:pt x="246755" y="813300"/>
                  </a:lnTo>
                  <a:lnTo>
                    <a:pt x="86261" y="668293"/>
                  </a:lnTo>
                  <a:lnTo>
                    <a:pt x="213040" y="448707"/>
                  </a:lnTo>
                  <a:lnTo>
                    <a:pt x="429491" y="518624"/>
                  </a:lnTo>
                  <a:lnTo>
                    <a:pt x="476904" y="467464"/>
                  </a:lnTo>
                  <a:lnTo>
                    <a:pt x="519571" y="432416"/>
                  </a:lnTo>
                  <a:lnTo>
                    <a:pt x="448707" y="213038"/>
                  </a:lnTo>
                  <a:lnTo>
                    <a:pt x="668291" y="86261"/>
                  </a:lnTo>
                  <a:lnTo>
                    <a:pt x="826295" y="261137"/>
                  </a:lnTo>
                  <a:lnTo>
                    <a:pt x="928835" y="232475"/>
                  </a:lnTo>
                  <a:lnTo>
                    <a:pt x="940779" y="230653"/>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4" name="椭圆 33"/>
            <p:cNvSpPr/>
            <p:nvPr/>
          </p:nvSpPr>
          <p:spPr>
            <a:xfrm>
              <a:off x="1207023" y="1889227"/>
              <a:ext cx="1145619" cy="1145619"/>
            </a:xfrm>
            <a:prstGeom prst="ellipse">
              <a:avLst/>
            </a:pr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8" name="组合 37"/>
          <p:cNvGrpSpPr/>
          <p:nvPr/>
        </p:nvGrpSpPr>
        <p:grpSpPr>
          <a:xfrm>
            <a:off x="5644103" y="1003130"/>
            <a:ext cx="1615797" cy="1615797"/>
            <a:chOff x="2455031" y="971928"/>
            <a:chExt cx="1751845" cy="1751845"/>
          </a:xfrm>
        </p:grpSpPr>
        <p:sp>
          <p:nvSpPr>
            <p:cNvPr id="36" name="任意多边形 35"/>
            <p:cNvSpPr/>
            <p:nvPr/>
          </p:nvSpPr>
          <p:spPr>
            <a:xfrm>
              <a:off x="2455031" y="971928"/>
              <a:ext cx="1751845" cy="1751845"/>
            </a:xfrm>
            <a:custGeom>
              <a:avLst/>
              <a:gdLst>
                <a:gd name="connsiteX0" fmla="*/ 990219 w 2233993"/>
                <a:gd name="connsiteY0" fmla="*/ 0 h 2233993"/>
                <a:gd name="connsiteX1" fmla="*/ 1243776 w 2233993"/>
                <a:gd name="connsiteY1" fmla="*/ 0 h 2233993"/>
                <a:gd name="connsiteX2" fmla="*/ 1293215 w 2233993"/>
                <a:gd name="connsiteY2" fmla="*/ 230653 h 2233993"/>
                <a:gd name="connsiteX3" fmla="*/ 1305159 w 2233993"/>
                <a:gd name="connsiteY3" fmla="*/ 232475 h 2233993"/>
                <a:gd name="connsiteX4" fmla="*/ 1406421 w 2233993"/>
                <a:gd name="connsiteY4" fmla="*/ 262552 h 2233993"/>
                <a:gd name="connsiteX5" fmla="*/ 1565703 w 2233993"/>
                <a:gd name="connsiteY5" fmla="*/ 86261 h 2233993"/>
                <a:gd name="connsiteX6" fmla="*/ 1785289 w 2233993"/>
                <a:gd name="connsiteY6" fmla="*/ 213038 h 2233993"/>
                <a:gd name="connsiteX7" fmla="*/ 1714720 w 2233993"/>
                <a:gd name="connsiteY7" fmla="*/ 431498 h 2233993"/>
                <a:gd name="connsiteX8" fmla="*/ 1727998 w 2233993"/>
                <a:gd name="connsiteY8" fmla="*/ 441179 h 2233993"/>
                <a:gd name="connsiteX9" fmla="*/ 1798603 w 2233993"/>
                <a:gd name="connsiteY9" fmla="*/ 509101 h 2233993"/>
                <a:gd name="connsiteX10" fmla="*/ 1806178 w 2233993"/>
                <a:gd name="connsiteY10" fmla="*/ 518085 h 2233993"/>
                <a:gd name="connsiteX11" fmla="*/ 2020956 w 2233993"/>
                <a:gd name="connsiteY11" fmla="*/ 448707 h 2233993"/>
                <a:gd name="connsiteX12" fmla="*/ 2147735 w 2233993"/>
                <a:gd name="connsiteY12" fmla="*/ 668293 h 2233993"/>
                <a:gd name="connsiteX13" fmla="*/ 1987717 w 2233993"/>
                <a:gd name="connsiteY13" fmla="*/ 812871 h 2233993"/>
                <a:gd name="connsiteX14" fmla="*/ 2000665 w 2233993"/>
                <a:gd name="connsiteY14" fmla="*/ 844997 h 2233993"/>
                <a:gd name="connsiteX15" fmla="*/ 2026102 w 2233993"/>
                <a:gd name="connsiteY15" fmla="*/ 945657 h 2233993"/>
                <a:gd name="connsiteX16" fmla="*/ 2233993 w 2233993"/>
                <a:gd name="connsiteY16" fmla="*/ 990220 h 2233993"/>
                <a:gd name="connsiteX17" fmla="*/ 2233993 w 2233993"/>
                <a:gd name="connsiteY17" fmla="*/ 1243775 h 2233993"/>
                <a:gd name="connsiteX18" fmla="*/ 2039275 w 2233993"/>
                <a:gd name="connsiteY18" fmla="*/ 1285513 h 2233993"/>
                <a:gd name="connsiteX19" fmla="*/ 2031673 w 2233993"/>
                <a:gd name="connsiteY19" fmla="*/ 1335315 h 2233993"/>
                <a:gd name="connsiteX20" fmla="*/ 2012012 w 2233993"/>
                <a:gd name="connsiteY20" fmla="*/ 1413800 h 2233993"/>
                <a:gd name="connsiteX21" fmla="*/ 2004307 w 2233993"/>
                <a:gd name="connsiteY21" fmla="*/ 1436116 h 2233993"/>
                <a:gd name="connsiteX22" fmla="*/ 2147735 w 2233993"/>
                <a:gd name="connsiteY22" fmla="*/ 1565704 h 2233993"/>
                <a:gd name="connsiteX23" fmla="*/ 2020956 w 2233993"/>
                <a:gd name="connsiteY23" fmla="*/ 1785288 h 2233993"/>
                <a:gd name="connsiteX24" fmla="*/ 1844700 w 2233993"/>
                <a:gd name="connsiteY24" fmla="*/ 1728353 h 2233993"/>
                <a:gd name="connsiteX25" fmla="*/ 1822969 w 2233993"/>
                <a:gd name="connsiteY25" fmla="*/ 1758154 h 2233993"/>
                <a:gd name="connsiteX26" fmla="*/ 1755051 w 2233993"/>
                <a:gd name="connsiteY26" fmla="*/ 1828759 h 2233993"/>
                <a:gd name="connsiteX27" fmla="*/ 1730019 w 2233993"/>
                <a:gd name="connsiteY27" fmla="*/ 1849858 h 2233993"/>
                <a:gd name="connsiteX28" fmla="*/ 1785289 w 2233993"/>
                <a:gd name="connsiteY28" fmla="*/ 2020955 h 2233993"/>
                <a:gd name="connsiteX29" fmla="*/ 1565703 w 2233993"/>
                <a:gd name="connsiteY29" fmla="*/ 2147733 h 2233993"/>
                <a:gd name="connsiteX30" fmla="*/ 1449147 w 2233993"/>
                <a:gd name="connsiteY30" fmla="*/ 2018732 h 2233993"/>
                <a:gd name="connsiteX31" fmla="*/ 1419153 w 2233993"/>
                <a:gd name="connsiteY31" fmla="*/ 2030823 h 2233993"/>
                <a:gd name="connsiteX32" fmla="*/ 1279775 w 2233993"/>
                <a:gd name="connsiteY32" fmla="*/ 2066043 h 2233993"/>
                <a:gd name="connsiteX33" fmla="*/ 1243776 w 2233993"/>
                <a:gd name="connsiteY33" fmla="*/ 2233993 h 2233993"/>
                <a:gd name="connsiteX34" fmla="*/ 990219 w 2233993"/>
                <a:gd name="connsiteY34" fmla="*/ 2233993 h 2233993"/>
                <a:gd name="connsiteX35" fmla="*/ 954144 w 2233993"/>
                <a:gd name="connsiteY35" fmla="*/ 2065692 h 2233993"/>
                <a:gd name="connsiteX36" fmla="*/ 928835 w 2233993"/>
                <a:gd name="connsiteY36" fmla="*/ 2061830 h 2233993"/>
                <a:gd name="connsiteX37" fmla="*/ 784610 w 2233993"/>
                <a:gd name="connsiteY37" fmla="*/ 2018995 h 2233993"/>
                <a:gd name="connsiteX38" fmla="*/ 668291 w 2233993"/>
                <a:gd name="connsiteY38" fmla="*/ 2147733 h 2233993"/>
                <a:gd name="connsiteX39" fmla="*/ 448707 w 2233993"/>
                <a:gd name="connsiteY39" fmla="*/ 2020955 h 2233993"/>
                <a:gd name="connsiteX40" fmla="*/ 503683 w 2233993"/>
                <a:gd name="connsiteY40" fmla="*/ 1850759 h 2233993"/>
                <a:gd name="connsiteX41" fmla="*/ 396551 w 2233993"/>
                <a:gd name="connsiteY41" fmla="*/ 1741037 h 2233993"/>
                <a:gd name="connsiteX42" fmla="*/ 388042 w 2233993"/>
                <a:gd name="connsiteY42" fmla="*/ 1728757 h 2233993"/>
                <a:gd name="connsiteX43" fmla="*/ 213040 w 2233993"/>
                <a:gd name="connsiteY43" fmla="*/ 1785288 h 2233993"/>
                <a:gd name="connsiteX44" fmla="*/ 86261 w 2233993"/>
                <a:gd name="connsiteY44" fmla="*/ 1565704 h 2233993"/>
                <a:gd name="connsiteX45" fmla="*/ 229791 w 2233993"/>
                <a:gd name="connsiteY45" fmla="*/ 1436022 h 2233993"/>
                <a:gd name="connsiteX46" fmla="*/ 215692 w 2233993"/>
                <a:gd name="connsiteY46" fmla="*/ 1391646 h 2233993"/>
                <a:gd name="connsiteX47" fmla="*/ 194334 w 2233993"/>
                <a:gd name="connsiteY47" fmla="*/ 1285430 h 2233993"/>
                <a:gd name="connsiteX48" fmla="*/ 0 w 2233993"/>
                <a:gd name="connsiteY48" fmla="*/ 1243775 h 2233993"/>
                <a:gd name="connsiteX49" fmla="*/ 0 w 2233993"/>
                <a:gd name="connsiteY49" fmla="*/ 990220 h 2233993"/>
                <a:gd name="connsiteX50" fmla="*/ 205961 w 2233993"/>
                <a:gd name="connsiteY50" fmla="*/ 946071 h 2233993"/>
                <a:gd name="connsiteX51" fmla="*/ 215692 w 2233993"/>
                <a:gd name="connsiteY51" fmla="*/ 902660 h 2233993"/>
                <a:gd name="connsiteX52" fmla="*/ 246755 w 2233993"/>
                <a:gd name="connsiteY52" fmla="*/ 813300 h 2233993"/>
                <a:gd name="connsiteX53" fmla="*/ 86261 w 2233993"/>
                <a:gd name="connsiteY53" fmla="*/ 668293 h 2233993"/>
                <a:gd name="connsiteX54" fmla="*/ 213040 w 2233993"/>
                <a:gd name="connsiteY54" fmla="*/ 448707 h 2233993"/>
                <a:gd name="connsiteX55" fmla="*/ 429491 w 2233993"/>
                <a:gd name="connsiteY55" fmla="*/ 518624 h 2233993"/>
                <a:gd name="connsiteX56" fmla="*/ 476904 w 2233993"/>
                <a:gd name="connsiteY56" fmla="*/ 467464 h 2233993"/>
                <a:gd name="connsiteX57" fmla="*/ 519571 w 2233993"/>
                <a:gd name="connsiteY57" fmla="*/ 432416 h 2233993"/>
                <a:gd name="connsiteX58" fmla="*/ 448707 w 2233993"/>
                <a:gd name="connsiteY58" fmla="*/ 213038 h 2233993"/>
                <a:gd name="connsiteX59" fmla="*/ 668291 w 2233993"/>
                <a:gd name="connsiteY59" fmla="*/ 86261 h 2233993"/>
                <a:gd name="connsiteX60" fmla="*/ 826295 w 2233993"/>
                <a:gd name="connsiteY60" fmla="*/ 261137 h 2233993"/>
                <a:gd name="connsiteX61" fmla="*/ 928835 w 2233993"/>
                <a:gd name="connsiteY61" fmla="*/ 232475 h 2233993"/>
                <a:gd name="connsiteX62" fmla="*/ 940779 w 2233993"/>
                <a:gd name="connsiteY62" fmla="*/ 230653 h 223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33993" h="2233993">
                  <a:moveTo>
                    <a:pt x="990219" y="0"/>
                  </a:moveTo>
                  <a:lnTo>
                    <a:pt x="1243776" y="0"/>
                  </a:lnTo>
                  <a:lnTo>
                    <a:pt x="1293215" y="230653"/>
                  </a:lnTo>
                  <a:lnTo>
                    <a:pt x="1305159" y="232475"/>
                  </a:lnTo>
                  <a:lnTo>
                    <a:pt x="1406421" y="262552"/>
                  </a:lnTo>
                  <a:lnTo>
                    <a:pt x="1565703" y="86261"/>
                  </a:lnTo>
                  <a:lnTo>
                    <a:pt x="1785289" y="213038"/>
                  </a:lnTo>
                  <a:lnTo>
                    <a:pt x="1714720" y="431498"/>
                  </a:lnTo>
                  <a:lnTo>
                    <a:pt x="1727998" y="441179"/>
                  </a:lnTo>
                  <a:cubicBezTo>
                    <a:pt x="1752702" y="462579"/>
                    <a:pt x="1776271" y="485253"/>
                    <a:pt x="1798603" y="509101"/>
                  </a:cubicBezTo>
                  <a:lnTo>
                    <a:pt x="1806178" y="518085"/>
                  </a:lnTo>
                  <a:lnTo>
                    <a:pt x="2020956" y="448707"/>
                  </a:lnTo>
                  <a:lnTo>
                    <a:pt x="2147735" y="668293"/>
                  </a:lnTo>
                  <a:lnTo>
                    <a:pt x="1987717" y="812871"/>
                  </a:lnTo>
                  <a:lnTo>
                    <a:pt x="2000665" y="844997"/>
                  </a:lnTo>
                  <a:lnTo>
                    <a:pt x="2026102" y="945657"/>
                  </a:lnTo>
                  <a:lnTo>
                    <a:pt x="2233993" y="990220"/>
                  </a:lnTo>
                  <a:lnTo>
                    <a:pt x="2233993" y="1243775"/>
                  </a:lnTo>
                  <a:lnTo>
                    <a:pt x="2039275" y="1285513"/>
                  </a:lnTo>
                  <a:lnTo>
                    <a:pt x="2031673" y="1335315"/>
                  </a:lnTo>
                  <a:cubicBezTo>
                    <a:pt x="2026234" y="1361905"/>
                    <a:pt x="2019661" y="1388085"/>
                    <a:pt x="2012012" y="1413800"/>
                  </a:cubicBezTo>
                  <a:lnTo>
                    <a:pt x="2004307" y="1436116"/>
                  </a:lnTo>
                  <a:lnTo>
                    <a:pt x="2147735" y="1565704"/>
                  </a:lnTo>
                  <a:lnTo>
                    <a:pt x="2020956" y="1785288"/>
                  </a:lnTo>
                  <a:lnTo>
                    <a:pt x="1844700" y="1728353"/>
                  </a:lnTo>
                  <a:lnTo>
                    <a:pt x="1822969" y="1758154"/>
                  </a:lnTo>
                  <a:cubicBezTo>
                    <a:pt x="1801571" y="1782859"/>
                    <a:pt x="1778898" y="1806427"/>
                    <a:pt x="1755051" y="1828759"/>
                  </a:cubicBezTo>
                  <a:lnTo>
                    <a:pt x="1730019" y="1849858"/>
                  </a:lnTo>
                  <a:lnTo>
                    <a:pt x="1785289" y="2020955"/>
                  </a:lnTo>
                  <a:lnTo>
                    <a:pt x="1565703" y="2147733"/>
                  </a:lnTo>
                  <a:lnTo>
                    <a:pt x="1449147" y="2018732"/>
                  </a:lnTo>
                  <a:lnTo>
                    <a:pt x="1419153" y="2030823"/>
                  </a:lnTo>
                  <a:lnTo>
                    <a:pt x="1279775" y="2066043"/>
                  </a:lnTo>
                  <a:lnTo>
                    <a:pt x="1243776" y="2233993"/>
                  </a:lnTo>
                  <a:lnTo>
                    <a:pt x="990219" y="2233993"/>
                  </a:lnTo>
                  <a:lnTo>
                    <a:pt x="954144" y="2065692"/>
                  </a:lnTo>
                  <a:lnTo>
                    <a:pt x="928835" y="2061830"/>
                  </a:lnTo>
                  <a:lnTo>
                    <a:pt x="784610" y="2018995"/>
                  </a:lnTo>
                  <a:lnTo>
                    <a:pt x="668291" y="2147733"/>
                  </a:lnTo>
                  <a:lnTo>
                    <a:pt x="448707" y="2020955"/>
                  </a:lnTo>
                  <a:lnTo>
                    <a:pt x="503683" y="1850759"/>
                  </a:lnTo>
                  <a:lnTo>
                    <a:pt x="396551" y="1741037"/>
                  </a:lnTo>
                  <a:lnTo>
                    <a:pt x="388042" y="1728757"/>
                  </a:lnTo>
                  <a:lnTo>
                    <a:pt x="213040" y="1785288"/>
                  </a:lnTo>
                  <a:lnTo>
                    <a:pt x="86261" y="1565704"/>
                  </a:lnTo>
                  <a:lnTo>
                    <a:pt x="229791" y="1436022"/>
                  </a:lnTo>
                  <a:lnTo>
                    <a:pt x="215692" y="1391646"/>
                  </a:lnTo>
                  <a:lnTo>
                    <a:pt x="194334" y="1285430"/>
                  </a:lnTo>
                  <a:lnTo>
                    <a:pt x="0" y="1243775"/>
                  </a:lnTo>
                  <a:lnTo>
                    <a:pt x="0" y="990220"/>
                  </a:lnTo>
                  <a:lnTo>
                    <a:pt x="205961" y="946071"/>
                  </a:lnTo>
                  <a:lnTo>
                    <a:pt x="215692" y="902660"/>
                  </a:lnTo>
                  <a:lnTo>
                    <a:pt x="246755" y="813300"/>
                  </a:lnTo>
                  <a:lnTo>
                    <a:pt x="86261" y="668293"/>
                  </a:lnTo>
                  <a:lnTo>
                    <a:pt x="213040" y="448707"/>
                  </a:lnTo>
                  <a:lnTo>
                    <a:pt x="429491" y="518624"/>
                  </a:lnTo>
                  <a:lnTo>
                    <a:pt x="476904" y="467464"/>
                  </a:lnTo>
                  <a:lnTo>
                    <a:pt x="519571" y="432416"/>
                  </a:lnTo>
                  <a:lnTo>
                    <a:pt x="448707" y="213038"/>
                  </a:lnTo>
                  <a:lnTo>
                    <a:pt x="668291" y="86261"/>
                  </a:lnTo>
                  <a:lnTo>
                    <a:pt x="826295" y="261137"/>
                  </a:lnTo>
                  <a:lnTo>
                    <a:pt x="928835" y="232475"/>
                  </a:lnTo>
                  <a:lnTo>
                    <a:pt x="940779" y="230653"/>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7" name="椭圆 36"/>
            <p:cNvSpPr/>
            <p:nvPr/>
          </p:nvSpPr>
          <p:spPr>
            <a:xfrm>
              <a:off x="2751276" y="1275041"/>
              <a:ext cx="1145619" cy="1145619"/>
            </a:xfrm>
            <a:prstGeom prst="ellipse">
              <a:avLst/>
            </a:pr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123765" y="1554424"/>
            <a:ext cx="1320374" cy="1320374"/>
            <a:chOff x="-1663140" y="4221415"/>
            <a:chExt cx="1643769" cy="1643769"/>
          </a:xfrm>
        </p:grpSpPr>
        <p:sp>
          <p:nvSpPr>
            <p:cNvPr id="39" name="任意多边形 38"/>
            <p:cNvSpPr/>
            <p:nvPr/>
          </p:nvSpPr>
          <p:spPr>
            <a:xfrm>
              <a:off x="-1663140" y="4221415"/>
              <a:ext cx="1643769" cy="1643769"/>
            </a:xfrm>
            <a:custGeom>
              <a:avLst/>
              <a:gdLst>
                <a:gd name="connsiteX0" fmla="*/ 990219 w 2233993"/>
                <a:gd name="connsiteY0" fmla="*/ 0 h 2233993"/>
                <a:gd name="connsiteX1" fmla="*/ 1243776 w 2233993"/>
                <a:gd name="connsiteY1" fmla="*/ 0 h 2233993"/>
                <a:gd name="connsiteX2" fmla="*/ 1293215 w 2233993"/>
                <a:gd name="connsiteY2" fmla="*/ 230653 h 2233993"/>
                <a:gd name="connsiteX3" fmla="*/ 1305159 w 2233993"/>
                <a:gd name="connsiteY3" fmla="*/ 232475 h 2233993"/>
                <a:gd name="connsiteX4" fmla="*/ 1406421 w 2233993"/>
                <a:gd name="connsiteY4" fmla="*/ 262552 h 2233993"/>
                <a:gd name="connsiteX5" fmla="*/ 1565703 w 2233993"/>
                <a:gd name="connsiteY5" fmla="*/ 86261 h 2233993"/>
                <a:gd name="connsiteX6" fmla="*/ 1785289 w 2233993"/>
                <a:gd name="connsiteY6" fmla="*/ 213038 h 2233993"/>
                <a:gd name="connsiteX7" fmla="*/ 1714720 w 2233993"/>
                <a:gd name="connsiteY7" fmla="*/ 431498 h 2233993"/>
                <a:gd name="connsiteX8" fmla="*/ 1727998 w 2233993"/>
                <a:gd name="connsiteY8" fmla="*/ 441179 h 2233993"/>
                <a:gd name="connsiteX9" fmla="*/ 1798603 w 2233993"/>
                <a:gd name="connsiteY9" fmla="*/ 509101 h 2233993"/>
                <a:gd name="connsiteX10" fmla="*/ 1806178 w 2233993"/>
                <a:gd name="connsiteY10" fmla="*/ 518085 h 2233993"/>
                <a:gd name="connsiteX11" fmla="*/ 2020956 w 2233993"/>
                <a:gd name="connsiteY11" fmla="*/ 448707 h 2233993"/>
                <a:gd name="connsiteX12" fmla="*/ 2147735 w 2233993"/>
                <a:gd name="connsiteY12" fmla="*/ 668293 h 2233993"/>
                <a:gd name="connsiteX13" fmla="*/ 1987717 w 2233993"/>
                <a:gd name="connsiteY13" fmla="*/ 812871 h 2233993"/>
                <a:gd name="connsiteX14" fmla="*/ 2000665 w 2233993"/>
                <a:gd name="connsiteY14" fmla="*/ 844997 h 2233993"/>
                <a:gd name="connsiteX15" fmla="*/ 2026102 w 2233993"/>
                <a:gd name="connsiteY15" fmla="*/ 945657 h 2233993"/>
                <a:gd name="connsiteX16" fmla="*/ 2233993 w 2233993"/>
                <a:gd name="connsiteY16" fmla="*/ 990220 h 2233993"/>
                <a:gd name="connsiteX17" fmla="*/ 2233993 w 2233993"/>
                <a:gd name="connsiteY17" fmla="*/ 1243775 h 2233993"/>
                <a:gd name="connsiteX18" fmla="*/ 2039275 w 2233993"/>
                <a:gd name="connsiteY18" fmla="*/ 1285513 h 2233993"/>
                <a:gd name="connsiteX19" fmla="*/ 2031673 w 2233993"/>
                <a:gd name="connsiteY19" fmla="*/ 1335315 h 2233993"/>
                <a:gd name="connsiteX20" fmla="*/ 2012012 w 2233993"/>
                <a:gd name="connsiteY20" fmla="*/ 1413800 h 2233993"/>
                <a:gd name="connsiteX21" fmla="*/ 2004307 w 2233993"/>
                <a:gd name="connsiteY21" fmla="*/ 1436116 h 2233993"/>
                <a:gd name="connsiteX22" fmla="*/ 2147735 w 2233993"/>
                <a:gd name="connsiteY22" fmla="*/ 1565704 h 2233993"/>
                <a:gd name="connsiteX23" fmla="*/ 2020956 w 2233993"/>
                <a:gd name="connsiteY23" fmla="*/ 1785288 h 2233993"/>
                <a:gd name="connsiteX24" fmla="*/ 1844700 w 2233993"/>
                <a:gd name="connsiteY24" fmla="*/ 1728353 h 2233993"/>
                <a:gd name="connsiteX25" fmla="*/ 1822969 w 2233993"/>
                <a:gd name="connsiteY25" fmla="*/ 1758154 h 2233993"/>
                <a:gd name="connsiteX26" fmla="*/ 1755051 w 2233993"/>
                <a:gd name="connsiteY26" fmla="*/ 1828759 h 2233993"/>
                <a:gd name="connsiteX27" fmla="*/ 1730019 w 2233993"/>
                <a:gd name="connsiteY27" fmla="*/ 1849858 h 2233993"/>
                <a:gd name="connsiteX28" fmla="*/ 1785289 w 2233993"/>
                <a:gd name="connsiteY28" fmla="*/ 2020955 h 2233993"/>
                <a:gd name="connsiteX29" fmla="*/ 1565703 w 2233993"/>
                <a:gd name="connsiteY29" fmla="*/ 2147733 h 2233993"/>
                <a:gd name="connsiteX30" fmla="*/ 1449147 w 2233993"/>
                <a:gd name="connsiteY30" fmla="*/ 2018732 h 2233993"/>
                <a:gd name="connsiteX31" fmla="*/ 1419153 w 2233993"/>
                <a:gd name="connsiteY31" fmla="*/ 2030823 h 2233993"/>
                <a:gd name="connsiteX32" fmla="*/ 1279775 w 2233993"/>
                <a:gd name="connsiteY32" fmla="*/ 2066043 h 2233993"/>
                <a:gd name="connsiteX33" fmla="*/ 1243776 w 2233993"/>
                <a:gd name="connsiteY33" fmla="*/ 2233993 h 2233993"/>
                <a:gd name="connsiteX34" fmla="*/ 990219 w 2233993"/>
                <a:gd name="connsiteY34" fmla="*/ 2233993 h 2233993"/>
                <a:gd name="connsiteX35" fmla="*/ 954144 w 2233993"/>
                <a:gd name="connsiteY35" fmla="*/ 2065692 h 2233993"/>
                <a:gd name="connsiteX36" fmla="*/ 928835 w 2233993"/>
                <a:gd name="connsiteY36" fmla="*/ 2061830 h 2233993"/>
                <a:gd name="connsiteX37" fmla="*/ 784610 w 2233993"/>
                <a:gd name="connsiteY37" fmla="*/ 2018995 h 2233993"/>
                <a:gd name="connsiteX38" fmla="*/ 668291 w 2233993"/>
                <a:gd name="connsiteY38" fmla="*/ 2147733 h 2233993"/>
                <a:gd name="connsiteX39" fmla="*/ 448707 w 2233993"/>
                <a:gd name="connsiteY39" fmla="*/ 2020955 h 2233993"/>
                <a:gd name="connsiteX40" fmla="*/ 503683 w 2233993"/>
                <a:gd name="connsiteY40" fmla="*/ 1850759 h 2233993"/>
                <a:gd name="connsiteX41" fmla="*/ 396551 w 2233993"/>
                <a:gd name="connsiteY41" fmla="*/ 1741037 h 2233993"/>
                <a:gd name="connsiteX42" fmla="*/ 388042 w 2233993"/>
                <a:gd name="connsiteY42" fmla="*/ 1728757 h 2233993"/>
                <a:gd name="connsiteX43" fmla="*/ 213040 w 2233993"/>
                <a:gd name="connsiteY43" fmla="*/ 1785288 h 2233993"/>
                <a:gd name="connsiteX44" fmla="*/ 86261 w 2233993"/>
                <a:gd name="connsiteY44" fmla="*/ 1565704 h 2233993"/>
                <a:gd name="connsiteX45" fmla="*/ 229791 w 2233993"/>
                <a:gd name="connsiteY45" fmla="*/ 1436022 h 2233993"/>
                <a:gd name="connsiteX46" fmla="*/ 215692 w 2233993"/>
                <a:gd name="connsiteY46" fmla="*/ 1391646 h 2233993"/>
                <a:gd name="connsiteX47" fmla="*/ 194334 w 2233993"/>
                <a:gd name="connsiteY47" fmla="*/ 1285430 h 2233993"/>
                <a:gd name="connsiteX48" fmla="*/ 0 w 2233993"/>
                <a:gd name="connsiteY48" fmla="*/ 1243775 h 2233993"/>
                <a:gd name="connsiteX49" fmla="*/ 0 w 2233993"/>
                <a:gd name="connsiteY49" fmla="*/ 990220 h 2233993"/>
                <a:gd name="connsiteX50" fmla="*/ 205961 w 2233993"/>
                <a:gd name="connsiteY50" fmla="*/ 946071 h 2233993"/>
                <a:gd name="connsiteX51" fmla="*/ 215692 w 2233993"/>
                <a:gd name="connsiteY51" fmla="*/ 902660 h 2233993"/>
                <a:gd name="connsiteX52" fmla="*/ 246755 w 2233993"/>
                <a:gd name="connsiteY52" fmla="*/ 813300 h 2233993"/>
                <a:gd name="connsiteX53" fmla="*/ 86261 w 2233993"/>
                <a:gd name="connsiteY53" fmla="*/ 668293 h 2233993"/>
                <a:gd name="connsiteX54" fmla="*/ 213040 w 2233993"/>
                <a:gd name="connsiteY54" fmla="*/ 448707 h 2233993"/>
                <a:gd name="connsiteX55" fmla="*/ 429491 w 2233993"/>
                <a:gd name="connsiteY55" fmla="*/ 518624 h 2233993"/>
                <a:gd name="connsiteX56" fmla="*/ 476904 w 2233993"/>
                <a:gd name="connsiteY56" fmla="*/ 467464 h 2233993"/>
                <a:gd name="connsiteX57" fmla="*/ 519571 w 2233993"/>
                <a:gd name="connsiteY57" fmla="*/ 432416 h 2233993"/>
                <a:gd name="connsiteX58" fmla="*/ 448707 w 2233993"/>
                <a:gd name="connsiteY58" fmla="*/ 213038 h 2233993"/>
                <a:gd name="connsiteX59" fmla="*/ 668291 w 2233993"/>
                <a:gd name="connsiteY59" fmla="*/ 86261 h 2233993"/>
                <a:gd name="connsiteX60" fmla="*/ 826295 w 2233993"/>
                <a:gd name="connsiteY60" fmla="*/ 261137 h 2233993"/>
                <a:gd name="connsiteX61" fmla="*/ 928835 w 2233993"/>
                <a:gd name="connsiteY61" fmla="*/ 232475 h 2233993"/>
                <a:gd name="connsiteX62" fmla="*/ 940779 w 2233993"/>
                <a:gd name="connsiteY62" fmla="*/ 230653 h 223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33993" h="2233993">
                  <a:moveTo>
                    <a:pt x="990219" y="0"/>
                  </a:moveTo>
                  <a:lnTo>
                    <a:pt x="1243776" y="0"/>
                  </a:lnTo>
                  <a:lnTo>
                    <a:pt x="1293215" y="230653"/>
                  </a:lnTo>
                  <a:lnTo>
                    <a:pt x="1305159" y="232475"/>
                  </a:lnTo>
                  <a:lnTo>
                    <a:pt x="1406421" y="262552"/>
                  </a:lnTo>
                  <a:lnTo>
                    <a:pt x="1565703" y="86261"/>
                  </a:lnTo>
                  <a:lnTo>
                    <a:pt x="1785289" y="213038"/>
                  </a:lnTo>
                  <a:lnTo>
                    <a:pt x="1714720" y="431498"/>
                  </a:lnTo>
                  <a:lnTo>
                    <a:pt x="1727998" y="441179"/>
                  </a:lnTo>
                  <a:cubicBezTo>
                    <a:pt x="1752702" y="462579"/>
                    <a:pt x="1776271" y="485253"/>
                    <a:pt x="1798603" y="509101"/>
                  </a:cubicBezTo>
                  <a:lnTo>
                    <a:pt x="1806178" y="518085"/>
                  </a:lnTo>
                  <a:lnTo>
                    <a:pt x="2020956" y="448707"/>
                  </a:lnTo>
                  <a:lnTo>
                    <a:pt x="2147735" y="668293"/>
                  </a:lnTo>
                  <a:lnTo>
                    <a:pt x="1987717" y="812871"/>
                  </a:lnTo>
                  <a:lnTo>
                    <a:pt x="2000665" y="844997"/>
                  </a:lnTo>
                  <a:lnTo>
                    <a:pt x="2026102" y="945657"/>
                  </a:lnTo>
                  <a:lnTo>
                    <a:pt x="2233993" y="990220"/>
                  </a:lnTo>
                  <a:lnTo>
                    <a:pt x="2233993" y="1243775"/>
                  </a:lnTo>
                  <a:lnTo>
                    <a:pt x="2039275" y="1285513"/>
                  </a:lnTo>
                  <a:lnTo>
                    <a:pt x="2031673" y="1335315"/>
                  </a:lnTo>
                  <a:cubicBezTo>
                    <a:pt x="2026234" y="1361905"/>
                    <a:pt x="2019661" y="1388085"/>
                    <a:pt x="2012012" y="1413800"/>
                  </a:cubicBezTo>
                  <a:lnTo>
                    <a:pt x="2004307" y="1436116"/>
                  </a:lnTo>
                  <a:lnTo>
                    <a:pt x="2147735" y="1565704"/>
                  </a:lnTo>
                  <a:lnTo>
                    <a:pt x="2020956" y="1785288"/>
                  </a:lnTo>
                  <a:lnTo>
                    <a:pt x="1844700" y="1728353"/>
                  </a:lnTo>
                  <a:lnTo>
                    <a:pt x="1822969" y="1758154"/>
                  </a:lnTo>
                  <a:cubicBezTo>
                    <a:pt x="1801571" y="1782859"/>
                    <a:pt x="1778898" y="1806427"/>
                    <a:pt x="1755051" y="1828759"/>
                  </a:cubicBezTo>
                  <a:lnTo>
                    <a:pt x="1730019" y="1849858"/>
                  </a:lnTo>
                  <a:lnTo>
                    <a:pt x="1785289" y="2020955"/>
                  </a:lnTo>
                  <a:lnTo>
                    <a:pt x="1565703" y="2147733"/>
                  </a:lnTo>
                  <a:lnTo>
                    <a:pt x="1449147" y="2018732"/>
                  </a:lnTo>
                  <a:lnTo>
                    <a:pt x="1419153" y="2030823"/>
                  </a:lnTo>
                  <a:lnTo>
                    <a:pt x="1279775" y="2066043"/>
                  </a:lnTo>
                  <a:lnTo>
                    <a:pt x="1243776" y="2233993"/>
                  </a:lnTo>
                  <a:lnTo>
                    <a:pt x="990219" y="2233993"/>
                  </a:lnTo>
                  <a:lnTo>
                    <a:pt x="954144" y="2065692"/>
                  </a:lnTo>
                  <a:lnTo>
                    <a:pt x="928835" y="2061830"/>
                  </a:lnTo>
                  <a:lnTo>
                    <a:pt x="784610" y="2018995"/>
                  </a:lnTo>
                  <a:lnTo>
                    <a:pt x="668291" y="2147733"/>
                  </a:lnTo>
                  <a:lnTo>
                    <a:pt x="448707" y="2020955"/>
                  </a:lnTo>
                  <a:lnTo>
                    <a:pt x="503683" y="1850759"/>
                  </a:lnTo>
                  <a:lnTo>
                    <a:pt x="396551" y="1741037"/>
                  </a:lnTo>
                  <a:lnTo>
                    <a:pt x="388042" y="1728757"/>
                  </a:lnTo>
                  <a:lnTo>
                    <a:pt x="213040" y="1785288"/>
                  </a:lnTo>
                  <a:lnTo>
                    <a:pt x="86261" y="1565704"/>
                  </a:lnTo>
                  <a:lnTo>
                    <a:pt x="229791" y="1436022"/>
                  </a:lnTo>
                  <a:lnTo>
                    <a:pt x="215692" y="1391646"/>
                  </a:lnTo>
                  <a:lnTo>
                    <a:pt x="194334" y="1285430"/>
                  </a:lnTo>
                  <a:lnTo>
                    <a:pt x="0" y="1243775"/>
                  </a:lnTo>
                  <a:lnTo>
                    <a:pt x="0" y="990220"/>
                  </a:lnTo>
                  <a:lnTo>
                    <a:pt x="205961" y="946071"/>
                  </a:lnTo>
                  <a:lnTo>
                    <a:pt x="215692" y="902660"/>
                  </a:lnTo>
                  <a:lnTo>
                    <a:pt x="246755" y="813300"/>
                  </a:lnTo>
                  <a:lnTo>
                    <a:pt x="86261" y="668293"/>
                  </a:lnTo>
                  <a:lnTo>
                    <a:pt x="213040" y="448707"/>
                  </a:lnTo>
                  <a:lnTo>
                    <a:pt x="429491" y="518624"/>
                  </a:lnTo>
                  <a:lnTo>
                    <a:pt x="476904" y="467464"/>
                  </a:lnTo>
                  <a:lnTo>
                    <a:pt x="519571" y="432416"/>
                  </a:lnTo>
                  <a:lnTo>
                    <a:pt x="448707" y="213038"/>
                  </a:lnTo>
                  <a:lnTo>
                    <a:pt x="668291" y="86261"/>
                  </a:lnTo>
                  <a:lnTo>
                    <a:pt x="826295" y="261137"/>
                  </a:lnTo>
                  <a:lnTo>
                    <a:pt x="928835" y="232475"/>
                  </a:lnTo>
                  <a:lnTo>
                    <a:pt x="940779" y="230653"/>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0" name="椭圆 39"/>
            <p:cNvSpPr/>
            <p:nvPr/>
          </p:nvSpPr>
          <p:spPr>
            <a:xfrm>
              <a:off x="-1378509" y="4506047"/>
              <a:ext cx="1074506" cy="1074506"/>
            </a:xfrm>
            <a:prstGeom prst="ellipse">
              <a:avLst/>
            </a:pr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4570150" y="3858153"/>
            <a:ext cx="801943"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01%</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
        <p:nvSpPr>
          <p:cNvPr id="43" name="矩形 42"/>
          <p:cNvSpPr/>
          <p:nvPr/>
        </p:nvSpPr>
        <p:spPr>
          <a:xfrm>
            <a:off x="7128546" y="3036449"/>
            <a:ext cx="801943"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02%</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
        <p:nvSpPr>
          <p:cNvPr id="44" name="矩形 43"/>
          <p:cNvSpPr/>
          <p:nvPr/>
        </p:nvSpPr>
        <p:spPr>
          <a:xfrm>
            <a:off x="4362304" y="1953001"/>
            <a:ext cx="848278"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03%</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
        <p:nvSpPr>
          <p:cNvPr id="45" name="矩形 44"/>
          <p:cNvSpPr/>
          <p:nvPr/>
        </p:nvSpPr>
        <p:spPr>
          <a:xfrm>
            <a:off x="6040159" y="1538595"/>
            <a:ext cx="801943"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04%</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grpSp>
        <p:nvGrpSpPr>
          <p:cNvPr id="46" name="组合 45"/>
          <p:cNvGrpSpPr/>
          <p:nvPr/>
        </p:nvGrpSpPr>
        <p:grpSpPr>
          <a:xfrm>
            <a:off x="1010793" y="4258137"/>
            <a:ext cx="2516012" cy="1231107"/>
            <a:chOff x="1517606" y="1668746"/>
            <a:chExt cx="2516012" cy="1231107"/>
          </a:xfrm>
        </p:grpSpPr>
        <p:sp>
          <p:nvSpPr>
            <p:cNvPr id="47" name="矩形 46"/>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8" name="矩形 47"/>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49" name="组合 48"/>
          <p:cNvGrpSpPr/>
          <p:nvPr/>
        </p:nvGrpSpPr>
        <p:grpSpPr>
          <a:xfrm>
            <a:off x="8492902" y="4281757"/>
            <a:ext cx="2516012" cy="1231107"/>
            <a:chOff x="1517606" y="1668746"/>
            <a:chExt cx="2516012" cy="1231107"/>
          </a:xfrm>
        </p:grpSpPr>
        <p:sp>
          <p:nvSpPr>
            <p:cNvPr id="50" name="矩形 49"/>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51" name="矩形 50"/>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52" name="组合 51"/>
          <p:cNvGrpSpPr/>
          <p:nvPr/>
        </p:nvGrpSpPr>
        <p:grpSpPr>
          <a:xfrm>
            <a:off x="1012954" y="1660883"/>
            <a:ext cx="2435704" cy="1231107"/>
            <a:chOff x="1517606" y="1668746"/>
            <a:chExt cx="2435704" cy="1231107"/>
          </a:xfrm>
        </p:grpSpPr>
        <p:sp>
          <p:nvSpPr>
            <p:cNvPr id="53" name="矩形 52"/>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54" name="矩形 53"/>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55" name="组合 54"/>
          <p:cNvGrpSpPr/>
          <p:nvPr/>
        </p:nvGrpSpPr>
        <p:grpSpPr>
          <a:xfrm>
            <a:off x="8445777" y="1369173"/>
            <a:ext cx="2435704" cy="1231107"/>
            <a:chOff x="1517606" y="1668746"/>
            <a:chExt cx="2435704" cy="1231107"/>
          </a:xfrm>
        </p:grpSpPr>
        <p:sp>
          <p:nvSpPr>
            <p:cNvPr id="56" name="矩形 55"/>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57" name="矩形 56"/>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2" name="文本框 1">
            <a:extLst>
              <a:ext uri="{FF2B5EF4-FFF2-40B4-BE49-F238E27FC236}">
                <a16:creationId xmlns:a16="http://schemas.microsoft.com/office/drawing/2014/main" id="{BF8E6417-9B88-5E01-AD76-088A7DA9951D}"/>
              </a:ext>
            </a:extLst>
          </p:cNvPr>
          <p:cNvSpPr txBox="1"/>
          <p:nvPr/>
        </p:nvSpPr>
        <p:spPr>
          <a:xfrm>
            <a:off x="683491" y="736752"/>
            <a:ext cx="2516011" cy="369332"/>
          </a:xfrm>
          <a:prstGeom prst="rect">
            <a:avLst/>
          </a:prstGeom>
          <a:noFill/>
        </p:spPr>
        <p:txBody>
          <a:bodyPr wrap="square" rtlCol="0">
            <a:spAutoFit/>
          </a:bodyPr>
          <a:lstStyle/>
          <a:p>
            <a:r>
              <a:rPr lang="en-US" altLang="zh-CN" dirty="0">
                <a:solidFill>
                  <a:srgbClr val="FF0000"/>
                </a:solidFill>
              </a:rPr>
              <a:t>Original format: pptx</a:t>
            </a:r>
            <a:endParaRPr lang="zh-CN" altLang="en-US" dirty="0">
              <a:solidFill>
                <a:srgbClr val="FF0000"/>
              </a:solidFill>
            </a:endParaRPr>
          </a:p>
        </p:txBody>
      </p:sp>
    </p:spTree>
    <p:extLst>
      <p:ext uri="{BB962C8B-B14F-4D97-AF65-F5344CB8AC3E}">
        <p14:creationId xmlns:p14="http://schemas.microsoft.com/office/powerpoint/2010/main" val="382170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sp>
        <p:nvSpPr>
          <p:cNvPr id="10" name="Freeform 5"/>
          <p:cNvSpPr>
            <a:spLocks/>
          </p:cNvSpPr>
          <p:nvPr/>
        </p:nvSpPr>
        <p:spPr bwMode="auto">
          <a:xfrm>
            <a:off x="5775325" y="3414713"/>
            <a:ext cx="1450975" cy="1200150"/>
          </a:xfrm>
          <a:custGeom>
            <a:avLst/>
            <a:gdLst>
              <a:gd name="T0" fmla="*/ 0 w 914"/>
              <a:gd name="T1" fmla="*/ 480 h 756"/>
              <a:gd name="T2" fmla="*/ 340 w 914"/>
              <a:gd name="T3" fmla="*/ 756 h 756"/>
              <a:gd name="T4" fmla="*/ 914 w 914"/>
              <a:gd name="T5" fmla="*/ 744 h 756"/>
              <a:gd name="T6" fmla="*/ 573 w 914"/>
              <a:gd name="T7" fmla="*/ 466 h 756"/>
              <a:gd name="T8" fmla="*/ 0 w 914"/>
              <a:gd name="T9" fmla="*/ 0 h 756"/>
              <a:gd name="T10" fmla="*/ 0 w 914"/>
              <a:gd name="T11" fmla="*/ 480 h 756"/>
            </a:gdLst>
            <a:ahLst/>
            <a:cxnLst>
              <a:cxn ang="0">
                <a:pos x="T0" y="T1"/>
              </a:cxn>
              <a:cxn ang="0">
                <a:pos x="T2" y="T3"/>
              </a:cxn>
              <a:cxn ang="0">
                <a:pos x="T4" y="T5"/>
              </a:cxn>
              <a:cxn ang="0">
                <a:pos x="T6" y="T7"/>
              </a:cxn>
              <a:cxn ang="0">
                <a:pos x="T8" y="T9"/>
              </a:cxn>
              <a:cxn ang="0">
                <a:pos x="T10" y="T11"/>
              </a:cxn>
            </a:cxnLst>
            <a:rect l="0" t="0" r="r" b="b"/>
            <a:pathLst>
              <a:path w="914" h="756">
                <a:moveTo>
                  <a:pt x="0" y="480"/>
                </a:moveTo>
                <a:lnTo>
                  <a:pt x="340" y="756"/>
                </a:lnTo>
                <a:lnTo>
                  <a:pt x="914" y="744"/>
                </a:lnTo>
                <a:lnTo>
                  <a:pt x="573" y="466"/>
                </a:lnTo>
                <a:lnTo>
                  <a:pt x="0" y="0"/>
                </a:lnTo>
                <a:lnTo>
                  <a:pt x="0" y="480"/>
                </a:lnTo>
                <a:close/>
              </a:path>
            </a:pathLst>
          </a:custGeom>
          <a:solidFill>
            <a:srgbClr val="F4AC42"/>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a:spLocks/>
          </p:cNvSpPr>
          <p:nvPr/>
        </p:nvSpPr>
        <p:spPr bwMode="auto">
          <a:xfrm>
            <a:off x="5775325" y="4552950"/>
            <a:ext cx="1450975" cy="1201738"/>
          </a:xfrm>
          <a:custGeom>
            <a:avLst/>
            <a:gdLst>
              <a:gd name="T0" fmla="*/ 0 w 914"/>
              <a:gd name="T1" fmla="*/ 276 h 757"/>
              <a:gd name="T2" fmla="*/ 340 w 914"/>
              <a:gd name="T3" fmla="*/ 0 h 757"/>
              <a:gd name="T4" fmla="*/ 914 w 914"/>
              <a:gd name="T5" fmla="*/ 27 h 757"/>
              <a:gd name="T6" fmla="*/ 573 w 914"/>
              <a:gd name="T7" fmla="*/ 290 h 757"/>
              <a:gd name="T8" fmla="*/ 0 w 914"/>
              <a:gd name="T9" fmla="*/ 757 h 757"/>
              <a:gd name="T10" fmla="*/ 0 w 914"/>
              <a:gd name="T11" fmla="*/ 276 h 757"/>
            </a:gdLst>
            <a:ahLst/>
            <a:cxnLst>
              <a:cxn ang="0">
                <a:pos x="T0" y="T1"/>
              </a:cxn>
              <a:cxn ang="0">
                <a:pos x="T2" y="T3"/>
              </a:cxn>
              <a:cxn ang="0">
                <a:pos x="T4" y="T5"/>
              </a:cxn>
              <a:cxn ang="0">
                <a:pos x="T6" y="T7"/>
              </a:cxn>
              <a:cxn ang="0">
                <a:pos x="T8" y="T9"/>
              </a:cxn>
              <a:cxn ang="0">
                <a:pos x="T10" y="T11"/>
              </a:cxn>
            </a:cxnLst>
            <a:rect l="0" t="0" r="r" b="b"/>
            <a:pathLst>
              <a:path w="914" h="757">
                <a:moveTo>
                  <a:pt x="0" y="276"/>
                </a:moveTo>
                <a:lnTo>
                  <a:pt x="340" y="0"/>
                </a:lnTo>
                <a:lnTo>
                  <a:pt x="914" y="27"/>
                </a:lnTo>
                <a:lnTo>
                  <a:pt x="573" y="290"/>
                </a:lnTo>
                <a:lnTo>
                  <a:pt x="0" y="757"/>
                </a:lnTo>
                <a:lnTo>
                  <a:pt x="0" y="276"/>
                </a:lnTo>
                <a:close/>
              </a:path>
            </a:pathLst>
          </a:custGeom>
          <a:solidFill>
            <a:srgbClr val="F4AC42"/>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a:spLocks/>
          </p:cNvSpPr>
          <p:nvPr/>
        </p:nvSpPr>
        <p:spPr bwMode="auto">
          <a:xfrm>
            <a:off x="4324350" y="1836738"/>
            <a:ext cx="1450975" cy="1201738"/>
          </a:xfrm>
          <a:custGeom>
            <a:avLst/>
            <a:gdLst>
              <a:gd name="T0" fmla="*/ 914 w 914"/>
              <a:gd name="T1" fmla="*/ 481 h 757"/>
              <a:gd name="T2" fmla="*/ 574 w 914"/>
              <a:gd name="T3" fmla="*/ 757 h 757"/>
              <a:gd name="T4" fmla="*/ 0 w 914"/>
              <a:gd name="T5" fmla="*/ 745 h 757"/>
              <a:gd name="T6" fmla="*/ 340 w 914"/>
              <a:gd name="T7" fmla="*/ 467 h 757"/>
              <a:gd name="T8" fmla="*/ 914 w 914"/>
              <a:gd name="T9" fmla="*/ 0 h 757"/>
              <a:gd name="T10" fmla="*/ 914 w 914"/>
              <a:gd name="T11" fmla="*/ 481 h 757"/>
            </a:gdLst>
            <a:ahLst/>
            <a:cxnLst>
              <a:cxn ang="0">
                <a:pos x="T0" y="T1"/>
              </a:cxn>
              <a:cxn ang="0">
                <a:pos x="T2" y="T3"/>
              </a:cxn>
              <a:cxn ang="0">
                <a:pos x="T4" y="T5"/>
              </a:cxn>
              <a:cxn ang="0">
                <a:pos x="T6" y="T7"/>
              </a:cxn>
              <a:cxn ang="0">
                <a:pos x="T8" y="T9"/>
              </a:cxn>
              <a:cxn ang="0">
                <a:pos x="T10" y="T11"/>
              </a:cxn>
            </a:cxnLst>
            <a:rect l="0" t="0" r="r" b="b"/>
            <a:pathLst>
              <a:path w="914" h="757">
                <a:moveTo>
                  <a:pt x="914" y="481"/>
                </a:moveTo>
                <a:lnTo>
                  <a:pt x="574" y="757"/>
                </a:lnTo>
                <a:lnTo>
                  <a:pt x="0" y="745"/>
                </a:lnTo>
                <a:lnTo>
                  <a:pt x="340" y="467"/>
                </a:lnTo>
                <a:lnTo>
                  <a:pt x="914" y="0"/>
                </a:lnTo>
                <a:lnTo>
                  <a:pt x="914" y="481"/>
                </a:lnTo>
                <a:close/>
              </a:path>
            </a:pathLst>
          </a:custGeom>
          <a:solidFill>
            <a:srgbClr val="4D6070"/>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Freeform 8"/>
          <p:cNvSpPr>
            <a:spLocks/>
          </p:cNvSpPr>
          <p:nvPr/>
        </p:nvSpPr>
        <p:spPr bwMode="auto">
          <a:xfrm>
            <a:off x="4324350" y="2976563"/>
            <a:ext cx="1450975" cy="1200150"/>
          </a:xfrm>
          <a:custGeom>
            <a:avLst/>
            <a:gdLst>
              <a:gd name="T0" fmla="*/ 914 w 914"/>
              <a:gd name="T1" fmla="*/ 276 h 756"/>
              <a:gd name="T2" fmla="*/ 574 w 914"/>
              <a:gd name="T3" fmla="*/ 0 h 756"/>
              <a:gd name="T4" fmla="*/ 0 w 914"/>
              <a:gd name="T5" fmla="*/ 27 h 756"/>
              <a:gd name="T6" fmla="*/ 340 w 914"/>
              <a:gd name="T7" fmla="*/ 290 h 756"/>
              <a:gd name="T8" fmla="*/ 914 w 914"/>
              <a:gd name="T9" fmla="*/ 756 h 756"/>
              <a:gd name="T10" fmla="*/ 914 w 914"/>
              <a:gd name="T11" fmla="*/ 276 h 756"/>
            </a:gdLst>
            <a:ahLst/>
            <a:cxnLst>
              <a:cxn ang="0">
                <a:pos x="T0" y="T1"/>
              </a:cxn>
              <a:cxn ang="0">
                <a:pos x="T2" y="T3"/>
              </a:cxn>
              <a:cxn ang="0">
                <a:pos x="T4" y="T5"/>
              </a:cxn>
              <a:cxn ang="0">
                <a:pos x="T6" y="T7"/>
              </a:cxn>
              <a:cxn ang="0">
                <a:pos x="T8" y="T9"/>
              </a:cxn>
              <a:cxn ang="0">
                <a:pos x="T10" y="T11"/>
              </a:cxn>
            </a:cxnLst>
            <a:rect l="0" t="0" r="r" b="b"/>
            <a:pathLst>
              <a:path w="914" h="756">
                <a:moveTo>
                  <a:pt x="914" y="276"/>
                </a:moveTo>
                <a:lnTo>
                  <a:pt x="574" y="0"/>
                </a:lnTo>
                <a:lnTo>
                  <a:pt x="0" y="27"/>
                </a:lnTo>
                <a:lnTo>
                  <a:pt x="340" y="290"/>
                </a:lnTo>
                <a:lnTo>
                  <a:pt x="914" y="756"/>
                </a:lnTo>
                <a:lnTo>
                  <a:pt x="914" y="276"/>
                </a:lnTo>
                <a:close/>
              </a:path>
            </a:pathLst>
          </a:custGeom>
          <a:solidFill>
            <a:srgbClr val="4D6070"/>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10"/>
          <p:cNvSpPr>
            <a:spLocks/>
          </p:cNvSpPr>
          <p:nvPr/>
        </p:nvSpPr>
        <p:spPr bwMode="auto">
          <a:xfrm>
            <a:off x="5775325" y="2212975"/>
            <a:ext cx="1450975" cy="1201738"/>
          </a:xfrm>
          <a:custGeom>
            <a:avLst/>
            <a:gdLst>
              <a:gd name="T0" fmla="*/ 0 w 914"/>
              <a:gd name="T1" fmla="*/ 276 h 757"/>
              <a:gd name="T2" fmla="*/ 340 w 914"/>
              <a:gd name="T3" fmla="*/ 0 h 757"/>
              <a:gd name="T4" fmla="*/ 914 w 914"/>
              <a:gd name="T5" fmla="*/ 27 h 757"/>
              <a:gd name="T6" fmla="*/ 573 w 914"/>
              <a:gd name="T7" fmla="*/ 290 h 757"/>
              <a:gd name="T8" fmla="*/ 0 w 914"/>
              <a:gd name="T9" fmla="*/ 757 h 757"/>
              <a:gd name="T10" fmla="*/ 0 w 914"/>
              <a:gd name="T11" fmla="*/ 276 h 757"/>
            </a:gdLst>
            <a:ahLst/>
            <a:cxnLst>
              <a:cxn ang="0">
                <a:pos x="T0" y="T1"/>
              </a:cxn>
              <a:cxn ang="0">
                <a:pos x="T2" y="T3"/>
              </a:cxn>
              <a:cxn ang="0">
                <a:pos x="T4" y="T5"/>
              </a:cxn>
              <a:cxn ang="0">
                <a:pos x="T6" y="T7"/>
              </a:cxn>
              <a:cxn ang="0">
                <a:pos x="T8" y="T9"/>
              </a:cxn>
              <a:cxn ang="0">
                <a:pos x="T10" y="T11"/>
              </a:cxn>
            </a:cxnLst>
            <a:rect l="0" t="0" r="r" b="b"/>
            <a:pathLst>
              <a:path w="914" h="757">
                <a:moveTo>
                  <a:pt x="0" y="276"/>
                </a:moveTo>
                <a:lnTo>
                  <a:pt x="340" y="0"/>
                </a:lnTo>
                <a:lnTo>
                  <a:pt x="914" y="27"/>
                </a:lnTo>
                <a:lnTo>
                  <a:pt x="573" y="290"/>
                </a:lnTo>
                <a:lnTo>
                  <a:pt x="0" y="757"/>
                </a:lnTo>
                <a:lnTo>
                  <a:pt x="0" y="276"/>
                </a:lnTo>
                <a:close/>
              </a:path>
            </a:pathLst>
          </a:custGeom>
          <a:solidFill>
            <a:srgbClr val="E05B3E"/>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Freeform 11"/>
          <p:cNvSpPr>
            <a:spLocks/>
          </p:cNvSpPr>
          <p:nvPr/>
        </p:nvSpPr>
        <p:spPr bwMode="auto">
          <a:xfrm>
            <a:off x="4324350" y="4176713"/>
            <a:ext cx="1450975" cy="1201738"/>
          </a:xfrm>
          <a:custGeom>
            <a:avLst/>
            <a:gdLst>
              <a:gd name="T0" fmla="*/ 914 w 914"/>
              <a:gd name="T1" fmla="*/ 481 h 757"/>
              <a:gd name="T2" fmla="*/ 574 w 914"/>
              <a:gd name="T3" fmla="*/ 757 h 757"/>
              <a:gd name="T4" fmla="*/ 0 w 914"/>
              <a:gd name="T5" fmla="*/ 745 h 757"/>
              <a:gd name="T6" fmla="*/ 340 w 914"/>
              <a:gd name="T7" fmla="*/ 467 h 757"/>
              <a:gd name="T8" fmla="*/ 914 w 914"/>
              <a:gd name="T9" fmla="*/ 0 h 757"/>
              <a:gd name="T10" fmla="*/ 914 w 914"/>
              <a:gd name="T11" fmla="*/ 481 h 757"/>
            </a:gdLst>
            <a:ahLst/>
            <a:cxnLst>
              <a:cxn ang="0">
                <a:pos x="T0" y="T1"/>
              </a:cxn>
              <a:cxn ang="0">
                <a:pos x="T2" y="T3"/>
              </a:cxn>
              <a:cxn ang="0">
                <a:pos x="T4" y="T5"/>
              </a:cxn>
              <a:cxn ang="0">
                <a:pos x="T6" y="T7"/>
              </a:cxn>
              <a:cxn ang="0">
                <a:pos x="T8" y="T9"/>
              </a:cxn>
              <a:cxn ang="0">
                <a:pos x="T10" y="T11"/>
              </a:cxn>
            </a:cxnLst>
            <a:rect l="0" t="0" r="r" b="b"/>
            <a:pathLst>
              <a:path w="914" h="757">
                <a:moveTo>
                  <a:pt x="914" y="481"/>
                </a:moveTo>
                <a:lnTo>
                  <a:pt x="574" y="757"/>
                </a:lnTo>
                <a:lnTo>
                  <a:pt x="0" y="745"/>
                </a:lnTo>
                <a:lnTo>
                  <a:pt x="340" y="467"/>
                </a:lnTo>
                <a:lnTo>
                  <a:pt x="914" y="0"/>
                </a:lnTo>
                <a:lnTo>
                  <a:pt x="914" y="481"/>
                </a:lnTo>
                <a:close/>
              </a:path>
            </a:pathLst>
          </a:custGeom>
          <a:solidFill>
            <a:srgbClr val="27ACAD"/>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Freeform 12"/>
          <p:cNvSpPr>
            <a:spLocks/>
          </p:cNvSpPr>
          <p:nvPr/>
        </p:nvSpPr>
        <p:spPr bwMode="auto">
          <a:xfrm>
            <a:off x="4324350" y="5316538"/>
            <a:ext cx="1450975" cy="1201738"/>
          </a:xfrm>
          <a:custGeom>
            <a:avLst/>
            <a:gdLst>
              <a:gd name="T0" fmla="*/ 914 w 914"/>
              <a:gd name="T1" fmla="*/ 276 h 757"/>
              <a:gd name="T2" fmla="*/ 574 w 914"/>
              <a:gd name="T3" fmla="*/ 0 h 757"/>
              <a:gd name="T4" fmla="*/ 0 w 914"/>
              <a:gd name="T5" fmla="*/ 27 h 757"/>
              <a:gd name="T6" fmla="*/ 340 w 914"/>
              <a:gd name="T7" fmla="*/ 290 h 757"/>
              <a:gd name="T8" fmla="*/ 914 w 914"/>
              <a:gd name="T9" fmla="*/ 757 h 757"/>
              <a:gd name="T10" fmla="*/ 914 w 914"/>
              <a:gd name="T11" fmla="*/ 276 h 757"/>
            </a:gdLst>
            <a:ahLst/>
            <a:cxnLst>
              <a:cxn ang="0">
                <a:pos x="T0" y="T1"/>
              </a:cxn>
              <a:cxn ang="0">
                <a:pos x="T2" y="T3"/>
              </a:cxn>
              <a:cxn ang="0">
                <a:pos x="T4" y="T5"/>
              </a:cxn>
              <a:cxn ang="0">
                <a:pos x="T6" y="T7"/>
              </a:cxn>
              <a:cxn ang="0">
                <a:pos x="T8" y="T9"/>
              </a:cxn>
              <a:cxn ang="0">
                <a:pos x="T10" y="T11"/>
              </a:cxn>
            </a:cxnLst>
            <a:rect l="0" t="0" r="r" b="b"/>
            <a:pathLst>
              <a:path w="914" h="757">
                <a:moveTo>
                  <a:pt x="914" y="276"/>
                </a:moveTo>
                <a:lnTo>
                  <a:pt x="574" y="0"/>
                </a:lnTo>
                <a:lnTo>
                  <a:pt x="0" y="27"/>
                </a:lnTo>
                <a:lnTo>
                  <a:pt x="340" y="290"/>
                </a:lnTo>
                <a:lnTo>
                  <a:pt x="914" y="757"/>
                </a:lnTo>
                <a:lnTo>
                  <a:pt x="914" y="276"/>
                </a:lnTo>
                <a:close/>
              </a:path>
            </a:pathLst>
          </a:custGeom>
          <a:solidFill>
            <a:srgbClr val="27ACAD"/>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a:spLocks/>
          </p:cNvSpPr>
          <p:nvPr/>
        </p:nvSpPr>
        <p:spPr bwMode="auto">
          <a:xfrm>
            <a:off x="5775325" y="1073150"/>
            <a:ext cx="1450975" cy="1201738"/>
          </a:xfrm>
          <a:custGeom>
            <a:avLst/>
            <a:gdLst>
              <a:gd name="T0" fmla="*/ 0 w 914"/>
              <a:gd name="T1" fmla="*/ 481 h 757"/>
              <a:gd name="T2" fmla="*/ 340 w 914"/>
              <a:gd name="T3" fmla="*/ 757 h 757"/>
              <a:gd name="T4" fmla="*/ 914 w 914"/>
              <a:gd name="T5" fmla="*/ 745 h 757"/>
              <a:gd name="T6" fmla="*/ 573 w 914"/>
              <a:gd name="T7" fmla="*/ 467 h 757"/>
              <a:gd name="T8" fmla="*/ 0 w 914"/>
              <a:gd name="T9" fmla="*/ 0 h 757"/>
              <a:gd name="T10" fmla="*/ 0 w 914"/>
              <a:gd name="T11" fmla="*/ 481 h 757"/>
            </a:gdLst>
            <a:ahLst/>
            <a:cxnLst>
              <a:cxn ang="0">
                <a:pos x="T0" y="T1"/>
              </a:cxn>
              <a:cxn ang="0">
                <a:pos x="T2" y="T3"/>
              </a:cxn>
              <a:cxn ang="0">
                <a:pos x="T4" y="T5"/>
              </a:cxn>
              <a:cxn ang="0">
                <a:pos x="T6" y="T7"/>
              </a:cxn>
              <a:cxn ang="0">
                <a:pos x="T8" y="T9"/>
              </a:cxn>
              <a:cxn ang="0">
                <a:pos x="T10" y="T11"/>
              </a:cxn>
            </a:cxnLst>
            <a:rect l="0" t="0" r="r" b="b"/>
            <a:pathLst>
              <a:path w="914" h="757">
                <a:moveTo>
                  <a:pt x="0" y="481"/>
                </a:moveTo>
                <a:lnTo>
                  <a:pt x="340" y="757"/>
                </a:lnTo>
                <a:lnTo>
                  <a:pt x="914" y="745"/>
                </a:lnTo>
                <a:lnTo>
                  <a:pt x="573" y="467"/>
                </a:lnTo>
                <a:lnTo>
                  <a:pt x="0" y="0"/>
                </a:lnTo>
                <a:lnTo>
                  <a:pt x="0" y="481"/>
                </a:lnTo>
                <a:close/>
              </a:path>
            </a:pathLst>
          </a:custGeom>
          <a:solidFill>
            <a:srgbClr val="E05B3E"/>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6" name="组合 25"/>
          <p:cNvGrpSpPr/>
          <p:nvPr/>
        </p:nvGrpSpPr>
        <p:grpSpPr>
          <a:xfrm>
            <a:off x="3882809" y="2301439"/>
            <a:ext cx="1375595" cy="1375595"/>
            <a:chOff x="7259532" y="2953156"/>
            <a:chExt cx="1375595" cy="1375595"/>
          </a:xfrm>
        </p:grpSpPr>
        <p:sp>
          <p:nvSpPr>
            <p:cNvPr id="19" name="Freeform 6"/>
            <p:cNvSpPr>
              <a:spLocks noEditPoints="1"/>
            </p:cNvSpPr>
            <p:nvPr/>
          </p:nvSpPr>
          <p:spPr bwMode="auto">
            <a:xfrm>
              <a:off x="7259532" y="2953156"/>
              <a:ext cx="1375595" cy="1375595"/>
            </a:xfrm>
            <a:custGeom>
              <a:avLst/>
              <a:gdLst>
                <a:gd name="T0" fmla="*/ 71 w 746"/>
                <a:gd name="T1" fmla="*/ 430 h 746"/>
                <a:gd name="T2" fmla="*/ 83 w 746"/>
                <a:gd name="T3" fmla="*/ 475 h 746"/>
                <a:gd name="T4" fmla="*/ 32 w 746"/>
                <a:gd name="T5" fmla="*/ 524 h 746"/>
                <a:gd name="T6" fmla="*/ 72 w 746"/>
                <a:gd name="T7" fmla="*/ 593 h 746"/>
                <a:gd name="T8" fmla="*/ 140 w 746"/>
                <a:gd name="T9" fmla="*/ 574 h 746"/>
                <a:gd name="T10" fmla="*/ 173 w 746"/>
                <a:gd name="T11" fmla="*/ 607 h 746"/>
                <a:gd name="T12" fmla="*/ 153 w 746"/>
                <a:gd name="T13" fmla="*/ 675 h 746"/>
                <a:gd name="T14" fmla="*/ 222 w 746"/>
                <a:gd name="T15" fmla="*/ 715 h 746"/>
                <a:gd name="T16" fmla="*/ 271 w 746"/>
                <a:gd name="T17" fmla="*/ 664 h 746"/>
                <a:gd name="T18" fmla="*/ 316 w 746"/>
                <a:gd name="T19" fmla="*/ 676 h 746"/>
                <a:gd name="T20" fmla="*/ 334 w 746"/>
                <a:gd name="T21" fmla="*/ 744 h 746"/>
                <a:gd name="T22" fmla="*/ 373 w 746"/>
                <a:gd name="T23" fmla="*/ 746 h 746"/>
                <a:gd name="T24" fmla="*/ 413 w 746"/>
                <a:gd name="T25" fmla="*/ 744 h 746"/>
                <a:gd name="T26" fmla="*/ 430 w 746"/>
                <a:gd name="T27" fmla="*/ 676 h 746"/>
                <a:gd name="T28" fmla="*/ 475 w 746"/>
                <a:gd name="T29" fmla="*/ 664 h 746"/>
                <a:gd name="T30" fmla="*/ 524 w 746"/>
                <a:gd name="T31" fmla="*/ 715 h 746"/>
                <a:gd name="T32" fmla="*/ 593 w 746"/>
                <a:gd name="T33" fmla="*/ 675 h 746"/>
                <a:gd name="T34" fmla="*/ 574 w 746"/>
                <a:gd name="T35" fmla="*/ 607 h 746"/>
                <a:gd name="T36" fmla="*/ 607 w 746"/>
                <a:gd name="T37" fmla="*/ 574 h 746"/>
                <a:gd name="T38" fmla="*/ 675 w 746"/>
                <a:gd name="T39" fmla="*/ 593 h 746"/>
                <a:gd name="T40" fmla="*/ 714 w 746"/>
                <a:gd name="T41" fmla="*/ 524 h 746"/>
                <a:gd name="T42" fmla="*/ 664 w 746"/>
                <a:gd name="T43" fmla="*/ 475 h 746"/>
                <a:gd name="T44" fmla="*/ 676 w 746"/>
                <a:gd name="T45" fmla="*/ 430 h 746"/>
                <a:gd name="T46" fmla="*/ 744 w 746"/>
                <a:gd name="T47" fmla="*/ 413 h 746"/>
                <a:gd name="T48" fmla="*/ 746 w 746"/>
                <a:gd name="T49" fmla="*/ 373 h 746"/>
                <a:gd name="T50" fmla="*/ 744 w 746"/>
                <a:gd name="T51" fmla="*/ 334 h 746"/>
                <a:gd name="T52" fmla="*/ 676 w 746"/>
                <a:gd name="T53" fmla="*/ 316 h 746"/>
                <a:gd name="T54" fmla="*/ 664 w 746"/>
                <a:gd name="T55" fmla="*/ 271 h 746"/>
                <a:gd name="T56" fmla="*/ 714 w 746"/>
                <a:gd name="T57" fmla="*/ 222 h 746"/>
                <a:gd name="T58" fmla="*/ 675 w 746"/>
                <a:gd name="T59" fmla="*/ 153 h 746"/>
                <a:gd name="T60" fmla="*/ 607 w 746"/>
                <a:gd name="T61" fmla="*/ 173 h 746"/>
                <a:gd name="T62" fmla="*/ 574 w 746"/>
                <a:gd name="T63" fmla="*/ 140 h 746"/>
                <a:gd name="T64" fmla="*/ 593 w 746"/>
                <a:gd name="T65" fmla="*/ 72 h 746"/>
                <a:gd name="T66" fmla="*/ 524 w 746"/>
                <a:gd name="T67" fmla="*/ 32 h 746"/>
                <a:gd name="T68" fmla="*/ 475 w 746"/>
                <a:gd name="T69" fmla="*/ 83 h 746"/>
                <a:gd name="T70" fmla="*/ 430 w 746"/>
                <a:gd name="T71" fmla="*/ 71 h 746"/>
                <a:gd name="T72" fmla="*/ 413 w 746"/>
                <a:gd name="T73" fmla="*/ 2 h 746"/>
                <a:gd name="T74" fmla="*/ 373 w 746"/>
                <a:gd name="T75" fmla="*/ 0 h 746"/>
                <a:gd name="T76" fmla="*/ 334 w 746"/>
                <a:gd name="T77" fmla="*/ 2 h 746"/>
                <a:gd name="T78" fmla="*/ 316 w 746"/>
                <a:gd name="T79" fmla="*/ 71 h 746"/>
                <a:gd name="T80" fmla="*/ 271 w 746"/>
                <a:gd name="T81" fmla="*/ 83 h 746"/>
                <a:gd name="T82" fmla="*/ 222 w 746"/>
                <a:gd name="T83" fmla="*/ 32 h 746"/>
                <a:gd name="T84" fmla="*/ 153 w 746"/>
                <a:gd name="T85" fmla="*/ 72 h 746"/>
                <a:gd name="T86" fmla="*/ 173 w 746"/>
                <a:gd name="T87" fmla="*/ 140 h 746"/>
                <a:gd name="T88" fmla="*/ 140 w 746"/>
                <a:gd name="T89" fmla="*/ 173 h 746"/>
                <a:gd name="T90" fmla="*/ 72 w 746"/>
                <a:gd name="T91" fmla="*/ 153 h 746"/>
                <a:gd name="T92" fmla="*/ 32 w 746"/>
                <a:gd name="T93" fmla="*/ 222 h 746"/>
                <a:gd name="T94" fmla="*/ 83 w 746"/>
                <a:gd name="T95" fmla="*/ 271 h 746"/>
                <a:gd name="T96" fmla="*/ 71 w 746"/>
                <a:gd name="T97" fmla="*/ 316 h 746"/>
                <a:gd name="T98" fmla="*/ 2 w 746"/>
                <a:gd name="T99" fmla="*/ 334 h 746"/>
                <a:gd name="T100" fmla="*/ 0 w 746"/>
                <a:gd name="T101" fmla="*/ 373 h 746"/>
                <a:gd name="T102" fmla="*/ 2 w 746"/>
                <a:gd name="T103" fmla="*/ 413 h 746"/>
                <a:gd name="T104" fmla="*/ 71 w 746"/>
                <a:gd name="T105" fmla="*/ 430 h 746"/>
                <a:gd name="T106" fmla="*/ 89 w 746"/>
                <a:gd name="T107" fmla="*/ 373 h 746"/>
                <a:gd name="T108" fmla="*/ 373 w 746"/>
                <a:gd name="T109" fmla="*/ 89 h 746"/>
                <a:gd name="T110" fmla="*/ 658 w 746"/>
                <a:gd name="T111" fmla="*/ 373 h 746"/>
                <a:gd name="T112" fmla="*/ 373 w 746"/>
                <a:gd name="T113" fmla="*/ 658 h 746"/>
                <a:gd name="T114" fmla="*/ 89 w 746"/>
                <a:gd name="T115" fmla="*/ 37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6" h="746">
                  <a:moveTo>
                    <a:pt x="71" y="430"/>
                  </a:moveTo>
                  <a:cubicBezTo>
                    <a:pt x="74" y="446"/>
                    <a:pt x="78" y="461"/>
                    <a:pt x="83" y="475"/>
                  </a:cubicBezTo>
                  <a:cubicBezTo>
                    <a:pt x="32" y="524"/>
                    <a:pt x="32" y="524"/>
                    <a:pt x="32" y="524"/>
                  </a:cubicBezTo>
                  <a:cubicBezTo>
                    <a:pt x="43" y="549"/>
                    <a:pt x="56" y="572"/>
                    <a:pt x="72" y="593"/>
                  </a:cubicBezTo>
                  <a:cubicBezTo>
                    <a:pt x="140" y="574"/>
                    <a:pt x="140" y="574"/>
                    <a:pt x="140" y="574"/>
                  </a:cubicBezTo>
                  <a:cubicBezTo>
                    <a:pt x="150" y="585"/>
                    <a:pt x="161" y="596"/>
                    <a:pt x="173" y="607"/>
                  </a:cubicBezTo>
                  <a:cubicBezTo>
                    <a:pt x="153" y="675"/>
                    <a:pt x="153" y="675"/>
                    <a:pt x="153" y="675"/>
                  </a:cubicBezTo>
                  <a:cubicBezTo>
                    <a:pt x="175" y="690"/>
                    <a:pt x="198" y="704"/>
                    <a:pt x="222" y="715"/>
                  </a:cubicBezTo>
                  <a:cubicBezTo>
                    <a:pt x="271" y="664"/>
                    <a:pt x="271" y="664"/>
                    <a:pt x="271" y="664"/>
                  </a:cubicBezTo>
                  <a:cubicBezTo>
                    <a:pt x="286" y="669"/>
                    <a:pt x="301" y="673"/>
                    <a:pt x="316" y="676"/>
                  </a:cubicBezTo>
                  <a:cubicBezTo>
                    <a:pt x="334" y="744"/>
                    <a:pt x="334" y="744"/>
                    <a:pt x="334" y="744"/>
                  </a:cubicBezTo>
                  <a:cubicBezTo>
                    <a:pt x="347" y="746"/>
                    <a:pt x="360" y="746"/>
                    <a:pt x="373" y="746"/>
                  </a:cubicBezTo>
                  <a:cubicBezTo>
                    <a:pt x="387" y="746"/>
                    <a:pt x="400" y="746"/>
                    <a:pt x="413" y="744"/>
                  </a:cubicBezTo>
                  <a:cubicBezTo>
                    <a:pt x="430" y="676"/>
                    <a:pt x="430" y="676"/>
                    <a:pt x="430" y="676"/>
                  </a:cubicBezTo>
                  <a:cubicBezTo>
                    <a:pt x="446" y="673"/>
                    <a:pt x="461" y="669"/>
                    <a:pt x="475" y="664"/>
                  </a:cubicBezTo>
                  <a:cubicBezTo>
                    <a:pt x="524" y="715"/>
                    <a:pt x="524" y="715"/>
                    <a:pt x="524" y="715"/>
                  </a:cubicBezTo>
                  <a:cubicBezTo>
                    <a:pt x="549" y="704"/>
                    <a:pt x="572" y="690"/>
                    <a:pt x="593" y="675"/>
                  </a:cubicBezTo>
                  <a:cubicBezTo>
                    <a:pt x="574" y="607"/>
                    <a:pt x="574" y="607"/>
                    <a:pt x="574" y="607"/>
                  </a:cubicBezTo>
                  <a:cubicBezTo>
                    <a:pt x="585" y="596"/>
                    <a:pt x="596" y="585"/>
                    <a:pt x="607" y="574"/>
                  </a:cubicBezTo>
                  <a:cubicBezTo>
                    <a:pt x="675" y="593"/>
                    <a:pt x="675" y="593"/>
                    <a:pt x="675" y="593"/>
                  </a:cubicBezTo>
                  <a:cubicBezTo>
                    <a:pt x="690" y="572"/>
                    <a:pt x="704" y="549"/>
                    <a:pt x="714" y="524"/>
                  </a:cubicBezTo>
                  <a:cubicBezTo>
                    <a:pt x="664" y="475"/>
                    <a:pt x="664" y="475"/>
                    <a:pt x="664" y="475"/>
                  </a:cubicBezTo>
                  <a:cubicBezTo>
                    <a:pt x="669" y="461"/>
                    <a:pt x="673" y="446"/>
                    <a:pt x="676" y="430"/>
                  </a:cubicBezTo>
                  <a:cubicBezTo>
                    <a:pt x="744" y="413"/>
                    <a:pt x="744" y="413"/>
                    <a:pt x="744" y="413"/>
                  </a:cubicBezTo>
                  <a:cubicBezTo>
                    <a:pt x="746" y="400"/>
                    <a:pt x="746" y="387"/>
                    <a:pt x="746" y="373"/>
                  </a:cubicBezTo>
                  <a:cubicBezTo>
                    <a:pt x="746" y="360"/>
                    <a:pt x="746" y="347"/>
                    <a:pt x="744" y="334"/>
                  </a:cubicBezTo>
                  <a:cubicBezTo>
                    <a:pt x="676" y="316"/>
                    <a:pt x="676" y="316"/>
                    <a:pt x="676" y="316"/>
                  </a:cubicBezTo>
                  <a:cubicBezTo>
                    <a:pt x="673" y="301"/>
                    <a:pt x="669" y="286"/>
                    <a:pt x="664" y="271"/>
                  </a:cubicBezTo>
                  <a:cubicBezTo>
                    <a:pt x="714" y="222"/>
                    <a:pt x="714" y="222"/>
                    <a:pt x="714" y="222"/>
                  </a:cubicBezTo>
                  <a:cubicBezTo>
                    <a:pt x="704" y="198"/>
                    <a:pt x="690" y="175"/>
                    <a:pt x="675" y="153"/>
                  </a:cubicBezTo>
                  <a:cubicBezTo>
                    <a:pt x="607" y="173"/>
                    <a:pt x="607" y="173"/>
                    <a:pt x="607" y="173"/>
                  </a:cubicBezTo>
                  <a:cubicBezTo>
                    <a:pt x="596" y="161"/>
                    <a:pt x="585" y="150"/>
                    <a:pt x="574" y="140"/>
                  </a:cubicBezTo>
                  <a:cubicBezTo>
                    <a:pt x="593" y="72"/>
                    <a:pt x="593" y="72"/>
                    <a:pt x="593" y="72"/>
                  </a:cubicBezTo>
                  <a:cubicBezTo>
                    <a:pt x="572" y="56"/>
                    <a:pt x="549" y="43"/>
                    <a:pt x="524" y="32"/>
                  </a:cubicBezTo>
                  <a:cubicBezTo>
                    <a:pt x="475" y="83"/>
                    <a:pt x="475" y="83"/>
                    <a:pt x="475" y="83"/>
                  </a:cubicBezTo>
                  <a:cubicBezTo>
                    <a:pt x="461" y="78"/>
                    <a:pt x="446" y="74"/>
                    <a:pt x="430" y="71"/>
                  </a:cubicBezTo>
                  <a:cubicBezTo>
                    <a:pt x="413" y="2"/>
                    <a:pt x="413" y="2"/>
                    <a:pt x="413" y="2"/>
                  </a:cubicBezTo>
                  <a:cubicBezTo>
                    <a:pt x="400" y="1"/>
                    <a:pt x="387" y="0"/>
                    <a:pt x="373" y="0"/>
                  </a:cubicBezTo>
                  <a:cubicBezTo>
                    <a:pt x="360" y="0"/>
                    <a:pt x="347" y="1"/>
                    <a:pt x="334" y="2"/>
                  </a:cubicBezTo>
                  <a:cubicBezTo>
                    <a:pt x="316" y="71"/>
                    <a:pt x="316" y="71"/>
                    <a:pt x="316" y="71"/>
                  </a:cubicBezTo>
                  <a:cubicBezTo>
                    <a:pt x="301" y="74"/>
                    <a:pt x="286" y="78"/>
                    <a:pt x="271" y="83"/>
                  </a:cubicBezTo>
                  <a:cubicBezTo>
                    <a:pt x="222" y="32"/>
                    <a:pt x="222" y="32"/>
                    <a:pt x="222" y="32"/>
                  </a:cubicBezTo>
                  <a:cubicBezTo>
                    <a:pt x="198" y="43"/>
                    <a:pt x="175" y="56"/>
                    <a:pt x="153" y="72"/>
                  </a:cubicBezTo>
                  <a:cubicBezTo>
                    <a:pt x="173" y="140"/>
                    <a:pt x="173" y="140"/>
                    <a:pt x="173" y="140"/>
                  </a:cubicBezTo>
                  <a:cubicBezTo>
                    <a:pt x="161" y="150"/>
                    <a:pt x="150" y="161"/>
                    <a:pt x="140" y="173"/>
                  </a:cubicBezTo>
                  <a:cubicBezTo>
                    <a:pt x="72" y="153"/>
                    <a:pt x="72" y="153"/>
                    <a:pt x="72" y="153"/>
                  </a:cubicBezTo>
                  <a:cubicBezTo>
                    <a:pt x="56" y="175"/>
                    <a:pt x="43" y="198"/>
                    <a:pt x="32" y="222"/>
                  </a:cubicBezTo>
                  <a:cubicBezTo>
                    <a:pt x="83" y="271"/>
                    <a:pt x="83" y="271"/>
                    <a:pt x="83" y="271"/>
                  </a:cubicBezTo>
                  <a:cubicBezTo>
                    <a:pt x="78" y="286"/>
                    <a:pt x="74" y="301"/>
                    <a:pt x="71" y="316"/>
                  </a:cubicBezTo>
                  <a:cubicBezTo>
                    <a:pt x="2" y="334"/>
                    <a:pt x="2" y="334"/>
                    <a:pt x="2" y="334"/>
                  </a:cubicBezTo>
                  <a:cubicBezTo>
                    <a:pt x="1" y="347"/>
                    <a:pt x="0" y="360"/>
                    <a:pt x="0" y="373"/>
                  </a:cubicBezTo>
                  <a:cubicBezTo>
                    <a:pt x="0" y="387"/>
                    <a:pt x="1" y="400"/>
                    <a:pt x="2" y="413"/>
                  </a:cubicBezTo>
                  <a:lnTo>
                    <a:pt x="71" y="430"/>
                  </a:lnTo>
                  <a:close/>
                  <a:moveTo>
                    <a:pt x="89" y="373"/>
                  </a:moveTo>
                  <a:cubicBezTo>
                    <a:pt x="89" y="216"/>
                    <a:pt x="216" y="89"/>
                    <a:pt x="373" y="89"/>
                  </a:cubicBezTo>
                  <a:cubicBezTo>
                    <a:pt x="530" y="89"/>
                    <a:pt x="658" y="216"/>
                    <a:pt x="658" y="373"/>
                  </a:cubicBezTo>
                  <a:cubicBezTo>
                    <a:pt x="658" y="530"/>
                    <a:pt x="530" y="658"/>
                    <a:pt x="373" y="658"/>
                  </a:cubicBezTo>
                  <a:cubicBezTo>
                    <a:pt x="216" y="658"/>
                    <a:pt x="89" y="530"/>
                    <a:pt x="89" y="37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3" name="椭圆 22"/>
            <p:cNvSpPr/>
            <p:nvPr/>
          </p:nvSpPr>
          <p:spPr>
            <a:xfrm>
              <a:off x="7442176" y="3122193"/>
              <a:ext cx="1037520" cy="1037520"/>
            </a:xfrm>
            <a:prstGeom prst="ellipse">
              <a:avLst/>
            </a:pr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9" name="组合 28"/>
          <p:cNvGrpSpPr/>
          <p:nvPr/>
        </p:nvGrpSpPr>
        <p:grpSpPr>
          <a:xfrm>
            <a:off x="6192457" y="3865152"/>
            <a:ext cx="1375595" cy="1375595"/>
            <a:chOff x="5544974" y="4963895"/>
            <a:chExt cx="1375595" cy="1375595"/>
          </a:xfrm>
        </p:grpSpPr>
        <p:sp>
          <p:nvSpPr>
            <p:cNvPr id="21" name="Freeform 11"/>
            <p:cNvSpPr>
              <a:spLocks noEditPoints="1"/>
            </p:cNvSpPr>
            <p:nvPr/>
          </p:nvSpPr>
          <p:spPr bwMode="auto">
            <a:xfrm>
              <a:off x="5544974" y="4963895"/>
              <a:ext cx="1375595" cy="1375595"/>
            </a:xfrm>
            <a:custGeom>
              <a:avLst/>
              <a:gdLst>
                <a:gd name="T0" fmla="*/ 71 w 746"/>
                <a:gd name="T1" fmla="*/ 430 h 746"/>
                <a:gd name="T2" fmla="*/ 83 w 746"/>
                <a:gd name="T3" fmla="*/ 474 h 746"/>
                <a:gd name="T4" fmla="*/ 32 w 746"/>
                <a:gd name="T5" fmla="*/ 524 h 746"/>
                <a:gd name="T6" fmla="*/ 72 w 746"/>
                <a:gd name="T7" fmla="*/ 593 h 746"/>
                <a:gd name="T8" fmla="*/ 140 w 746"/>
                <a:gd name="T9" fmla="*/ 573 h 746"/>
                <a:gd name="T10" fmla="*/ 173 w 746"/>
                <a:gd name="T11" fmla="*/ 606 h 746"/>
                <a:gd name="T12" fmla="*/ 153 w 746"/>
                <a:gd name="T13" fmla="*/ 674 h 746"/>
                <a:gd name="T14" fmla="*/ 222 w 746"/>
                <a:gd name="T15" fmla="*/ 714 h 746"/>
                <a:gd name="T16" fmla="*/ 272 w 746"/>
                <a:gd name="T17" fmla="*/ 663 h 746"/>
                <a:gd name="T18" fmla="*/ 316 w 746"/>
                <a:gd name="T19" fmla="*/ 675 h 746"/>
                <a:gd name="T20" fmla="*/ 334 w 746"/>
                <a:gd name="T21" fmla="*/ 744 h 746"/>
                <a:gd name="T22" fmla="*/ 373 w 746"/>
                <a:gd name="T23" fmla="*/ 746 h 746"/>
                <a:gd name="T24" fmla="*/ 413 w 746"/>
                <a:gd name="T25" fmla="*/ 744 h 746"/>
                <a:gd name="T26" fmla="*/ 430 w 746"/>
                <a:gd name="T27" fmla="*/ 675 h 746"/>
                <a:gd name="T28" fmla="*/ 475 w 746"/>
                <a:gd name="T29" fmla="*/ 663 h 746"/>
                <a:gd name="T30" fmla="*/ 524 w 746"/>
                <a:gd name="T31" fmla="*/ 714 h 746"/>
                <a:gd name="T32" fmla="*/ 593 w 746"/>
                <a:gd name="T33" fmla="*/ 674 h 746"/>
                <a:gd name="T34" fmla="*/ 574 w 746"/>
                <a:gd name="T35" fmla="*/ 606 h 746"/>
                <a:gd name="T36" fmla="*/ 607 w 746"/>
                <a:gd name="T37" fmla="*/ 573 h 746"/>
                <a:gd name="T38" fmla="*/ 675 w 746"/>
                <a:gd name="T39" fmla="*/ 593 h 746"/>
                <a:gd name="T40" fmla="*/ 715 w 746"/>
                <a:gd name="T41" fmla="*/ 524 h 746"/>
                <a:gd name="T42" fmla="*/ 664 w 746"/>
                <a:gd name="T43" fmla="*/ 474 h 746"/>
                <a:gd name="T44" fmla="*/ 676 w 746"/>
                <a:gd name="T45" fmla="*/ 430 h 746"/>
                <a:gd name="T46" fmla="*/ 744 w 746"/>
                <a:gd name="T47" fmla="*/ 412 h 746"/>
                <a:gd name="T48" fmla="*/ 746 w 746"/>
                <a:gd name="T49" fmla="*/ 373 h 746"/>
                <a:gd name="T50" fmla="*/ 744 w 746"/>
                <a:gd name="T51" fmla="*/ 333 h 746"/>
                <a:gd name="T52" fmla="*/ 676 w 746"/>
                <a:gd name="T53" fmla="*/ 316 h 746"/>
                <a:gd name="T54" fmla="*/ 664 w 746"/>
                <a:gd name="T55" fmla="*/ 271 h 746"/>
                <a:gd name="T56" fmla="*/ 715 w 746"/>
                <a:gd name="T57" fmla="*/ 222 h 746"/>
                <a:gd name="T58" fmla="*/ 675 w 746"/>
                <a:gd name="T59" fmla="*/ 153 h 746"/>
                <a:gd name="T60" fmla="*/ 607 w 746"/>
                <a:gd name="T61" fmla="*/ 172 h 746"/>
                <a:gd name="T62" fmla="*/ 574 w 746"/>
                <a:gd name="T63" fmla="*/ 139 h 746"/>
                <a:gd name="T64" fmla="*/ 593 w 746"/>
                <a:gd name="T65" fmla="*/ 71 h 746"/>
                <a:gd name="T66" fmla="*/ 524 w 746"/>
                <a:gd name="T67" fmla="*/ 31 h 746"/>
                <a:gd name="T68" fmla="*/ 475 w 746"/>
                <a:gd name="T69" fmla="*/ 82 h 746"/>
                <a:gd name="T70" fmla="*/ 430 w 746"/>
                <a:gd name="T71" fmla="*/ 70 h 746"/>
                <a:gd name="T72" fmla="*/ 413 w 746"/>
                <a:gd name="T73" fmla="*/ 2 h 746"/>
                <a:gd name="T74" fmla="*/ 373 w 746"/>
                <a:gd name="T75" fmla="*/ 0 h 746"/>
                <a:gd name="T76" fmla="*/ 334 w 746"/>
                <a:gd name="T77" fmla="*/ 2 h 746"/>
                <a:gd name="T78" fmla="*/ 316 w 746"/>
                <a:gd name="T79" fmla="*/ 70 h 746"/>
                <a:gd name="T80" fmla="*/ 272 w 746"/>
                <a:gd name="T81" fmla="*/ 82 h 746"/>
                <a:gd name="T82" fmla="*/ 222 w 746"/>
                <a:gd name="T83" fmla="*/ 31 h 746"/>
                <a:gd name="T84" fmla="*/ 153 w 746"/>
                <a:gd name="T85" fmla="*/ 71 h 746"/>
                <a:gd name="T86" fmla="*/ 173 w 746"/>
                <a:gd name="T87" fmla="*/ 139 h 746"/>
                <a:gd name="T88" fmla="*/ 140 w 746"/>
                <a:gd name="T89" fmla="*/ 172 h 746"/>
                <a:gd name="T90" fmla="*/ 72 w 746"/>
                <a:gd name="T91" fmla="*/ 153 h 746"/>
                <a:gd name="T92" fmla="*/ 32 w 746"/>
                <a:gd name="T93" fmla="*/ 222 h 746"/>
                <a:gd name="T94" fmla="*/ 83 w 746"/>
                <a:gd name="T95" fmla="*/ 271 h 746"/>
                <a:gd name="T96" fmla="*/ 71 w 746"/>
                <a:gd name="T97" fmla="*/ 316 h 746"/>
                <a:gd name="T98" fmla="*/ 2 w 746"/>
                <a:gd name="T99" fmla="*/ 333 h 746"/>
                <a:gd name="T100" fmla="*/ 0 w 746"/>
                <a:gd name="T101" fmla="*/ 373 h 746"/>
                <a:gd name="T102" fmla="*/ 2 w 746"/>
                <a:gd name="T103" fmla="*/ 412 h 746"/>
                <a:gd name="T104" fmla="*/ 71 w 746"/>
                <a:gd name="T105" fmla="*/ 430 h 746"/>
                <a:gd name="T106" fmla="*/ 89 w 746"/>
                <a:gd name="T107" fmla="*/ 373 h 746"/>
                <a:gd name="T108" fmla="*/ 373 w 746"/>
                <a:gd name="T109" fmla="*/ 88 h 746"/>
                <a:gd name="T110" fmla="*/ 658 w 746"/>
                <a:gd name="T111" fmla="*/ 373 h 746"/>
                <a:gd name="T112" fmla="*/ 373 w 746"/>
                <a:gd name="T113" fmla="*/ 657 h 746"/>
                <a:gd name="T114" fmla="*/ 89 w 746"/>
                <a:gd name="T115" fmla="*/ 37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6" h="746">
                  <a:moveTo>
                    <a:pt x="71" y="430"/>
                  </a:moveTo>
                  <a:cubicBezTo>
                    <a:pt x="74" y="445"/>
                    <a:pt x="78" y="460"/>
                    <a:pt x="83" y="474"/>
                  </a:cubicBezTo>
                  <a:cubicBezTo>
                    <a:pt x="32" y="524"/>
                    <a:pt x="32" y="524"/>
                    <a:pt x="32" y="524"/>
                  </a:cubicBezTo>
                  <a:cubicBezTo>
                    <a:pt x="43" y="548"/>
                    <a:pt x="56" y="571"/>
                    <a:pt x="72" y="593"/>
                  </a:cubicBezTo>
                  <a:cubicBezTo>
                    <a:pt x="140" y="573"/>
                    <a:pt x="140" y="573"/>
                    <a:pt x="140" y="573"/>
                  </a:cubicBezTo>
                  <a:cubicBezTo>
                    <a:pt x="150" y="585"/>
                    <a:pt x="161" y="596"/>
                    <a:pt x="173" y="606"/>
                  </a:cubicBezTo>
                  <a:cubicBezTo>
                    <a:pt x="153" y="674"/>
                    <a:pt x="153" y="674"/>
                    <a:pt x="153" y="674"/>
                  </a:cubicBezTo>
                  <a:cubicBezTo>
                    <a:pt x="175" y="690"/>
                    <a:pt x="198" y="703"/>
                    <a:pt x="222" y="714"/>
                  </a:cubicBezTo>
                  <a:cubicBezTo>
                    <a:pt x="272" y="663"/>
                    <a:pt x="272" y="663"/>
                    <a:pt x="272" y="663"/>
                  </a:cubicBezTo>
                  <a:cubicBezTo>
                    <a:pt x="286" y="668"/>
                    <a:pt x="301" y="672"/>
                    <a:pt x="316" y="675"/>
                  </a:cubicBezTo>
                  <a:cubicBezTo>
                    <a:pt x="334" y="744"/>
                    <a:pt x="334" y="744"/>
                    <a:pt x="334" y="744"/>
                  </a:cubicBezTo>
                  <a:cubicBezTo>
                    <a:pt x="347" y="745"/>
                    <a:pt x="360" y="746"/>
                    <a:pt x="373" y="746"/>
                  </a:cubicBezTo>
                  <a:cubicBezTo>
                    <a:pt x="387" y="746"/>
                    <a:pt x="400" y="745"/>
                    <a:pt x="413" y="744"/>
                  </a:cubicBezTo>
                  <a:cubicBezTo>
                    <a:pt x="430" y="675"/>
                    <a:pt x="430" y="675"/>
                    <a:pt x="430" y="675"/>
                  </a:cubicBezTo>
                  <a:cubicBezTo>
                    <a:pt x="446" y="672"/>
                    <a:pt x="461" y="668"/>
                    <a:pt x="475" y="663"/>
                  </a:cubicBezTo>
                  <a:cubicBezTo>
                    <a:pt x="524" y="714"/>
                    <a:pt x="524" y="714"/>
                    <a:pt x="524" y="714"/>
                  </a:cubicBezTo>
                  <a:cubicBezTo>
                    <a:pt x="549" y="703"/>
                    <a:pt x="572" y="690"/>
                    <a:pt x="593" y="674"/>
                  </a:cubicBezTo>
                  <a:cubicBezTo>
                    <a:pt x="574" y="606"/>
                    <a:pt x="574" y="606"/>
                    <a:pt x="574" y="606"/>
                  </a:cubicBezTo>
                  <a:cubicBezTo>
                    <a:pt x="586" y="596"/>
                    <a:pt x="596" y="585"/>
                    <a:pt x="607" y="573"/>
                  </a:cubicBezTo>
                  <a:cubicBezTo>
                    <a:pt x="675" y="593"/>
                    <a:pt x="675" y="593"/>
                    <a:pt x="675" y="593"/>
                  </a:cubicBezTo>
                  <a:cubicBezTo>
                    <a:pt x="690" y="571"/>
                    <a:pt x="704" y="548"/>
                    <a:pt x="715" y="524"/>
                  </a:cubicBezTo>
                  <a:cubicBezTo>
                    <a:pt x="664" y="474"/>
                    <a:pt x="664" y="474"/>
                    <a:pt x="664" y="474"/>
                  </a:cubicBezTo>
                  <a:cubicBezTo>
                    <a:pt x="669" y="460"/>
                    <a:pt x="673" y="445"/>
                    <a:pt x="676" y="430"/>
                  </a:cubicBezTo>
                  <a:cubicBezTo>
                    <a:pt x="744" y="412"/>
                    <a:pt x="744" y="412"/>
                    <a:pt x="744" y="412"/>
                  </a:cubicBezTo>
                  <a:cubicBezTo>
                    <a:pt x="746" y="399"/>
                    <a:pt x="746" y="386"/>
                    <a:pt x="746" y="373"/>
                  </a:cubicBezTo>
                  <a:cubicBezTo>
                    <a:pt x="746" y="359"/>
                    <a:pt x="746" y="346"/>
                    <a:pt x="744" y="333"/>
                  </a:cubicBezTo>
                  <a:cubicBezTo>
                    <a:pt x="676" y="316"/>
                    <a:pt x="676" y="316"/>
                    <a:pt x="676" y="316"/>
                  </a:cubicBezTo>
                  <a:cubicBezTo>
                    <a:pt x="673" y="300"/>
                    <a:pt x="669" y="285"/>
                    <a:pt x="664" y="271"/>
                  </a:cubicBezTo>
                  <a:cubicBezTo>
                    <a:pt x="715" y="222"/>
                    <a:pt x="715" y="222"/>
                    <a:pt x="715" y="222"/>
                  </a:cubicBezTo>
                  <a:cubicBezTo>
                    <a:pt x="704" y="197"/>
                    <a:pt x="690" y="174"/>
                    <a:pt x="675" y="153"/>
                  </a:cubicBezTo>
                  <a:cubicBezTo>
                    <a:pt x="607" y="172"/>
                    <a:pt x="607" y="172"/>
                    <a:pt x="607" y="172"/>
                  </a:cubicBezTo>
                  <a:cubicBezTo>
                    <a:pt x="596" y="160"/>
                    <a:pt x="586" y="149"/>
                    <a:pt x="574" y="139"/>
                  </a:cubicBezTo>
                  <a:cubicBezTo>
                    <a:pt x="593" y="71"/>
                    <a:pt x="593" y="71"/>
                    <a:pt x="593" y="71"/>
                  </a:cubicBezTo>
                  <a:cubicBezTo>
                    <a:pt x="572" y="56"/>
                    <a:pt x="549" y="42"/>
                    <a:pt x="524" y="31"/>
                  </a:cubicBezTo>
                  <a:cubicBezTo>
                    <a:pt x="475" y="82"/>
                    <a:pt x="475" y="82"/>
                    <a:pt x="475" y="82"/>
                  </a:cubicBezTo>
                  <a:cubicBezTo>
                    <a:pt x="461" y="77"/>
                    <a:pt x="446" y="73"/>
                    <a:pt x="430" y="70"/>
                  </a:cubicBezTo>
                  <a:cubicBezTo>
                    <a:pt x="413" y="2"/>
                    <a:pt x="413" y="2"/>
                    <a:pt x="413" y="2"/>
                  </a:cubicBezTo>
                  <a:cubicBezTo>
                    <a:pt x="400" y="0"/>
                    <a:pt x="387" y="0"/>
                    <a:pt x="373" y="0"/>
                  </a:cubicBezTo>
                  <a:cubicBezTo>
                    <a:pt x="360" y="0"/>
                    <a:pt x="347" y="0"/>
                    <a:pt x="334" y="2"/>
                  </a:cubicBezTo>
                  <a:cubicBezTo>
                    <a:pt x="316" y="70"/>
                    <a:pt x="316" y="70"/>
                    <a:pt x="316" y="70"/>
                  </a:cubicBezTo>
                  <a:cubicBezTo>
                    <a:pt x="301" y="73"/>
                    <a:pt x="286" y="77"/>
                    <a:pt x="272" y="82"/>
                  </a:cubicBezTo>
                  <a:cubicBezTo>
                    <a:pt x="222" y="31"/>
                    <a:pt x="222" y="31"/>
                    <a:pt x="222" y="31"/>
                  </a:cubicBezTo>
                  <a:cubicBezTo>
                    <a:pt x="198" y="42"/>
                    <a:pt x="175" y="56"/>
                    <a:pt x="153" y="71"/>
                  </a:cubicBezTo>
                  <a:cubicBezTo>
                    <a:pt x="173" y="139"/>
                    <a:pt x="173" y="139"/>
                    <a:pt x="173" y="139"/>
                  </a:cubicBezTo>
                  <a:cubicBezTo>
                    <a:pt x="161" y="149"/>
                    <a:pt x="150" y="160"/>
                    <a:pt x="140" y="172"/>
                  </a:cubicBezTo>
                  <a:cubicBezTo>
                    <a:pt x="72" y="153"/>
                    <a:pt x="72" y="153"/>
                    <a:pt x="72" y="153"/>
                  </a:cubicBezTo>
                  <a:cubicBezTo>
                    <a:pt x="56" y="174"/>
                    <a:pt x="43" y="197"/>
                    <a:pt x="32" y="222"/>
                  </a:cubicBezTo>
                  <a:cubicBezTo>
                    <a:pt x="83" y="271"/>
                    <a:pt x="83" y="271"/>
                    <a:pt x="83" y="271"/>
                  </a:cubicBezTo>
                  <a:cubicBezTo>
                    <a:pt x="78" y="285"/>
                    <a:pt x="74" y="300"/>
                    <a:pt x="71" y="316"/>
                  </a:cubicBezTo>
                  <a:cubicBezTo>
                    <a:pt x="2" y="333"/>
                    <a:pt x="2" y="333"/>
                    <a:pt x="2" y="333"/>
                  </a:cubicBezTo>
                  <a:cubicBezTo>
                    <a:pt x="1" y="346"/>
                    <a:pt x="0" y="359"/>
                    <a:pt x="0" y="373"/>
                  </a:cubicBezTo>
                  <a:cubicBezTo>
                    <a:pt x="0" y="386"/>
                    <a:pt x="1" y="399"/>
                    <a:pt x="2" y="412"/>
                  </a:cubicBezTo>
                  <a:lnTo>
                    <a:pt x="71" y="430"/>
                  </a:lnTo>
                  <a:close/>
                  <a:moveTo>
                    <a:pt x="89" y="373"/>
                  </a:moveTo>
                  <a:cubicBezTo>
                    <a:pt x="89" y="216"/>
                    <a:pt x="216" y="88"/>
                    <a:pt x="373" y="88"/>
                  </a:cubicBezTo>
                  <a:cubicBezTo>
                    <a:pt x="530" y="88"/>
                    <a:pt x="658" y="216"/>
                    <a:pt x="658" y="373"/>
                  </a:cubicBezTo>
                  <a:cubicBezTo>
                    <a:pt x="658" y="530"/>
                    <a:pt x="530" y="657"/>
                    <a:pt x="373" y="657"/>
                  </a:cubicBezTo>
                  <a:cubicBezTo>
                    <a:pt x="216" y="657"/>
                    <a:pt x="89" y="530"/>
                    <a:pt x="89" y="37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4" name="椭圆 23"/>
            <p:cNvSpPr/>
            <p:nvPr/>
          </p:nvSpPr>
          <p:spPr>
            <a:xfrm>
              <a:off x="5707998" y="5143284"/>
              <a:ext cx="1037520" cy="1037520"/>
            </a:xfrm>
            <a:prstGeom prst="ellipse">
              <a:avLst/>
            </a:pr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7" name="组合 26"/>
          <p:cNvGrpSpPr/>
          <p:nvPr/>
        </p:nvGrpSpPr>
        <p:grpSpPr>
          <a:xfrm>
            <a:off x="3896415" y="4638512"/>
            <a:ext cx="1375595" cy="1375595"/>
            <a:chOff x="3751434" y="2976192"/>
            <a:chExt cx="1375595" cy="1375595"/>
          </a:xfrm>
        </p:grpSpPr>
        <p:sp>
          <p:nvSpPr>
            <p:cNvPr id="18" name="Freeform 5"/>
            <p:cNvSpPr>
              <a:spLocks noEditPoints="1"/>
            </p:cNvSpPr>
            <p:nvPr/>
          </p:nvSpPr>
          <p:spPr bwMode="auto">
            <a:xfrm>
              <a:off x="3751434" y="2976192"/>
              <a:ext cx="1375595" cy="1375595"/>
            </a:xfrm>
            <a:custGeom>
              <a:avLst/>
              <a:gdLst>
                <a:gd name="T0" fmla="*/ 71 w 746"/>
                <a:gd name="T1" fmla="*/ 430 h 746"/>
                <a:gd name="T2" fmla="*/ 83 w 746"/>
                <a:gd name="T3" fmla="*/ 475 h 746"/>
                <a:gd name="T4" fmla="*/ 32 w 746"/>
                <a:gd name="T5" fmla="*/ 524 h 746"/>
                <a:gd name="T6" fmla="*/ 72 w 746"/>
                <a:gd name="T7" fmla="*/ 593 h 746"/>
                <a:gd name="T8" fmla="*/ 140 w 746"/>
                <a:gd name="T9" fmla="*/ 573 h 746"/>
                <a:gd name="T10" fmla="*/ 173 w 746"/>
                <a:gd name="T11" fmla="*/ 606 h 746"/>
                <a:gd name="T12" fmla="*/ 153 w 746"/>
                <a:gd name="T13" fmla="*/ 674 h 746"/>
                <a:gd name="T14" fmla="*/ 222 w 746"/>
                <a:gd name="T15" fmla="*/ 714 h 746"/>
                <a:gd name="T16" fmla="*/ 271 w 746"/>
                <a:gd name="T17" fmla="*/ 663 h 746"/>
                <a:gd name="T18" fmla="*/ 316 w 746"/>
                <a:gd name="T19" fmla="*/ 675 h 746"/>
                <a:gd name="T20" fmla="*/ 333 w 746"/>
                <a:gd name="T21" fmla="*/ 744 h 746"/>
                <a:gd name="T22" fmla="*/ 373 w 746"/>
                <a:gd name="T23" fmla="*/ 746 h 746"/>
                <a:gd name="T24" fmla="*/ 413 w 746"/>
                <a:gd name="T25" fmla="*/ 744 h 746"/>
                <a:gd name="T26" fmla="*/ 430 w 746"/>
                <a:gd name="T27" fmla="*/ 675 h 746"/>
                <a:gd name="T28" fmla="*/ 475 w 746"/>
                <a:gd name="T29" fmla="*/ 663 h 746"/>
                <a:gd name="T30" fmla="*/ 524 w 746"/>
                <a:gd name="T31" fmla="*/ 714 h 746"/>
                <a:gd name="T32" fmla="*/ 593 w 746"/>
                <a:gd name="T33" fmla="*/ 674 h 746"/>
                <a:gd name="T34" fmla="*/ 574 w 746"/>
                <a:gd name="T35" fmla="*/ 606 h 746"/>
                <a:gd name="T36" fmla="*/ 606 w 746"/>
                <a:gd name="T37" fmla="*/ 573 h 746"/>
                <a:gd name="T38" fmla="*/ 675 w 746"/>
                <a:gd name="T39" fmla="*/ 593 h 746"/>
                <a:gd name="T40" fmla="*/ 714 w 746"/>
                <a:gd name="T41" fmla="*/ 524 h 746"/>
                <a:gd name="T42" fmla="*/ 663 w 746"/>
                <a:gd name="T43" fmla="*/ 475 h 746"/>
                <a:gd name="T44" fmla="*/ 675 w 746"/>
                <a:gd name="T45" fmla="*/ 430 h 746"/>
                <a:gd name="T46" fmla="*/ 744 w 746"/>
                <a:gd name="T47" fmla="*/ 413 h 746"/>
                <a:gd name="T48" fmla="*/ 746 w 746"/>
                <a:gd name="T49" fmla="*/ 373 h 746"/>
                <a:gd name="T50" fmla="*/ 744 w 746"/>
                <a:gd name="T51" fmla="*/ 333 h 746"/>
                <a:gd name="T52" fmla="*/ 675 w 746"/>
                <a:gd name="T53" fmla="*/ 316 h 746"/>
                <a:gd name="T54" fmla="*/ 663 w 746"/>
                <a:gd name="T55" fmla="*/ 271 h 746"/>
                <a:gd name="T56" fmla="*/ 714 w 746"/>
                <a:gd name="T57" fmla="*/ 222 h 746"/>
                <a:gd name="T58" fmla="*/ 675 w 746"/>
                <a:gd name="T59" fmla="*/ 153 h 746"/>
                <a:gd name="T60" fmla="*/ 606 w 746"/>
                <a:gd name="T61" fmla="*/ 172 h 746"/>
                <a:gd name="T62" fmla="*/ 574 w 746"/>
                <a:gd name="T63" fmla="*/ 140 h 746"/>
                <a:gd name="T64" fmla="*/ 593 w 746"/>
                <a:gd name="T65" fmla="*/ 72 h 746"/>
                <a:gd name="T66" fmla="*/ 524 w 746"/>
                <a:gd name="T67" fmla="*/ 32 h 746"/>
                <a:gd name="T68" fmla="*/ 475 w 746"/>
                <a:gd name="T69" fmla="*/ 83 h 746"/>
                <a:gd name="T70" fmla="*/ 430 w 746"/>
                <a:gd name="T71" fmla="*/ 71 h 746"/>
                <a:gd name="T72" fmla="*/ 413 w 746"/>
                <a:gd name="T73" fmla="*/ 2 h 746"/>
                <a:gd name="T74" fmla="*/ 373 w 746"/>
                <a:gd name="T75" fmla="*/ 0 h 746"/>
                <a:gd name="T76" fmla="*/ 333 w 746"/>
                <a:gd name="T77" fmla="*/ 2 h 746"/>
                <a:gd name="T78" fmla="*/ 316 w 746"/>
                <a:gd name="T79" fmla="*/ 71 h 746"/>
                <a:gd name="T80" fmla="*/ 271 w 746"/>
                <a:gd name="T81" fmla="*/ 83 h 746"/>
                <a:gd name="T82" fmla="*/ 222 w 746"/>
                <a:gd name="T83" fmla="*/ 32 h 746"/>
                <a:gd name="T84" fmla="*/ 153 w 746"/>
                <a:gd name="T85" fmla="*/ 72 h 746"/>
                <a:gd name="T86" fmla="*/ 173 w 746"/>
                <a:gd name="T87" fmla="*/ 140 h 746"/>
                <a:gd name="T88" fmla="*/ 140 w 746"/>
                <a:gd name="T89" fmla="*/ 172 h 746"/>
                <a:gd name="T90" fmla="*/ 72 w 746"/>
                <a:gd name="T91" fmla="*/ 153 h 746"/>
                <a:gd name="T92" fmla="*/ 32 w 746"/>
                <a:gd name="T93" fmla="*/ 222 h 746"/>
                <a:gd name="T94" fmla="*/ 83 w 746"/>
                <a:gd name="T95" fmla="*/ 271 h 746"/>
                <a:gd name="T96" fmla="*/ 71 w 746"/>
                <a:gd name="T97" fmla="*/ 316 h 746"/>
                <a:gd name="T98" fmla="*/ 2 w 746"/>
                <a:gd name="T99" fmla="*/ 333 h 746"/>
                <a:gd name="T100" fmla="*/ 0 w 746"/>
                <a:gd name="T101" fmla="*/ 373 h 746"/>
                <a:gd name="T102" fmla="*/ 2 w 746"/>
                <a:gd name="T103" fmla="*/ 413 h 746"/>
                <a:gd name="T104" fmla="*/ 71 w 746"/>
                <a:gd name="T105" fmla="*/ 430 h 746"/>
                <a:gd name="T106" fmla="*/ 89 w 746"/>
                <a:gd name="T107" fmla="*/ 373 h 746"/>
                <a:gd name="T108" fmla="*/ 373 w 746"/>
                <a:gd name="T109" fmla="*/ 89 h 746"/>
                <a:gd name="T110" fmla="*/ 657 w 746"/>
                <a:gd name="T111" fmla="*/ 373 h 746"/>
                <a:gd name="T112" fmla="*/ 373 w 746"/>
                <a:gd name="T113" fmla="*/ 657 h 746"/>
                <a:gd name="T114" fmla="*/ 89 w 746"/>
                <a:gd name="T115" fmla="*/ 37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6" h="746">
                  <a:moveTo>
                    <a:pt x="71" y="430"/>
                  </a:moveTo>
                  <a:cubicBezTo>
                    <a:pt x="74" y="445"/>
                    <a:pt x="78" y="460"/>
                    <a:pt x="83" y="475"/>
                  </a:cubicBezTo>
                  <a:cubicBezTo>
                    <a:pt x="32" y="524"/>
                    <a:pt x="32" y="524"/>
                    <a:pt x="32" y="524"/>
                  </a:cubicBezTo>
                  <a:cubicBezTo>
                    <a:pt x="43" y="548"/>
                    <a:pt x="56" y="571"/>
                    <a:pt x="72" y="593"/>
                  </a:cubicBezTo>
                  <a:cubicBezTo>
                    <a:pt x="140" y="573"/>
                    <a:pt x="140" y="573"/>
                    <a:pt x="140" y="573"/>
                  </a:cubicBezTo>
                  <a:cubicBezTo>
                    <a:pt x="150" y="585"/>
                    <a:pt x="161" y="596"/>
                    <a:pt x="173" y="606"/>
                  </a:cubicBezTo>
                  <a:cubicBezTo>
                    <a:pt x="153" y="674"/>
                    <a:pt x="153" y="674"/>
                    <a:pt x="153" y="674"/>
                  </a:cubicBezTo>
                  <a:cubicBezTo>
                    <a:pt x="175" y="690"/>
                    <a:pt x="198" y="703"/>
                    <a:pt x="222" y="714"/>
                  </a:cubicBezTo>
                  <a:cubicBezTo>
                    <a:pt x="271" y="663"/>
                    <a:pt x="271" y="663"/>
                    <a:pt x="271" y="663"/>
                  </a:cubicBezTo>
                  <a:cubicBezTo>
                    <a:pt x="286" y="668"/>
                    <a:pt x="301" y="672"/>
                    <a:pt x="316" y="675"/>
                  </a:cubicBezTo>
                  <a:cubicBezTo>
                    <a:pt x="333" y="744"/>
                    <a:pt x="333" y="744"/>
                    <a:pt x="333" y="744"/>
                  </a:cubicBezTo>
                  <a:cubicBezTo>
                    <a:pt x="347" y="745"/>
                    <a:pt x="360" y="746"/>
                    <a:pt x="373" y="746"/>
                  </a:cubicBezTo>
                  <a:cubicBezTo>
                    <a:pt x="387" y="746"/>
                    <a:pt x="400" y="745"/>
                    <a:pt x="413" y="744"/>
                  </a:cubicBezTo>
                  <a:cubicBezTo>
                    <a:pt x="430" y="675"/>
                    <a:pt x="430" y="675"/>
                    <a:pt x="430" y="675"/>
                  </a:cubicBezTo>
                  <a:cubicBezTo>
                    <a:pt x="446" y="672"/>
                    <a:pt x="461" y="668"/>
                    <a:pt x="475" y="663"/>
                  </a:cubicBezTo>
                  <a:cubicBezTo>
                    <a:pt x="524" y="714"/>
                    <a:pt x="524" y="714"/>
                    <a:pt x="524" y="714"/>
                  </a:cubicBezTo>
                  <a:cubicBezTo>
                    <a:pt x="549" y="703"/>
                    <a:pt x="572" y="690"/>
                    <a:pt x="593" y="674"/>
                  </a:cubicBezTo>
                  <a:cubicBezTo>
                    <a:pt x="574" y="606"/>
                    <a:pt x="574" y="606"/>
                    <a:pt x="574" y="606"/>
                  </a:cubicBezTo>
                  <a:cubicBezTo>
                    <a:pt x="585" y="596"/>
                    <a:pt x="596" y="585"/>
                    <a:pt x="606" y="573"/>
                  </a:cubicBezTo>
                  <a:cubicBezTo>
                    <a:pt x="675" y="593"/>
                    <a:pt x="675" y="593"/>
                    <a:pt x="675" y="593"/>
                  </a:cubicBezTo>
                  <a:cubicBezTo>
                    <a:pt x="690" y="571"/>
                    <a:pt x="704" y="548"/>
                    <a:pt x="714" y="524"/>
                  </a:cubicBezTo>
                  <a:cubicBezTo>
                    <a:pt x="663" y="475"/>
                    <a:pt x="663" y="475"/>
                    <a:pt x="663" y="475"/>
                  </a:cubicBezTo>
                  <a:cubicBezTo>
                    <a:pt x="669" y="460"/>
                    <a:pt x="673" y="445"/>
                    <a:pt x="675" y="430"/>
                  </a:cubicBezTo>
                  <a:cubicBezTo>
                    <a:pt x="744" y="413"/>
                    <a:pt x="744" y="413"/>
                    <a:pt x="744" y="413"/>
                  </a:cubicBezTo>
                  <a:cubicBezTo>
                    <a:pt x="746" y="400"/>
                    <a:pt x="746" y="386"/>
                    <a:pt x="746" y="373"/>
                  </a:cubicBezTo>
                  <a:cubicBezTo>
                    <a:pt x="746" y="359"/>
                    <a:pt x="746" y="346"/>
                    <a:pt x="744" y="333"/>
                  </a:cubicBezTo>
                  <a:cubicBezTo>
                    <a:pt x="675" y="316"/>
                    <a:pt x="675" y="316"/>
                    <a:pt x="675" y="316"/>
                  </a:cubicBezTo>
                  <a:cubicBezTo>
                    <a:pt x="673" y="301"/>
                    <a:pt x="669" y="286"/>
                    <a:pt x="663" y="271"/>
                  </a:cubicBezTo>
                  <a:cubicBezTo>
                    <a:pt x="714" y="222"/>
                    <a:pt x="714" y="222"/>
                    <a:pt x="714" y="222"/>
                  </a:cubicBezTo>
                  <a:cubicBezTo>
                    <a:pt x="704" y="197"/>
                    <a:pt x="690" y="174"/>
                    <a:pt x="675" y="153"/>
                  </a:cubicBezTo>
                  <a:cubicBezTo>
                    <a:pt x="606" y="172"/>
                    <a:pt x="606" y="172"/>
                    <a:pt x="606" y="172"/>
                  </a:cubicBezTo>
                  <a:cubicBezTo>
                    <a:pt x="596" y="161"/>
                    <a:pt x="585" y="150"/>
                    <a:pt x="574" y="140"/>
                  </a:cubicBezTo>
                  <a:cubicBezTo>
                    <a:pt x="593" y="72"/>
                    <a:pt x="593" y="72"/>
                    <a:pt x="593" y="72"/>
                  </a:cubicBezTo>
                  <a:cubicBezTo>
                    <a:pt x="572" y="56"/>
                    <a:pt x="549" y="43"/>
                    <a:pt x="524" y="32"/>
                  </a:cubicBezTo>
                  <a:cubicBezTo>
                    <a:pt x="475" y="83"/>
                    <a:pt x="475" y="83"/>
                    <a:pt x="475" y="83"/>
                  </a:cubicBezTo>
                  <a:cubicBezTo>
                    <a:pt x="461" y="78"/>
                    <a:pt x="446" y="74"/>
                    <a:pt x="430" y="71"/>
                  </a:cubicBezTo>
                  <a:cubicBezTo>
                    <a:pt x="413" y="2"/>
                    <a:pt x="413" y="2"/>
                    <a:pt x="413" y="2"/>
                  </a:cubicBezTo>
                  <a:cubicBezTo>
                    <a:pt x="400" y="1"/>
                    <a:pt x="387" y="0"/>
                    <a:pt x="373" y="0"/>
                  </a:cubicBezTo>
                  <a:cubicBezTo>
                    <a:pt x="360" y="0"/>
                    <a:pt x="347" y="1"/>
                    <a:pt x="333" y="2"/>
                  </a:cubicBezTo>
                  <a:cubicBezTo>
                    <a:pt x="316" y="71"/>
                    <a:pt x="316" y="71"/>
                    <a:pt x="316" y="71"/>
                  </a:cubicBezTo>
                  <a:cubicBezTo>
                    <a:pt x="301" y="74"/>
                    <a:pt x="286" y="78"/>
                    <a:pt x="271" y="83"/>
                  </a:cubicBezTo>
                  <a:cubicBezTo>
                    <a:pt x="222" y="32"/>
                    <a:pt x="222" y="32"/>
                    <a:pt x="222" y="32"/>
                  </a:cubicBezTo>
                  <a:cubicBezTo>
                    <a:pt x="198" y="43"/>
                    <a:pt x="175" y="56"/>
                    <a:pt x="153" y="72"/>
                  </a:cubicBezTo>
                  <a:cubicBezTo>
                    <a:pt x="173" y="140"/>
                    <a:pt x="173" y="140"/>
                    <a:pt x="173" y="140"/>
                  </a:cubicBezTo>
                  <a:cubicBezTo>
                    <a:pt x="161" y="150"/>
                    <a:pt x="150" y="161"/>
                    <a:pt x="140" y="172"/>
                  </a:cubicBezTo>
                  <a:cubicBezTo>
                    <a:pt x="72" y="153"/>
                    <a:pt x="72" y="153"/>
                    <a:pt x="72" y="153"/>
                  </a:cubicBezTo>
                  <a:cubicBezTo>
                    <a:pt x="56" y="174"/>
                    <a:pt x="43" y="197"/>
                    <a:pt x="32" y="222"/>
                  </a:cubicBezTo>
                  <a:cubicBezTo>
                    <a:pt x="83" y="271"/>
                    <a:pt x="83" y="271"/>
                    <a:pt x="83" y="271"/>
                  </a:cubicBezTo>
                  <a:cubicBezTo>
                    <a:pt x="78" y="286"/>
                    <a:pt x="74" y="301"/>
                    <a:pt x="71" y="316"/>
                  </a:cubicBezTo>
                  <a:cubicBezTo>
                    <a:pt x="2" y="333"/>
                    <a:pt x="2" y="333"/>
                    <a:pt x="2" y="333"/>
                  </a:cubicBezTo>
                  <a:cubicBezTo>
                    <a:pt x="1" y="346"/>
                    <a:pt x="0" y="359"/>
                    <a:pt x="0" y="373"/>
                  </a:cubicBezTo>
                  <a:cubicBezTo>
                    <a:pt x="0" y="386"/>
                    <a:pt x="1" y="400"/>
                    <a:pt x="2" y="413"/>
                  </a:cubicBezTo>
                  <a:lnTo>
                    <a:pt x="71" y="430"/>
                  </a:lnTo>
                  <a:close/>
                  <a:moveTo>
                    <a:pt x="89" y="373"/>
                  </a:moveTo>
                  <a:cubicBezTo>
                    <a:pt x="89" y="216"/>
                    <a:pt x="216" y="89"/>
                    <a:pt x="373" y="89"/>
                  </a:cubicBezTo>
                  <a:cubicBezTo>
                    <a:pt x="530" y="89"/>
                    <a:pt x="657" y="216"/>
                    <a:pt x="657" y="373"/>
                  </a:cubicBezTo>
                  <a:cubicBezTo>
                    <a:pt x="657" y="530"/>
                    <a:pt x="530" y="657"/>
                    <a:pt x="373" y="657"/>
                  </a:cubicBezTo>
                  <a:cubicBezTo>
                    <a:pt x="216" y="657"/>
                    <a:pt x="89" y="530"/>
                    <a:pt x="89" y="37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5" name="椭圆 24"/>
            <p:cNvSpPr/>
            <p:nvPr/>
          </p:nvSpPr>
          <p:spPr>
            <a:xfrm>
              <a:off x="3921674" y="3154280"/>
              <a:ext cx="1037520" cy="1037520"/>
            </a:xfrm>
            <a:prstGeom prst="ellipse">
              <a:avLst/>
            </a:pr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2" name="组合 31"/>
          <p:cNvGrpSpPr/>
          <p:nvPr/>
        </p:nvGrpSpPr>
        <p:grpSpPr>
          <a:xfrm>
            <a:off x="6194101" y="1547514"/>
            <a:ext cx="1373951" cy="1375595"/>
            <a:chOff x="5505483" y="1106962"/>
            <a:chExt cx="1373951" cy="1375595"/>
          </a:xfrm>
        </p:grpSpPr>
        <p:sp>
          <p:nvSpPr>
            <p:cNvPr id="30" name="Freeform 7"/>
            <p:cNvSpPr>
              <a:spLocks noEditPoints="1"/>
            </p:cNvSpPr>
            <p:nvPr/>
          </p:nvSpPr>
          <p:spPr bwMode="auto">
            <a:xfrm>
              <a:off x="5505483" y="1106962"/>
              <a:ext cx="1373951" cy="1375595"/>
            </a:xfrm>
            <a:custGeom>
              <a:avLst/>
              <a:gdLst>
                <a:gd name="T0" fmla="*/ 71 w 746"/>
                <a:gd name="T1" fmla="*/ 430 h 746"/>
                <a:gd name="T2" fmla="*/ 83 w 746"/>
                <a:gd name="T3" fmla="*/ 474 h 746"/>
                <a:gd name="T4" fmla="*/ 32 w 746"/>
                <a:gd name="T5" fmla="*/ 524 h 746"/>
                <a:gd name="T6" fmla="*/ 72 w 746"/>
                <a:gd name="T7" fmla="*/ 593 h 746"/>
                <a:gd name="T8" fmla="*/ 140 w 746"/>
                <a:gd name="T9" fmla="*/ 573 h 746"/>
                <a:gd name="T10" fmla="*/ 173 w 746"/>
                <a:gd name="T11" fmla="*/ 606 h 746"/>
                <a:gd name="T12" fmla="*/ 153 w 746"/>
                <a:gd name="T13" fmla="*/ 674 h 746"/>
                <a:gd name="T14" fmla="*/ 222 w 746"/>
                <a:gd name="T15" fmla="*/ 714 h 746"/>
                <a:gd name="T16" fmla="*/ 272 w 746"/>
                <a:gd name="T17" fmla="*/ 663 h 746"/>
                <a:gd name="T18" fmla="*/ 316 w 746"/>
                <a:gd name="T19" fmla="*/ 675 h 746"/>
                <a:gd name="T20" fmla="*/ 334 w 746"/>
                <a:gd name="T21" fmla="*/ 744 h 746"/>
                <a:gd name="T22" fmla="*/ 373 w 746"/>
                <a:gd name="T23" fmla="*/ 746 h 746"/>
                <a:gd name="T24" fmla="*/ 413 w 746"/>
                <a:gd name="T25" fmla="*/ 744 h 746"/>
                <a:gd name="T26" fmla="*/ 430 w 746"/>
                <a:gd name="T27" fmla="*/ 675 h 746"/>
                <a:gd name="T28" fmla="*/ 475 w 746"/>
                <a:gd name="T29" fmla="*/ 663 h 746"/>
                <a:gd name="T30" fmla="*/ 524 w 746"/>
                <a:gd name="T31" fmla="*/ 714 h 746"/>
                <a:gd name="T32" fmla="*/ 593 w 746"/>
                <a:gd name="T33" fmla="*/ 674 h 746"/>
                <a:gd name="T34" fmla="*/ 574 w 746"/>
                <a:gd name="T35" fmla="*/ 606 h 746"/>
                <a:gd name="T36" fmla="*/ 607 w 746"/>
                <a:gd name="T37" fmla="*/ 573 h 746"/>
                <a:gd name="T38" fmla="*/ 675 w 746"/>
                <a:gd name="T39" fmla="*/ 593 h 746"/>
                <a:gd name="T40" fmla="*/ 714 w 746"/>
                <a:gd name="T41" fmla="*/ 524 h 746"/>
                <a:gd name="T42" fmla="*/ 664 w 746"/>
                <a:gd name="T43" fmla="*/ 474 h 746"/>
                <a:gd name="T44" fmla="*/ 676 w 746"/>
                <a:gd name="T45" fmla="*/ 430 h 746"/>
                <a:gd name="T46" fmla="*/ 744 w 746"/>
                <a:gd name="T47" fmla="*/ 412 h 746"/>
                <a:gd name="T48" fmla="*/ 746 w 746"/>
                <a:gd name="T49" fmla="*/ 373 h 746"/>
                <a:gd name="T50" fmla="*/ 744 w 746"/>
                <a:gd name="T51" fmla="*/ 333 h 746"/>
                <a:gd name="T52" fmla="*/ 676 w 746"/>
                <a:gd name="T53" fmla="*/ 316 h 746"/>
                <a:gd name="T54" fmla="*/ 664 w 746"/>
                <a:gd name="T55" fmla="*/ 271 h 746"/>
                <a:gd name="T56" fmla="*/ 714 w 746"/>
                <a:gd name="T57" fmla="*/ 222 h 746"/>
                <a:gd name="T58" fmla="*/ 675 w 746"/>
                <a:gd name="T59" fmla="*/ 153 h 746"/>
                <a:gd name="T60" fmla="*/ 607 w 746"/>
                <a:gd name="T61" fmla="*/ 172 h 746"/>
                <a:gd name="T62" fmla="*/ 574 w 746"/>
                <a:gd name="T63" fmla="*/ 139 h 746"/>
                <a:gd name="T64" fmla="*/ 593 w 746"/>
                <a:gd name="T65" fmla="*/ 71 h 746"/>
                <a:gd name="T66" fmla="*/ 524 w 746"/>
                <a:gd name="T67" fmla="*/ 31 h 746"/>
                <a:gd name="T68" fmla="*/ 475 w 746"/>
                <a:gd name="T69" fmla="*/ 82 h 746"/>
                <a:gd name="T70" fmla="*/ 430 w 746"/>
                <a:gd name="T71" fmla="*/ 70 h 746"/>
                <a:gd name="T72" fmla="*/ 413 w 746"/>
                <a:gd name="T73" fmla="*/ 2 h 746"/>
                <a:gd name="T74" fmla="*/ 373 w 746"/>
                <a:gd name="T75" fmla="*/ 0 h 746"/>
                <a:gd name="T76" fmla="*/ 334 w 746"/>
                <a:gd name="T77" fmla="*/ 2 h 746"/>
                <a:gd name="T78" fmla="*/ 316 w 746"/>
                <a:gd name="T79" fmla="*/ 70 h 746"/>
                <a:gd name="T80" fmla="*/ 272 w 746"/>
                <a:gd name="T81" fmla="*/ 82 h 746"/>
                <a:gd name="T82" fmla="*/ 222 w 746"/>
                <a:gd name="T83" fmla="*/ 31 h 746"/>
                <a:gd name="T84" fmla="*/ 153 w 746"/>
                <a:gd name="T85" fmla="*/ 71 h 746"/>
                <a:gd name="T86" fmla="*/ 173 w 746"/>
                <a:gd name="T87" fmla="*/ 139 h 746"/>
                <a:gd name="T88" fmla="*/ 140 w 746"/>
                <a:gd name="T89" fmla="*/ 172 h 746"/>
                <a:gd name="T90" fmla="*/ 72 w 746"/>
                <a:gd name="T91" fmla="*/ 153 h 746"/>
                <a:gd name="T92" fmla="*/ 32 w 746"/>
                <a:gd name="T93" fmla="*/ 222 h 746"/>
                <a:gd name="T94" fmla="*/ 83 w 746"/>
                <a:gd name="T95" fmla="*/ 271 h 746"/>
                <a:gd name="T96" fmla="*/ 71 w 746"/>
                <a:gd name="T97" fmla="*/ 316 h 746"/>
                <a:gd name="T98" fmla="*/ 2 w 746"/>
                <a:gd name="T99" fmla="*/ 333 h 746"/>
                <a:gd name="T100" fmla="*/ 0 w 746"/>
                <a:gd name="T101" fmla="*/ 373 h 746"/>
                <a:gd name="T102" fmla="*/ 2 w 746"/>
                <a:gd name="T103" fmla="*/ 412 h 746"/>
                <a:gd name="T104" fmla="*/ 71 w 746"/>
                <a:gd name="T105" fmla="*/ 430 h 746"/>
                <a:gd name="T106" fmla="*/ 89 w 746"/>
                <a:gd name="T107" fmla="*/ 373 h 746"/>
                <a:gd name="T108" fmla="*/ 373 w 746"/>
                <a:gd name="T109" fmla="*/ 88 h 746"/>
                <a:gd name="T110" fmla="*/ 658 w 746"/>
                <a:gd name="T111" fmla="*/ 373 h 746"/>
                <a:gd name="T112" fmla="*/ 373 w 746"/>
                <a:gd name="T113" fmla="*/ 657 h 746"/>
                <a:gd name="T114" fmla="*/ 89 w 746"/>
                <a:gd name="T115" fmla="*/ 373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6" h="746">
                  <a:moveTo>
                    <a:pt x="71" y="430"/>
                  </a:moveTo>
                  <a:cubicBezTo>
                    <a:pt x="74" y="445"/>
                    <a:pt x="78" y="460"/>
                    <a:pt x="83" y="474"/>
                  </a:cubicBezTo>
                  <a:cubicBezTo>
                    <a:pt x="32" y="524"/>
                    <a:pt x="32" y="524"/>
                    <a:pt x="32" y="524"/>
                  </a:cubicBezTo>
                  <a:cubicBezTo>
                    <a:pt x="43" y="548"/>
                    <a:pt x="56" y="571"/>
                    <a:pt x="72" y="593"/>
                  </a:cubicBezTo>
                  <a:cubicBezTo>
                    <a:pt x="140" y="573"/>
                    <a:pt x="140" y="573"/>
                    <a:pt x="140" y="573"/>
                  </a:cubicBezTo>
                  <a:cubicBezTo>
                    <a:pt x="150" y="585"/>
                    <a:pt x="161" y="596"/>
                    <a:pt x="173" y="606"/>
                  </a:cubicBezTo>
                  <a:cubicBezTo>
                    <a:pt x="153" y="674"/>
                    <a:pt x="153" y="674"/>
                    <a:pt x="153" y="674"/>
                  </a:cubicBezTo>
                  <a:cubicBezTo>
                    <a:pt x="175" y="690"/>
                    <a:pt x="198" y="703"/>
                    <a:pt x="222" y="714"/>
                  </a:cubicBezTo>
                  <a:cubicBezTo>
                    <a:pt x="272" y="663"/>
                    <a:pt x="272" y="663"/>
                    <a:pt x="272" y="663"/>
                  </a:cubicBezTo>
                  <a:cubicBezTo>
                    <a:pt x="286" y="668"/>
                    <a:pt x="301" y="672"/>
                    <a:pt x="316" y="675"/>
                  </a:cubicBezTo>
                  <a:cubicBezTo>
                    <a:pt x="334" y="744"/>
                    <a:pt x="334" y="744"/>
                    <a:pt x="334" y="744"/>
                  </a:cubicBezTo>
                  <a:cubicBezTo>
                    <a:pt x="347" y="745"/>
                    <a:pt x="360" y="746"/>
                    <a:pt x="373" y="746"/>
                  </a:cubicBezTo>
                  <a:cubicBezTo>
                    <a:pt x="387" y="746"/>
                    <a:pt x="400" y="745"/>
                    <a:pt x="413" y="744"/>
                  </a:cubicBezTo>
                  <a:cubicBezTo>
                    <a:pt x="430" y="675"/>
                    <a:pt x="430" y="675"/>
                    <a:pt x="430" y="675"/>
                  </a:cubicBezTo>
                  <a:cubicBezTo>
                    <a:pt x="446" y="672"/>
                    <a:pt x="461" y="668"/>
                    <a:pt x="475" y="663"/>
                  </a:cubicBezTo>
                  <a:cubicBezTo>
                    <a:pt x="524" y="714"/>
                    <a:pt x="524" y="714"/>
                    <a:pt x="524" y="714"/>
                  </a:cubicBezTo>
                  <a:cubicBezTo>
                    <a:pt x="549" y="703"/>
                    <a:pt x="572" y="690"/>
                    <a:pt x="593" y="674"/>
                  </a:cubicBezTo>
                  <a:cubicBezTo>
                    <a:pt x="574" y="606"/>
                    <a:pt x="574" y="606"/>
                    <a:pt x="574" y="606"/>
                  </a:cubicBezTo>
                  <a:cubicBezTo>
                    <a:pt x="585" y="596"/>
                    <a:pt x="596" y="585"/>
                    <a:pt x="607" y="573"/>
                  </a:cubicBezTo>
                  <a:cubicBezTo>
                    <a:pt x="675" y="593"/>
                    <a:pt x="675" y="593"/>
                    <a:pt x="675" y="593"/>
                  </a:cubicBezTo>
                  <a:cubicBezTo>
                    <a:pt x="690" y="571"/>
                    <a:pt x="704" y="548"/>
                    <a:pt x="714" y="524"/>
                  </a:cubicBezTo>
                  <a:cubicBezTo>
                    <a:pt x="664" y="474"/>
                    <a:pt x="664" y="474"/>
                    <a:pt x="664" y="474"/>
                  </a:cubicBezTo>
                  <a:cubicBezTo>
                    <a:pt x="669" y="460"/>
                    <a:pt x="673" y="445"/>
                    <a:pt x="676" y="430"/>
                  </a:cubicBezTo>
                  <a:cubicBezTo>
                    <a:pt x="744" y="412"/>
                    <a:pt x="744" y="412"/>
                    <a:pt x="744" y="412"/>
                  </a:cubicBezTo>
                  <a:cubicBezTo>
                    <a:pt x="746" y="399"/>
                    <a:pt x="746" y="386"/>
                    <a:pt x="746" y="373"/>
                  </a:cubicBezTo>
                  <a:cubicBezTo>
                    <a:pt x="746" y="359"/>
                    <a:pt x="746" y="346"/>
                    <a:pt x="744" y="333"/>
                  </a:cubicBezTo>
                  <a:cubicBezTo>
                    <a:pt x="676" y="316"/>
                    <a:pt x="676" y="316"/>
                    <a:pt x="676" y="316"/>
                  </a:cubicBezTo>
                  <a:cubicBezTo>
                    <a:pt x="673" y="300"/>
                    <a:pt x="669" y="285"/>
                    <a:pt x="664" y="271"/>
                  </a:cubicBezTo>
                  <a:cubicBezTo>
                    <a:pt x="714" y="222"/>
                    <a:pt x="714" y="222"/>
                    <a:pt x="714" y="222"/>
                  </a:cubicBezTo>
                  <a:cubicBezTo>
                    <a:pt x="704" y="197"/>
                    <a:pt x="690" y="174"/>
                    <a:pt x="675" y="153"/>
                  </a:cubicBezTo>
                  <a:cubicBezTo>
                    <a:pt x="607" y="172"/>
                    <a:pt x="607" y="172"/>
                    <a:pt x="607" y="172"/>
                  </a:cubicBezTo>
                  <a:cubicBezTo>
                    <a:pt x="596" y="160"/>
                    <a:pt x="585" y="149"/>
                    <a:pt x="574" y="139"/>
                  </a:cubicBezTo>
                  <a:cubicBezTo>
                    <a:pt x="593" y="71"/>
                    <a:pt x="593" y="71"/>
                    <a:pt x="593" y="71"/>
                  </a:cubicBezTo>
                  <a:cubicBezTo>
                    <a:pt x="572" y="56"/>
                    <a:pt x="549" y="42"/>
                    <a:pt x="524" y="31"/>
                  </a:cubicBezTo>
                  <a:cubicBezTo>
                    <a:pt x="475" y="82"/>
                    <a:pt x="475" y="82"/>
                    <a:pt x="475" y="82"/>
                  </a:cubicBezTo>
                  <a:cubicBezTo>
                    <a:pt x="461" y="77"/>
                    <a:pt x="446" y="73"/>
                    <a:pt x="430" y="70"/>
                  </a:cubicBezTo>
                  <a:cubicBezTo>
                    <a:pt x="413" y="2"/>
                    <a:pt x="413" y="2"/>
                    <a:pt x="413" y="2"/>
                  </a:cubicBezTo>
                  <a:cubicBezTo>
                    <a:pt x="400" y="0"/>
                    <a:pt x="387" y="0"/>
                    <a:pt x="373" y="0"/>
                  </a:cubicBezTo>
                  <a:cubicBezTo>
                    <a:pt x="360" y="0"/>
                    <a:pt x="347" y="0"/>
                    <a:pt x="334" y="2"/>
                  </a:cubicBezTo>
                  <a:cubicBezTo>
                    <a:pt x="316" y="70"/>
                    <a:pt x="316" y="70"/>
                    <a:pt x="316" y="70"/>
                  </a:cubicBezTo>
                  <a:cubicBezTo>
                    <a:pt x="301" y="73"/>
                    <a:pt x="286" y="77"/>
                    <a:pt x="272" y="82"/>
                  </a:cubicBezTo>
                  <a:cubicBezTo>
                    <a:pt x="222" y="31"/>
                    <a:pt x="222" y="31"/>
                    <a:pt x="222" y="31"/>
                  </a:cubicBezTo>
                  <a:cubicBezTo>
                    <a:pt x="198" y="42"/>
                    <a:pt x="175" y="56"/>
                    <a:pt x="153" y="71"/>
                  </a:cubicBezTo>
                  <a:cubicBezTo>
                    <a:pt x="173" y="139"/>
                    <a:pt x="173" y="139"/>
                    <a:pt x="173" y="139"/>
                  </a:cubicBezTo>
                  <a:cubicBezTo>
                    <a:pt x="161" y="149"/>
                    <a:pt x="150" y="160"/>
                    <a:pt x="140" y="172"/>
                  </a:cubicBezTo>
                  <a:cubicBezTo>
                    <a:pt x="72" y="153"/>
                    <a:pt x="72" y="153"/>
                    <a:pt x="72" y="153"/>
                  </a:cubicBezTo>
                  <a:cubicBezTo>
                    <a:pt x="56" y="174"/>
                    <a:pt x="43" y="197"/>
                    <a:pt x="32" y="222"/>
                  </a:cubicBezTo>
                  <a:cubicBezTo>
                    <a:pt x="83" y="271"/>
                    <a:pt x="83" y="271"/>
                    <a:pt x="83" y="271"/>
                  </a:cubicBezTo>
                  <a:cubicBezTo>
                    <a:pt x="78" y="285"/>
                    <a:pt x="74" y="300"/>
                    <a:pt x="71" y="316"/>
                  </a:cubicBezTo>
                  <a:cubicBezTo>
                    <a:pt x="2" y="333"/>
                    <a:pt x="2" y="333"/>
                    <a:pt x="2" y="333"/>
                  </a:cubicBezTo>
                  <a:cubicBezTo>
                    <a:pt x="1" y="346"/>
                    <a:pt x="0" y="359"/>
                    <a:pt x="0" y="373"/>
                  </a:cubicBezTo>
                  <a:cubicBezTo>
                    <a:pt x="0" y="386"/>
                    <a:pt x="1" y="399"/>
                    <a:pt x="2" y="412"/>
                  </a:cubicBezTo>
                  <a:lnTo>
                    <a:pt x="71" y="430"/>
                  </a:lnTo>
                  <a:close/>
                  <a:moveTo>
                    <a:pt x="89" y="373"/>
                  </a:moveTo>
                  <a:cubicBezTo>
                    <a:pt x="89" y="216"/>
                    <a:pt x="216" y="88"/>
                    <a:pt x="373" y="88"/>
                  </a:cubicBezTo>
                  <a:cubicBezTo>
                    <a:pt x="530" y="88"/>
                    <a:pt x="658" y="216"/>
                    <a:pt x="658" y="373"/>
                  </a:cubicBezTo>
                  <a:cubicBezTo>
                    <a:pt x="658" y="530"/>
                    <a:pt x="530" y="657"/>
                    <a:pt x="373" y="657"/>
                  </a:cubicBezTo>
                  <a:cubicBezTo>
                    <a:pt x="216" y="657"/>
                    <a:pt x="89" y="530"/>
                    <a:pt x="89" y="37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1" name="椭圆 30"/>
            <p:cNvSpPr/>
            <p:nvPr/>
          </p:nvSpPr>
          <p:spPr>
            <a:xfrm>
              <a:off x="5673697" y="1287150"/>
              <a:ext cx="1037520" cy="1037520"/>
            </a:xfrm>
            <a:prstGeom prst="ellipse">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3" name="图片 32"/>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5400000" flipV="1">
            <a:off x="2834492" y="3684352"/>
            <a:ext cx="6011057" cy="128136"/>
          </a:xfrm>
          <a:prstGeom prst="rect">
            <a:avLst/>
          </a:prstGeom>
        </p:spPr>
      </p:pic>
      <p:grpSp>
        <p:nvGrpSpPr>
          <p:cNvPr id="34" name="组合 33"/>
          <p:cNvGrpSpPr/>
          <p:nvPr/>
        </p:nvGrpSpPr>
        <p:grpSpPr>
          <a:xfrm>
            <a:off x="8406148" y="1630908"/>
            <a:ext cx="2516012" cy="1231107"/>
            <a:chOff x="1517606" y="1668746"/>
            <a:chExt cx="2516012" cy="1231107"/>
          </a:xfrm>
        </p:grpSpPr>
        <p:sp>
          <p:nvSpPr>
            <p:cNvPr id="35" name="矩形 34"/>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6" name="矩形 35"/>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37" name="组合 36"/>
          <p:cNvGrpSpPr/>
          <p:nvPr/>
        </p:nvGrpSpPr>
        <p:grpSpPr>
          <a:xfrm>
            <a:off x="1028771" y="4526285"/>
            <a:ext cx="2516012" cy="1231107"/>
            <a:chOff x="1517606" y="1668746"/>
            <a:chExt cx="2516012" cy="1231107"/>
          </a:xfrm>
        </p:grpSpPr>
        <p:sp>
          <p:nvSpPr>
            <p:cNvPr id="38" name="矩形 37"/>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9" name="矩形 38"/>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40" name="组合 39"/>
          <p:cNvGrpSpPr/>
          <p:nvPr/>
        </p:nvGrpSpPr>
        <p:grpSpPr>
          <a:xfrm>
            <a:off x="1027333" y="1921825"/>
            <a:ext cx="2435704" cy="1231107"/>
            <a:chOff x="1517606" y="1668746"/>
            <a:chExt cx="2435704" cy="1231107"/>
          </a:xfrm>
        </p:grpSpPr>
        <p:sp>
          <p:nvSpPr>
            <p:cNvPr id="41" name="矩形 40"/>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2" name="矩形 41"/>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43" name="组合 42"/>
          <p:cNvGrpSpPr/>
          <p:nvPr/>
        </p:nvGrpSpPr>
        <p:grpSpPr>
          <a:xfrm>
            <a:off x="8406148" y="4085431"/>
            <a:ext cx="2435704" cy="1231107"/>
            <a:chOff x="1517606" y="1668746"/>
            <a:chExt cx="2435704" cy="1231107"/>
          </a:xfrm>
        </p:grpSpPr>
        <p:sp>
          <p:nvSpPr>
            <p:cNvPr id="44" name="矩形 43"/>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5" name="矩形 44"/>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49" name="Freeform 16"/>
          <p:cNvSpPr>
            <a:spLocks noEditPoints="1"/>
          </p:cNvSpPr>
          <p:nvPr/>
        </p:nvSpPr>
        <p:spPr bwMode="auto">
          <a:xfrm>
            <a:off x="5894707" y="3831292"/>
            <a:ext cx="360517" cy="355055"/>
          </a:xfrm>
          <a:custGeom>
            <a:avLst/>
            <a:gdLst>
              <a:gd name="T0" fmla="*/ 276 w 358"/>
              <a:gd name="T1" fmla="*/ 176 h 353"/>
              <a:gd name="T2" fmla="*/ 166 w 358"/>
              <a:gd name="T3" fmla="*/ 263 h 353"/>
              <a:gd name="T4" fmla="*/ 179 w 358"/>
              <a:gd name="T5" fmla="*/ 329 h 353"/>
              <a:gd name="T6" fmla="*/ 239 w 358"/>
              <a:gd name="T7" fmla="*/ 263 h 353"/>
              <a:gd name="T8" fmla="*/ 331 w 358"/>
              <a:gd name="T9" fmla="*/ 172 h 353"/>
              <a:gd name="T10" fmla="*/ 179 w 358"/>
              <a:gd name="T11" fmla="*/ 353 h 353"/>
              <a:gd name="T12" fmla="*/ 81 w 358"/>
              <a:gd name="T13" fmla="*/ 172 h 353"/>
              <a:gd name="T14" fmla="*/ 15 w 358"/>
              <a:gd name="T15" fmla="*/ 111 h 353"/>
              <a:gd name="T16" fmla="*/ 98 w 358"/>
              <a:gd name="T17" fmla="*/ 91 h 353"/>
              <a:gd name="T18" fmla="*/ 192 w 358"/>
              <a:gd name="T19" fmla="*/ 91 h 353"/>
              <a:gd name="T20" fmla="*/ 179 w 358"/>
              <a:gd name="T21" fmla="*/ 24 h 353"/>
              <a:gd name="T22" fmla="*/ 118 w 358"/>
              <a:gd name="T23" fmla="*/ 91 h 353"/>
              <a:gd name="T24" fmla="*/ 138 w 358"/>
              <a:gd name="T25" fmla="*/ 29 h 353"/>
              <a:gd name="T26" fmla="*/ 179 w 358"/>
              <a:gd name="T27" fmla="*/ 0 h 353"/>
              <a:gd name="T28" fmla="*/ 219 w 358"/>
              <a:gd name="T29" fmla="*/ 29 h 353"/>
              <a:gd name="T30" fmla="*/ 164 w 358"/>
              <a:gd name="T31" fmla="*/ 244 h 353"/>
              <a:gd name="T32" fmla="*/ 106 w 358"/>
              <a:gd name="T33" fmla="*/ 192 h 353"/>
              <a:gd name="T34" fmla="*/ 164 w 358"/>
              <a:gd name="T35" fmla="*/ 244 h 353"/>
              <a:gd name="T36" fmla="*/ 245 w 358"/>
              <a:gd name="T37" fmla="*/ 244 h 353"/>
              <a:gd name="T38" fmla="*/ 195 w 358"/>
              <a:gd name="T39" fmla="*/ 192 h 353"/>
              <a:gd name="T40" fmla="*/ 42 w 358"/>
              <a:gd name="T41" fmla="*/ 244 h 353"/>
              <a:gd name="T42" fmla="*/ 82 w 358"/>
              <a:gd name="T43" fmla="*/ 192 h 353"/>
              <a:gd name="T44" fmla="*/ 42 w 358"/>
              <a:gd name="T45" fmla="*/ 244 h 353"/>
              <a:gd name="T46" fmla="*/ 54 w 358"/>
              <a:gd name="T47" fmla="*/ 263 h 353"/>
              <a:gd name="T48" fmla="*/ 99 w 358"/>
              <a:gd name="T49" fmla="*/ 263 h 353"/>
              <a:gd name="T50" fmla="*/ 163 w 358"/>
              <a:gd name="T51" fmla="*/ 172 h 353"/>
              <a:gd name="T52" fmla="*/ 112 w 358"/>
              <a:gd name="T53" fmla="*/ 111 h 353"/>
              <a:gd name="T54" fmla="*/ 246 w 358"/>
              <a:gd name="T55" fmla="*/ 111 h 353"/>
              <a:gd name="T56" fmla="*/ 195 w 358"/>
              <a:gd name="T57" fmla="*/ 172 h 353"/>
              <a:gd name="T58" fmla="*/ 246 w 358"/>
              <a:gd name="T59" fmla="*/ 111 h 353"/>
              <a:gd name="T60" fmla="*/ 248 w 358"/>
              <a:gd name="T61" fmla="*/ 37 h 353"/>
              <a:gd name="T62" fmla="*/ 330 w 358"/>
              <a:gd name="T63" fmla="*/ 83 h 353"/>
              <a:gd name="T64" fmla="*/ 333 w 358"/>
              <a:gd name="T65" fmla="*/ 91 h 353"/>
              <a:gd name="T66" fmla="*/ 317 w 358"/>
              <a:gd name="T67" fmla="*/ 111 h 353"/>
              <a:gd name="T68" fmla="*/ 333 w 358"/>
              <a:gd name="T69" fmla="*/ 91 h 353"/>
              <a:gd name="T70" fmla="*/ 321 w 358"/>
              <a:gd name="T71" fmla="*/ 122 h 353"/>
              <a:gd name="T72" fmla="*/ 355 w 358"/>
              <a:gd name="T73" fmla="*/ 162 h 353"/>
              <a:gd name="T74" fmla="*/ 3 w 358"/>
              <a:gd name="T75" fmla="*/ 161 h 353"/>
              <a:gd name="T76" fmla="*/ 36 w 358"/>
              <a:gd name="T77" fmla="*/ 122 h 353"/>
              <a:gd name="T78" fmla="*/ 3 w 358"/>
              <a:gd name="T79" fmla="*/ 161 h 353"/>
              <a:gd name="T80" fmla="*/ 61 w 358"/>
              <a:gd name="T81" fmla="*/ 83 h 353"/>
              <a:gd name="T82" fmla="*/ 75 w 358"/>
              <a:gd name="T83" fmla="*/ 3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8" h="353">
                <a:moveTo>
                  <a:pt x="179" y="24"/>
                </a:moveTo>
                <a:cubicBezTo>
                  <a:pt x="233" y="24"/>
                  <a:pt x="276" y="92"/>
                  <a:pt x="276" y="176"/>
                </a:cubicBezTo>
                <a:cubicBezTo>
                  <a:pt x="276" y="261"/>
                  <a:pt x="233" y="329"/>
                  <a:pt x="179" y="329"/>
                </a:cubicBezTo>
                <a:cubicBezTo>
                  <a:pt x="173" y="329"/>
                  <a:pt x="168" y="303"/>
                  <a:pt x="166" y="263"/>
                </a:cubicBezTo>
                <a:cubicBezTo>
                  <a:pt x="118" y="263"/>
                  <a:pt x="118" y="263"/>
                  <a:pt x="118" y="263"/>
                </a:cubicBezTo>
                <a:cubicBezTo>
                  <a:pt x="132" y="303"/>
                  <a:pt x="154" y="329"/>
                  <a:pt x="179" y="329"/>
                </a:cubicBezTo>
                <a:cubicBezTo>
                  <a:pt x="184" y="329"/>
                  <a:pt x="189" y="303"/>
                  <a:pt x="192" y="263"/>
                </a:cubicBezTo>
                <a:cubicBezTo>
                  <a:pt x="239" y="263"/>
                  <a:pt x="239" y="263"/>
                  <a:pt x="239" y="263"/>
                </a:cubicBezTo>
                <a:cubicBezTo>
                  <a:pt x="226" y="303"/>
                  <a:pt x="204" y="329"/>
                  <a:pt x="179" y="329"/>
                </a:cubicBezTo>
                <a:cubicBezTo>
                  <a:pt x="265" y="329"/>
                  <a:pt x="334" y="258"/>
                  <a:pt x="331" y="172"/>
                </a:cubicBezTo>
                <a:cubicBezTo>
                  <a:pt x="355" y="172"/>
                  <a:pt x="355" y="172"/>
                  <a:pt x="355" y="172"/>
                </a:cubicBezTo>
                <a:cubicBezTo>
                  <a:pt x="358" y="271"/>
                  <a:pt x="278" y="353"/>
                  <a:pt x="179" y="353"/>
                </a:cubicBezTo>
                <a:cubicBezTo>
                  <a:pt x="80" y="353"/>
                  <a:pt x="0" y="271"/>
                  <a:pt x="3" y="172"/>
                </a:cubicBezTo>
                <a:cubicBezTo>
                  <a:pt x="29" y="172"/>
                  <a:pt x="55" y="172"/>
                  <a:pt x="81" y="172"/>
                </a:cubicBezTo>
                <a:cubicBezTo>
                  <a:pt x="82" y="150"/>
                  <a:pt x="85" y="130"/>
                  <a:pt x="91" y="111"/>
                </a:cubicBezTo>
                <a:cubicBezTo>
                  <a:pt x="65" y="111"/>
                  <a:pt x="40" y="111"/>
                  <a:pt x="15" y="111"/>
                </a:cubicBezTo>
                <a:cubicBezTo>
                  <a:pt x="18" y="104"/>
                  <a:pt x="21" y="97"/>
                  <a:pt x="25" y="91"/>
                </a:cubicBezTo>
                <a:cubicBezTo>
                  <a:pt x="49" y="91"/>
                  <a:pt x="73" y="91"/>
                  <a:pt x="98" y="91"/>
                </a:cubicBezTo>
                <a:cubicBezTo>
                  <a:pt x="116" y="50"/>
                  <a:pt x="145" y="24"/>
                  <a:pt x="179" y="24"/>
                </a:cubicBezTo>
                <a:cubicBezTo>
                  <a:pt x="184" y="24"/>
                  <a:pt x="189" y="50"/>
                  <a:pt x="192" y="91"/>
                </a:cubicBezTo>
                <a:cubicBezTo>
                  <a:pt x="240" y="91"/>
                  <a:pt x="240" y="91"/>
                  <a:pt x="240" y="91"/>
                </a:cubicBezTo>
                <a:cubicBezTo>
                  <a:pt x="227" y="50"/>
                  <a:pt x="204" y="24"/>
                  <a:pt x="179" y="24"/>
                </a:cubicBezTo>
                <a:cubicBezTo>
                  <a:pt x="173" y="24"/>
                  <a:pt x="168" y="50"/>
                  <a:pt x="165" y="91"/>
                </a:cubicBezTo>
                <a:cubicBezTo>
                  <a:pt x="118" y="91"/>
                  <a:pt x="118" y="91"/>
                  <a:pt x="118" y="91"/>
                </a:cubicBezTo>
                <a:cubicBezTo>
                  <a:pt x="131" y="50"/>
                  <a:pt x="153" y="24"/>
                  <a:pt x="179" y="24"/>
                </a:cubicBezTo>
                <a:cubicBezTo>
                  <a:pt x="165" y="24"/>
                  <a:pt x="151" y="26"/>
                  <a:pt x="138" y="29"/>
                </a:cubicBezTo>
                <a:cubicBezTo>
                  <a:pt x="82" y="29"/>
                  <a:pt x="82" y="29"/>
                  <a:pt x="82" y="29"/>
                </a:cubicBezTo>
                <a:cubicBezTo>
                  <a:pt x="110" y="11"/>
                  <a:pt x="143" y="0"/>
                  <a:pt x="179" y="0"/>
                </a:cubicBezTo>
                <a:cubicBezTo>
                  <a:pt x="215" y="0"/>
                  <a:pt x="248" y="11"/>
                  <a:pt x="276" y="29"/>
                </a:cubicBezTo>
                <a:cubicBezTo>
                  <a:pt x="219" y="29"/>
                  <a:pt x="219" y="29"/>
                  <a:pt x="219" y="29"/>
                </a:cubicBezTo>
                <a:cubicBezTo>
                  <a:pt x="207" y="26"/>
                  <a:pt x="193" y="24"/>
                  <a:pt x="179" y="24"/>
                </a:cubicBezTo>
                <a:close/>
                <a:moveTo>
                  <a:pt x="164" y="244"/>
                </a:moveTo>
                <a:cubicBezTo>
                  <a:pt x="163" y="228"/>
                  <a:pt x="163" y="211"/>
                  <a:pt x="163" y="192"/>
                </a:cubicBezTo>
                <a:cubicBezTo>
                  <a:pt x="106" y="192"/>
                  <a:pt x="106" y="192"/>
                  <a:pt x="106" y="192"/>
                </a:cubicBezTo>
                <a:cubicBezTo>
                  <a:pt x="106" y="211"/>
                  <a:pt x="109" y="228"/>
                  <a:pt x="113" y="244"/>
                </a:cubicBezTo>
                <a:cubicBezTo>
                  <a:pt x="164" y="244"/>
                  <a:pt x="164" y="244"/>
                  <a:pt x="164" y="244"/>
                </a:cubicBezTo>
                <a:close/>
                <a:moveTo>
                  <a:pt x="193" y="244"/>
                </a:moveTo>
                <a:cubicBezTo>
                  <a:pt x="245" y="244"/>
                  <a:pt x="245" y="244"/>
                  <a:pt x="245" y="244"/>
                </a:cubicBezTo>
                <a:cubicBezTo>
                  <a:pt x="249" y="228"/>
                  <a:pt x="251" y="211"/>
                  <a:pt x="252" y="192"/>
                </a:cubicBezTo>
                <a:cubicBezTo>
                  <a:pt x="195" y="192"/>
                  <a:pt x="195" y="192"/>
                  <a:pt x="195" y="192"/>
                </a:cubicBezTo>
                <a:cubicBezTo>
                  <a:pt x="195" y="211"/>
                  <a:pt x="194" y="228"/>
                  <a:pt x="193" y="244"/>
                </a:cubicBezTo>
                <a:close/>
                <a:moveTo>
                  <a:pt x="42" y="244"/>
                </a:moveTo>
                <a:cubicBezTo>
                  <a:pt x="91" y="244"/>
                  <a:pt x="91" y="244"/>
                  <a:pt x="91" y="244"/>
                </a:cubicBezTo>
                <a:cubicBezTo>
                  <a:pt x="86" y="228"/>
                  <a:pt x="83" y="211"/>
                  <a:pt x="82" y="192"/>
                </a:cubicBezTo>
                <a:cubicBezTo>
                  <a:pt x="27" y="192"/>
                  <a:pt x="27" y="192"/>
                  <a:pt x="27" y="192"/>
                </a:cubicBezTo>
                <a:cubicBezTo>
                  <a:pt x="29" y="211"/>
                  <a:pt x="34" y="228"/>
                  <a:pt x="42" y="244"/>
                </a:cubicBezTo>
                <a:close/>
                <a:moveTo>
                  <a:pt x="99" y="263"/>
                </a:moveTo>
                <a:cubicBezTo>
                  <a:pt x="54" y="263"/>
                  <a:pt x="54" y="263"/>
                  <a:pt x="54" y="263"/>
                </a:cubicBezTo>
                <a:cubicBezTo>
                  <a:pt x="81" y="303"/>
                  <a:pt x="127" y="329"/>
                  <a:pt x="179" y="329"/>
                </a:cubicBezTo>
                <a:cubicBezTo>
                  <a:pt x="146" y="329"/>
                  <a:pt x="116" y="303"/>
                  <a:pt x="99" y="263"/>
                </a:cubicBezTo>
                <a:close/>
                <a:moveTo>
                  <a:pt x="105" y="172"/>
                </a:moveTo>
                <a:cubicBezTo>
                  <a:pt x="163" y="172"/>
                  <a:pt x="163" y="172"/>
                  <a:pt x="163" y="172"/>
                </a:cubicBezTo>
                <a:cubicBezTo>
                  <a:pt x="163" y="150"/>
                  <a:pt x="163" y="130"/>
                  <a:pt x="164" y="111"/>
                </a:cubicBezTo>
                <a:cubicBezTo>
                  <a:pt x="112" y="111"/>
                  <a:pt x="112" y="111"/>
                  <a:pt x="112" y="111"/>
                </a:cubicBezTo>
                <a:cubicBezTo>
                  <a:pt x="108" y="130"/>
                  <a:pt x="105" y="150"/>
                  <a:pt x="105" y="172"/>
                </a:cubicBezTo>
                <a:close/>
                <a:moveTo>
                  <a:pt x="246" y="111"/>
                </a:moveTo>
                <a:cubicBezTo>
                  <a:pt x="194" y="111"/>
                  <a:pt x="194" y="111"/>
                  <a:pt x="194" y="111"/>
                </a:cubicBezTo>
                <a:cubicBezTo>
                  <a:pt x="194" y="130"/>
                  <a:pt x="195" y="150"/>
                  <a:pt x="195" y="172"/>
                </a:cubicBezTo>
                <a:cubicBezTo>
                  <a:pt x="253" y="172"/>
                  <a:pt x="253" y="172"/>
                  <a:pt x="253" y="172"/>
                </a:cubicBezTo>
                <a:cubicBezTo>
                  <a:pt x="252" y="150"/>
                  <a:pt x="250" y="130"/>
                  <a:pt x="246" y="111"/>
                </a:cubicBezTo>
                <a:close/>
                <a:moveTo>
                  <a:pt x="284" y="37"/>
                </a:moveTo>
                <a:cubicBezTo>
                  <a:pt x="248" y="37"/>
                  <a:pt x="248" y="37"/>
                  <a:pt x="248" y="37"/>
                </a:cubicBezTo>
                <a:cubicBezTo>
                  <a:pt x="261" y="43"/>
                  <a:pt x="285" y="66"/>
                  <a:pt x="301" y="83"/>
                </a:cubicBezTo>
                <a:cubicBezTo>
                  <a:pt x="330" y="83"/>
                  <a:pt x="330" y="83"/>
                  <a:pt x="330" y="83"/>
                </a:cubicBezTo>
                <a:cubicBezTo>
                  <a:pt x="318" y="66"/>
                  <a:pt x="299" y="45"/>
                  <a:pt x="284" y="37"/>
                </a:cubicBezTo>
                <a:close/>
                <a:moveTo>
                  <a:pt x="333" y="91"/>
                </a:moveTo>
                <a:cubicBezTo>
                  <a:pt x="305" y="91"/>
                  <a:pt x="305" y="91"/>
                  <a:pt x="305" y="91"/>
                </a:cubicBezTo>
                <a:cubicBezTo>
                  <a:pt x="310" y="97"/>
                  <a:pt x="314" y="104"/>
                  <a:pt x="317" y="111"/>
                </a:cubicBezTo>
                <a:cubicBezTo>
                  <a:pt x="343" y="111"/>
                  <a:pt x="343" y="111"/>
                  <a:pt x="343" y="111"/>
                </a:cubicBezTo>
                <a:cubicBezTo>
                  <a:pt x="340" y="104"/>
                  <a:pt x="337" y="97"/>
                  <a:pt x="333" y="91"/>
                </a:cubicBezTo>
                <a:close/>
                <a:moveTo>
                  <a:pt x="347" y="122"/>
                </a:moveTo>
                <a:cubicBezTo>
                  <a:pt x="321" y="122"/>
                  <a:pt x="321" y="122"/>
                  <a:pt x="321" y="122"/>
                </a:cubicBezTo>
                <a:cubicBezTo>
                  <a:pt x="324" y="129"/>
                  <a:pt x="328" y="146"/>
                  <a:pt x="330" y="162"/>
                </a:cubicBezTo>
                <a:cubicBezTo>
                  <a:pt x="355" y="162"/>
                  <a:pt x="355" y="162"/>
                  <a:pt x="355" y="162"/>
                </a:cubicBezTo>
                <a:cubicBezTo>
                  <a:pt x="354" y="150"/>
                  <a:pt x="350" y="129"/>
                  <a:pt x="347" y="122"/>
                </a:cubicBezTo>
                <a:close/>
                <a:moveTo>
                  <a:pt x="3" y="161"/>
                </a:moveTo>
                <a:cubicBezTo>
                  <a:pt x="27" y="161"/>
                  <a:pt x="27" y="161"/>
                  <a:pt x="27" y="161"/>
                </a:cubicBezTo>
                <a:cubicBezTo>
                  <a:pt x="28" y="154"/>
                  <a:pt x="33" y="129"/>
                  <a:pt x="36" y="122"/>
                </a:cubicBezTo>
                <a:cubicBezTo>
                  <a:pt x="11" y="122"/>
                  <a:pt x="11" y="122"/>
                  <a:pt x="11" y="122"/>
                </a:cubicBezTo>
                <a:cubicBezTo>
                  <a:pt x="8" y="129"/>
                  <a:pt x="4" y="147"/>
                  <a:pt x="3" y="161"/>
                </a:cubicBezTo>
                <a:close/>
                <a:moveTo>
                  <a:pt x="28" y="83"/>
                </a:moveTo>
                <a:cubicBezTo>
                  <a:pt x="61" y="83"/>
                  <a:pt x="61" y="83"/>
                  <a:pt x="61" y="83"/>
                </a:cubicBezTo>
                <a:cubicBezTo>
                  <a:pt x="67" y="73"/>
                  <a:pt x="97" y="42"/>
                  <a:pt x="112" y="36"/>
                </a:cubicBezTo>
                <a:cubicBezTo>
                  <a:pt x="75" y="36"/>
                  <a:pt x="75" y="36"/>
                  <a:pt x="75" y="36"/>
                </a:cubicBezTo>
                <a:cubicBezTo>
                  <a:pt x="64" y="39"/>
                  <a:pt x="43" y="58"/>
                  <a:pt x="28"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Freeform 17"/>
          <p:cNvSpPr>
            <a:spLocks noEditPoints="1"/>
          </p:cNvSpPr>
          <p:nvPr/>
        </p:nvSpPr>
        <p:spPr bwMode="auto">
          <a:xfrm>
            <a:off x="5256109" y="3314821"/>
            <a:ext cx="353962" cy="325558"/>
          </a:xfrm>
          <a:custGeom>
            <a:avLst/>
            <a:gdLst>
              <a:gd name="T0" fmla="*/ 61 w 352"/>
              <a:gd name="T1" fmla="*/ 175 h 324"/>
              <a:gd name="T2" fmla="*/ 90 w 352"/>
              <a:gd name="T3" fmla="*/ 175 h 324"/>
              <a:gd name="T4" fmla="*/ 107 w 352"/>
              <a:gd name="T5" fmla="*/ 193 h 324"/>
              <a:gd name="T6" fmla="*/ 107 w 352"/>
              <a:gd name="T7" fmla="*/ 263 h 324"/>
              <a:gd name="T8" fmla="*/ 90 w 352"/>
              <a:gd name="T9" fmla="*/ 280 h 324"/>
              <a:gd name="T10" fmla="*/ 61 w 352"/>
              <a:gd name="T11" fmla="*/ 280 h 324"/>
              <a:gd name="T12" fmla="*/ 43 w 352"/>
              <a:gd name="T13" fmla="*/ 263 h 324"/>
              <a:gd name="T14" fmla="*/ 43 w 352"/>
              <a:gd name="T15" fmla="*/ 193 h 324"/>
              <a:gd name="T16" fmla="*/ 61 w 352"/>
              <a:gd name="T17" fmla="*/ 175 h 324"/>
              <a:gd name="T18" fmla="*/ 142 w 352"/>
              <a:gd name="T19" fmla="*/ 153 h 324"/>
              <a:gd name="T20" fmla="*/ 171 w 352"/>
              <a:gd name="T21" fmla="*/ 153 h 324"/>
              <a:gd name="T22" fmla="*/ 188 w 352"/>
              <a:gd name="T23" fmla="*/ 170 h 324"/>
              <a:gd name="T24" fmla="*/ 188 w 352"/>
              <a:gd name="T25" fmla="*/ 263 h 324"/>
              <a:gd name="T26" fmla="*/ 171 w 352"/>
              <a:gd name="T27" fmla="*/ 280 h 324"/>
              <a:gd name="T28" fmla="*/ 142 w 352"/>
              <a:gd name="T29" fmla="*/ 280 h 324"/>
              <a:gd name="T30" fmla="*/ 125 w 352"/>
              <a:gd name="T31" fmla="*/ 263 h 324"/>
              <a:gd name="T32" fmla="*/ 125 w 352"/>
              <a:gd name="T33" fmla="*/ 170 h 324"/>
              <a:gd name="T34" fmla="*/ 142 w 352"/>
              <a:gd name="T35" fmla="*/ 153 h 324"/>
              <a:gd name="T36" fmla="*/ 224 w 352"/>
              <a:gd name="T37" fmla="*/ 130 h 324"/>
              <a:gd name="T38" fmla="*/ 253 w 352"/>
              <a:gd name="T39" fmla="*/ 130 h 324"/>
              <a:gd name="T40" fmla="*/ 270 w 352"/>
              <a:gd name="T41" fmla="*/ 147 h 324"/>
              <a:gd name="T42" fmla="*/ 270 w 352"/>
              <a:gd name="T43" fmla="*/ 263 h 324"/>
              <a:gd name="T44" fmla="*/ 253 w 352"/>
              <a:gd name="T45" fmla="*/ 280 h 324"/>
              <a:gd name="T46" fmla="*/ 224 w 352"/>
              <a:gd name="T47" fmla="*/ 280 h 324"/>
              <a:gd name="T48" fmla="*/ 207 w 352"/>
              <a:gd name="T49" fmla="*/ 263 h 324"/>
              <a:gd name="T50" fmla="*/ 207 w 352"/>
              <a:gd name="T51" fmla="*/ 147 h 324"/>
              <a:gd name="T52" fmla="*/ 224 w 352"/>
              <a:gd name="T53" fmla="*/ 130 h 324"/>
              <a:gd name="T54" fmla="*/ 306 w 352"/>
              <a:gd name="T55" fmla="*/ 107 h 324"/>
              <a:gd name="T56" fmla="*/ 335 w 352"/>
              <a:gd name="T57" fmla="*/ 107 h 324"/>
              <a:gd name="T58" fmla="*/ 352 w 352"/>
              <a:gd name="T59" fmla="*/ 124 h 324"/>
              <a:gd name="T60" fmla="*/ 352 w 352"/>
              <a:gd name="T61" fmla="*/ 263 h 324"/>
              <a:gd name="T62" fmla="*/ 335 w 352"/>
              <a:gd name="T63" fmla="*/ 280 h 324"/>
              <a:gd name="T64" fmla="*/ 306 w 352"/>
              <a:gd name="T65" fmla="*/ 280 h 324"/>
              <a:gd name="T66" fmla="*/ 289 w 352"/>
              <a:gd name="T67" fmla="*/ 263 h 324"/>
              <a:gd name="T68" fmla="*/ 289 w 352"/>
              <a:gd name="T69" fmla="*/ 124 h 324"/>
              <a:gd name="T70" fmla="*/ 306 w 352"/>
              <a:gd name="T71" fmla="*/ 107 h 324"/>
              <a:gd name="T72" fmla="*/ 60 w 352"/>
              <a:gd name="T73" fmla="*/ 298 h 324"/>
              <a:gd name="T74" fmla="*/ 338 w 352"/>
              <a:gd name="T75" fmla="*/ 298 h 324"/>
              <a:gd name="T76" fmla="*/ 351 w 352"/>
              <a:gd name="T77" fmla="*/ 311 h 324"/>
              <a:gd name="T78" fmla="*/ 351 w 352"/>
              <a:gd name="T79" fmla="*/ 311 h 324"/>
              <a:gd name="T80" fmla="*/ 338 w 352"/>
              <a:gd name="T81" fmla="*/ 324 h 324"/>
              <a:gd name="T82" fmla="*/ 60 w 352"/>
              <a:gd name="T83" fmla="*/ 324 h 324"/>
              <a:gd name="T84" fmla="*/ 47 w 352"/>
              <a:gd name="T85" fmla="*/ 311 h 324"/>
              <a:gd name="T86" fmla="*/ 47 w 352"/>
              <a:gd name="T87" fmla="*/ 311 h 324"/>
              <a:gd name="T88" fmla="*/ 60 w 352"/>
              <a:gd name="T89" fmla="*/ 298 h 324"/>
              <a:gd name="T90" fmla="*/ 0 w 352"/>
              <a:gd name="T91" fmla="*/ 291 h 324"/>
              <a:gd name="T92" fmla="*/ 0 w 352"/>
              <a:gd name="T93" fmla="*/ 13 h 324"/>
              <a:gd name="T94" fmla="*/ 13 w 352"/>
              <a:gd name="T95" fmla="*/ 0 h 324"/>
              <a:gd name="T96" fmla="*/ 13 w 352"/>
              <a:gd name="T97" fmla="*/ 0 h 324"/>
              <a:gd name="T98" fmla="*/ 26 w 352"/>
              <a:gd name="T99" fmla="*/ 13 h 324"/>
              <a:gd name="T100" fmla="*/ 26 w 352"/>
              <a:gd name="T101" fmla="*/ 291 h 324"/>
              <a:gd name="T102" fmla="*/ 13 w 352"/>
              <a:gd name="T103" fmla="*/ 304 h 324"/>
              <a:gd name="T104" fmla="*/ 13 w 352"/>
              <a:gd name="T105" fmla="*/ 304 h 324"/>
              <a:gd name="T106" fmla="*/ 0 w 352"/>
              <a:gd name="T107" fmla="*/ 29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24">
                <a:moveTo>
                  <a:pt x="61" y="175"/>
                </a:moveTo>
                <a:cubicBezTo>
                  <a:pt x="90" y="175"/>
                  <a:pt x="90" y="175"/>
                  <a:pt x="90" y="175"/>
                </a:cubicBezTo>
                <a:cubicBezTo>
                  <a:pt x="99" y="175"/>
                  <a:pt x="107" y="183"/>
                  <a:pt x="107" y="193"/>
                </a:cubicBezTo>
                <a:cubicBezTo>
                  <a:pt x="107" y="263"/>
                  <a:pt x="107" y="263"/>
                  <a:pt x="107" y="263"/>
                </a:cubicBezTo>
                <a:cubicBezTo>
                  <a:pt x="107" y="273"/>
                  <a:pt x="99" y="280"/>
                  <a:pt x="90" y="280"/>
                </a:cubicBezTo>
                <a:cubicBezTo>
                  <a:pt x="61" y="280"/>
                  <a:pt x="61" y="280"/>
                  <a:pt x="61" y="280"/>
                </a:cubicBezTo>
                <a:cubicBezTo>
                  <a:pt x="51" y="280"/>
                  <a:pt x="43" y="273"/>
                  <a:pt x="43" y="263"/>
                </a:cubicBezTo>
                <a:cubicBezTo>
                  <a:pt x="43" y="193"/>
                  <a:pt x="43" y="193"/>
                  <a:pt x="43" y="193"/>
                </a:cubicBezTo>
                <a:cubicBezTo>
                  <a:pt x="43" y="183"/>
                  <a:pt x="51" y="175"/>
                  <a:pt x="61" y="175"/>
                </a:cubicBezTo>
                <a:close/>
                <a:moveTo>
                  <a:pt x="142" y="153"/>
                </a:moveTo>
                <a:cubicBezTo>
                  <a:pt x="171" y="153"/>
                  <a:pt x="171" y="153"/>
                  <a:pt x="171" y="153"/>
                </a:cubicBezTo>
                <a:cubicBezTo>
                  <a:pt x="181" y="153"/>
                  <a:pt x="188" y="160"/>
                  <a:pt x="188" y="170"/>
                </a:cubicBezTo>
                <a:cubicBezTo>
                  <a:pt x="188" y="263"/>
                  <a:pt x="188" y="263"/>
                  <a:pt x="188" y="263"/>
                </a:cubicBezTo>
                <a:cubicBezTo>
                  <a:pt x="188" y="273"/>
                  <a:pt x="181" y="280"/>
                  <a:pt x="171" y="280"/>
                </a:cubicBezTo>
                <a:cubicBezTo>
                  <a:pt x="142" y="280"/>
                  <a:pt x="142" y="280"/>
                  <a:pt x="142" y="280"/>
                </a:cubicBezTo>
                <a:cubicBezTo>
                  <a:pt x="133" y="280"/>
                  <a:pt x="125" y="273"/>
                  <a:pt x="125" y="263"/>
                </a:cubicBezTo>
                <a:cubicBezTo>
                  <a:pt x="125" y="170"/>
                  <a:pt x="125" y="170"/>
                  <a:pt x="125" y="170"/>
                </a:cubicBezTo>
                <a:cubicBezTo>
                  <a:pt x="125" y="160"/>
                  <a:pt x="133" y="153"/>
                  <a:pt x="142" y="153"/>
                </a:cubicBezTo>
                <a:close/>
                <a:moveTo>
                  <a:pt x="224" y="130"/>
                </a:moveTo>
                <a:cubicBezTo>
                  <a:pt x="253" y="130"/>
                  <a:pt x="253" y="130"/>
                  <a:pt x="253" y="130"/>
                </a:cubicBezTo>
                <a:cubicBezTo>
                  <a:pt x="263" y="130"/>
                  <a:pt x="270" y="138"/>
                  <a:pt x="270" y="147"/>
                </a:cubicBezTo>
                <a:cubicBezTo>
                  <a:pt x="270" y="263"/>
                  <a:pt x="270" y="263"/>
                  <a:pt x="270" y="263"/>
                </a:cubicBezTo>
                <a:cubicBezTo>
                  <a:pt x="270" y="273"/>
                  <a:pt x="263" y="280"/>
                  <a:pt x="253" y="280"/>
                </a:cubicBezTo>
                <a:cubicBezTo>
                  <a:pt x="224" y="280"/>
                  <a:pt x="224" y="280"/>
                  <a:pt x="224" y="280"/>
                </a:cubicBezTo>
                <a:cubicBezTo>
                  <a:pt x="215" y="280"/>
                  <a:pt x="207" y="273"/>
                  <a:pt x="207" y="263"/>
                </a:cubicBezTo>
                <a:cubicBezTo>
                  <a:pt x="207" y="147"/>
                  <a:pt x="207" y="147"/>
                  <a:pt x="207" y="147"/>
                </a:cubicBezTo>
                <a:cubicBezTo>
                  <a:pt x="207" y="138"/>
                  <a:pt x="215" y="130"/>
                  <a:pt x="224" y="130"/>
                </a:cubicBezTo>
                <a:close/>
                <a:moveTo>
                  <a:pt x="306" y="107"/>
                </a:moveTo>
                <a:cubicBezTo>
                  <a:pt x="335" y="107"/>
                  <a:pt x="335" y="107"/>
                  <a:pt x="335" y="107"/>
                </a:cubicBezTo>
                <a:cubicBezTo>
                  <a:pt x="345" y="107"/>
                  <a:pt x="352" y="115"/>
                  <a:pt x="352" y="124"/>
                </a:cubicBezTo>
                <a:cubicBezTo>
                  <a:pt x="352" y="263"/>
                  <a:pt x="352" y="263"/>
                  <a:pt x="352" y="263"/>
                </a:cubicBezTo>
                <a:cubicBezTo>
                  <a:pt x="352" y="273"/>
                  <a:pt x="345" y="280"/>
                  <a:pt x="335" y="280"/>
                </a:cubicBezTo>
                <a:cubicBezTo>
                  <a:pt x="306" y="280"/>
                  <a:pt x="306" y="280"/>
                  <a:pt x="306" y="280"/>
                </a:cubicBezTo>
                <a:cubicBezTo>
                  <a:pt x="297" y="280"/>
                  <a:pt x="289" y="273"/>
                  <a:pt x="289" y="263"/>
                </a:cubicBezTo>
                <a:cubicBezTo>
                  <a:pt x="289" y="124"/>
                  <a:pt x="289" y="124"/>
                  <a:pt x="289" y="124"/>
                </a:cubicBezTo>
                <a:cubicBezTo>
                  <a:pt x="289" y="115"/>
                  <a:pt x="297" y="107"/>
                  <a:pt x="306" y="107"/>
                </a:cubicBezTo>
                <a:close/>
                <a:moveTo>
                  <a:pt x="60" y="298"/>
                </a:moveTo>
                <a:cubicBezTo>
                  <a:pt x="338" y="298"/>
                  <a:pt x="338" y="298"/>
                  <a:pt x="338" y="298"/>
                </a:cubicBezTo>
                <a:cubicBezTo>
                  <a:pt x="345" y="298"/>
                  <a:pt x="351" y="304"/>
                  <a:pt x="351" y="311"/>
                </a:cubicBezTo>
                <a:cubicBezTo>
                  <a:pt x="351" y="311"/>
                  <a:pt x="351" y="311"/>
                  <a:pt x="351" y="311"/>
                </a:cubicBezTo>
                <a:cubicBezTo>
                  <a:pt x="351" y="318"/>
                  <a:pt x="345" y="324"/>
                  <a:pt x="338" y="324"/>
                </a:cubicBezTo>
                <a:cubicBezTo>
                  <a:pt x="60" y="324"/>
                  <a:pt x="60" y="324"/>
                  <a:pt x="60" y="324"/>
                </a:cubicBezTo>
                <a:cubicBezTo>
                  <a:pt x="53" y="324"/>
                  <a:pt x="47" y="318"/>
                  <a:pt x="47" y="311"/>
                </a:cubicBezTo>
                <a:cubicBezTo>
                  <a:pt x="47" y="311"/>
                  <a:pt x="47" y="311"/>
                  <a:pt x="47" y="311"/>
                </a:cubicBezTo>
                <a:cubicBezTo>
                  <a:pt x="47" y="304"/>
                  <a:pt x="53" y="298"/>
                  <a:pt x="60" y="298"/>
                </a:cubicBezTo>
                <a:close/>
                <a:moveTo>
                  <a:pt x="0" y="291"/>
                </a:moveTo>
                <a:cubicBezTo>
                  <a:pt x="0" y="13"/>
                  <a:pt x="0" y="13"/>
                  <a:pt x="0" y="13"/>
                </a:cubicBezTo>
                <a:cubicBezTo>
                  <a:pt x="0" y="6"/>
                  <a:pt x="6" y="0"/>
                  <a:pt x="13" y="0"/>
                </a:cubicBezTo>
                <a:cubicBezTo>
                  <a:pt x="13" y="0"/>
                  <a:pt x="13" y="0"/>
                  <a:pt x="13" y="0"/>
                </a:cubicBezTo>
                <a:cubicBezTo>
                  <a:pt x="20" y="0"/>
                  <a:pt x="26" y="6"/>
                  <a:pt x="26" y="13"/>
                </a:cubicBezTo>
                <a:cubicBezTo>
                  <a:pt x="26" y="291"/>
                  <a:pt x="26" y="291"/>
                  <a:pt x="26" y="291"/>
                </a:cubicBezTo>
                <a:cubicBezTo>
                  <a:pt x="26" y="298"/>
                  <a:pt x="20" y="304"/>
                  <a:pt x="13" y="304"/>
                </a:cubicBezTo>
                <a:cubicBezTo>
                  <a:pt x="13" y="304"/>
                  <a:pt x="13" y="304"/>
                  <a:pt x="13" y="304"/>
                </a:cubicBezTo>
                <a:cubicBezTo>
                  <a:pt x="6" y="304"/>
                  <a:pt x="0" y="298"/>
                  <a:pt x="0" y="29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18"/>
          <p:cNvSpPr>
            <a:spLocks noEditPoints="1"/>
          </p:cNvSpPr>
          <p:nvPr/>
        </p:nvSpPr>
        <p:spPr bwMode="auto">
          <a:xfrm>
            <a:off x="5874272" y="1475437"/>
            <a:ext cx="343037" cy="341945"/>
          </a:xfrm>
          <a:custGeom>
            <a:avLst/>
            <a:gdLst>
              <a:gd name="T0" fmla="*/ 52 w 341"/>
              <a:gd name="T1" fmla="*/ 0 h 340"/>
              <a:gd name="T2" fmla="*/ 289 w 341"/>
              <a:gd name="T3" fmla="*/ 0 h 340"/>
              <a:gd name="T4" fmla="*/ 341 w 341"/>
              <a:gd name="T5" fmla="*/ 51 h 340"/>
              <a:gd name="T6" fmla="*/ 341 w 341"/>
              <a:gd name="T7" fmla="*/ 289 h 340"/>
              <a:gd name="T8" fmla="*/ 289 w 341"/>
              <a:gd name="T9" fmla="*/ 340 h 340"/>
              <a:gd name="T10" fmla="*/ 52 w 341"/>
              <a:gd name="T11" fmla="*/ 340 h 340"/>
              <a:gd name="T12" fmla="*/ 0 w 341"/>
              <a:gd name="T13" fmla="*/ 289 h 340"/>
              <a:gd name="T14" fmla="*/ 0 w 341"/>
              <a:gd name="T15" fmla="*/ 51 h 340"/>
              <a:gd name="T16" fmla="*/ 52 w 341"/>
              <a:gd name="T17" fmla="*/ 0 h 340"/>
              <a:gd name="T18" fmla="*/ 71 w 341"/>
              <a:gd name="T19" fmla="*/ 37 h 340"/>
              <a:gd name="T20" fmla="*/ 38 w 341"/>
              <a:gd name="T21" fmla="*/ 70 h 340"/>
              <a:gd name="T22" fmla="*/ 38 w 341"/>
              <a:gd name="T23" fmla="*/ 269 h 340"/>
              <a:gd name="T24" fmla="*/ 71 w 341"/>
              <a:gd name="T25" fmla="*/ 302 h 340"/>
              <a:gd name="T26" fmla="*/ 270 w 341"/>
              <a:gd name="T27" fmla="*/ 302 h 340"/>
              <a:gd name="T28" fmla="*/ 303 w 341"/>
              <a:gd name="T29" fmla="*/ 269 h 340"/>
              <a:gd name="T30" fmla="*/ 303 w 341"/>
              <a:gd name="T31" fmla="*/ 70 h 340"/>
              <a:gd name="T32" fmla="*/ 270 w 341"/>
              <a:gd name="T33" fmla="*/ 37 h 340"/>
              <a:gd name="T34" fmla="*/ 71 w 341"/>
              <a:gd name="T35" fmla="*/ 37 h 340"/>
              <a:gd name="T36" fmla="*/ 170 w 341"/>
              <a:gd name="T37" fmla="*/ 244 h 340"/>
              <a:gd name="T38" fmla="*/ 157 w 341"/>
              <a:gd name="T39" fmla="*/ 258 h 340"/>
              <a:gd name="T40" fmla="*/ 157 w 341"/>
              <a:gd name="T41" fmla="*/ 283 h 340"/>
              <a:gd name="T42" fmla="*/ 170 w 341"/>
              <a:gd name="T43" fmla="*/ 296 h 340"/>
              <a:gd name="T44" fmla="*/ 184 w 341"/>
              <a:gd name="T45" fmla="*/ 283 h 340"/>
              <a:gd name="T46" fmla="*/ 184 w 341"/>
              <a:gd name="T47" fmla="*/ 258 h 340"/>
              <a:gd name="T48" fmla="*/ 170 w 341"/>
              <a:gd name="T49" fmla="*/ 244 h 340"/>
              <a:gd name="T50" fmla="*/ 245 w 341"/>
              <a:gd name="T51" fmla="*/ 170 h 340"/>
              <a:gd name="T52" fmla="*/ 259 w 341"/>
              <a:gd name="T53" fmla="*/ 183 h 340"/>
              <a:gd name="T54" fmla="*/ 284 w 341"/>
              <a:gd name="T55" fmla="*/ 183 h 340"/>
              <a:gd name="T56" fmla="*/ 297 w 341"/>
              <a:gd name="T57" fmla="*/ 170 h 340"/>
              <a:gd name="T58" fmla="*/ 284 w 341"/>
              <a:gd name="T59" fmla="*/ 156 h 340"/>
              <a:gd name="T60" fmla="*/ 259 w 341"/>
              <a:gd name="T61" fmla="*/ 156 h 340"/>
              <a:gd name="T62" fmla="*/ 245 w 341"/>
              <a:gd name="T63" fmla="*/ 170 h 340"/>
              <a:gd name="T64" fmla="*/ 170 w 341"/>
              <a:gd name="T65" fmla="*/ 43 h 340"/>
              <a:gd name="T66" fmla="*/ 157 w 341"/>
              <a:gd name="T67" fmla="*/ 57 h 340"/>
              <a:gd name="T68" fmla="*/ 157 w 341"/>
              <a:gd name="T69" fmla="*/ 82 h 340"/>
              <a:gd name="T70" fmla="*/ 170 w 341"/>
              <a:gd name="T71" fmla="*/ 95 h 340"/>
              <a:gd name="T72" fmla="*/ 184 w 341"/>
              <a:gd name="T73" fmla="*/ 82 h 340"/>
              <a:gd name="T74" fmla="*/ 184 w 341"/>
              <a:gd name="T75" fmla="*/ 57 h 340"/>
              <a:gd name="T76" fmla="*/ 170 w 341"/>
              <a:gd name="T77" fmla="*/ 43 h 340"/>
              <a:gd name="T78" fmla="*/ 189 w 341"/>
              <a:gd name="T79" fmla="*/ 172 h 340"/>
              <a:gd name="T80" fmla="*/ 217 w 341"/>
              <a:gd name="T81" fmla="*/ 143 h 340"/>
              <a:gd name="T82" fmla="*/ 217 w 341"/>
              <a:gd name="T83" fmla="*/ 125 h 340"/>
              <a:gd name="T84" fmla="*/ 199 w 341"/>
              <a:gd name="T85" fmla="*/ 125 h 340"/>
              <a:gd name="T86" fmla="*/ 173 w 341"/>
              <a:gd name="T87" fmla="*/ 152 h 340"/>
              <a:gd name="T88" fmla="*/ 170 w 341"/>
              <a:gd name="T89" fmla="*/ 152 h 340"/>
              <a:gd name="T90" fmla="*/ 166 w 341"/>
              <a:gd name="T91" fmla="*/ 152 h 340"/>
              <a:gd name="T92" fmla="*/ 114 w 341"/>
              <a:gd name="T93" fmla="*/ 98 h 340"/>
              <a:gd name="T94" fmla="*/ 101 w 341"/>
              <a:gd name="T95" fmla="*/ 98 h 340"/>
              <a:gd name="T96" fmla="*/ 100 w 341"/>
              <a:gd name="T97" fmla="*/ 111 h 340"/>
              <a:gd name="T98" fmla="*/ 153 w 341"/>
              <a:gd name="T99" fmla="*/ 165 h 340"/>
              <a:gd name="T100" fmla="*/ 152 w 341"/>
              <a:gd name="T101" fmla="*/ 170 h 340"/>
              <a:gd name="T102" fmla="*/ 170 w 341"/>
              <a:gd name="T103" fmla="*/ 188 h 340"/>
              <a:gd name="T104" fmla="*/ 189 w 341"/>
              <a:gd name="T105" fmla="*/ 172 h 340"/>
              <a:gd name="T106" fmla="*/ 44 w 341"/>
              <a:gd name="T107" fmla="*/ 170 h 340"/>
              <a:gd name="T108" fmla="*/ 57 w 341"/>
              <a:gd name="T109" fmla="*/ 183 h 340"/>
              <a:gd name="T110" fmla="*/ 82 w 341"/>
              <a:gd name="T111" fmla="*/ 183 h 340"/>
              <a:gd name="T112" fmla="*/ 96 w 341"/>
              <a:gd name="T113" fmla="*/ 170 h 340"/>
              <a:gd name="T114" fmla="*/ 82 w 341"/>
              <a:gd name="T115" fmla="*/ 156 h 340"/>
              <a:gd name="T116" fmla="*/ 57 w 341"/>
              <a:gd name="T117" fmla="*/ 156 h 340"/>
              <a:gd name="T118" fmla="*/ 44 w 341"/>
              <a:gd name="T1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1" h="340">
                <a:moveTo>
                  <a:pt x="52" y="0"/>
                </a:moveTo>
                <a:cubicBezTo>
                  <a:pt x="289" y="0"/>
                  <a:pt x="289" y="0"/>
                  <a:pt x="289" y="0"/>
                </a:cubicBezTo>
                <a:cubicBezTo>
                  <a:pt x="318" y="0"/>
                  <a:pt x="341" y="23"/>
                  <a:pt x="341" y="51"/>
                </a:cubicBezTo>
                <a:cubicBezTo>
                  <a:pt x="341" y="289"/>
                  <a:pt x="341" y="289"/>
                  <a:pt x="341" y="289"/>
                </a:cubicBezTo>
                <a:cubicBezTo>
                  <a:pt x="341" y="317"/>
                  <a:pt x="318" y="340"/>
                  <a:pt x="289" y="340"/>
                </a:cubicBezTo>
                <a:cubicBezTo>
                  <a:pt x="52" y="340"/>
                  <a:pt x="52" y="340"/>
                  <a:pt x="52" y="340"/>
                </a:cubicBezTo>
                <a:cubicBezTo>
                  <a:pt x="23" y="340"/>
                  <a:pt x="0" y="317"/>
                  <a:pt x="0" y="289"/>
                </a:cubicBezTo>
                <a:cubicBezTo>
                  <a:pt x="0" y="51"/>
                  <a:pt x="0" y="51"/>
                  <a:pt x="0" y="51"/>
                </a:cubicBezTo>
                <a:cubicBezTo>
                  <a:pt x="0" y="23"/>
                  <a:pt x="23" y="0"/>
                  <a:pt x="52" y="0"/>
                </a:cubicBezTo>
                <a:close/>
                <a:moveTo>
                  <a:pt x="71" y="37"/>
                </a:moveTo>
                <a:cubicBezTo>
                  <a:pt x="53" y="37"/>
                  <a:pt x="38" y="52"/>
                  <a:pt x="38" y="70"/>
                </a:cubicBezTo>
                <a:cubicBezTo>
                  <a:pt x="38" y="269"/>
                  <a:pt x="38" y="269"/>
                  <a:pt x="38" y="269"/>
                </a:cubicBezTo>
                <a:cubicBezTo>
                  <a:pt x="38" y="288"/>
                  <a:pt x="53" y="302"/>
                  <a:pt x="71" y="302"/>
                </a:cubicBezTo>
                <a:cubicBezTo>
                  <a:pt x="270" y="302"/>
                  <a:pt x="270" y="302"/>
                  <a:pt x="270" y="302"/>
                </a:cubicBezTo>
                <a:cubicBezTo>
                  <a:pt x="288" y="302"/>
                  <a:pt x="303" y="288"/>
                  <a:pt x="303" y="269"/>
                </a:cubicBezTo>
                <a:cubicBezTo>
                  <a:pt x="303" y="70"/>
                  <a:pt x="303" y="70"/>
                  <a:pt x="303" y="70"/>
                </a:cubicBezTo>
                <a:cubicBezTo>
                  <a:pt x="303" y="52"/>
                  <a:pt x="288" y="37"/>
                  <a:pt x="270" y="37"/>
                </a:cubicBezTo>
                <a:cubicBezTo>
                  <a:pt x="71" y="37"/>
                  <a:pt x="71" y="37"/>
                  <a:pt x="71" y="37"/>
                </a:cubicBezTo>
                <a:close/>
                <a:moveTo>
                  <a:pt x="170" y="244"/>
                </a:moveTo>
                <a:cubicBezTo>
                  <a:pt x="163" y="244"/>
                  <a:pt x="157" y="251"/>
                  <a:pt x="157" y="258"/>
                </a:cubicBezTo>
                <a:cubicBezTo>
                  <a:pt x="157" y="283"/>
                  <a:pt x="157" y="283"/>
                  <a:pt x="157" y="283"/>
                </a:cubicBezTo>
                <a:cubicBezTo>
                  <a:pt x="157" y="290"/>
                  <a:pt x="163" y="296"/>
                  <a:pt x="170" y="296"/>
                </a:cubicBezTo>
                <a:cubicBezTo>
                  <a:pt x="178" y="296"/>
                  <a:pt x="184" y="290"/>
                  <a:pt x="184" y="283"/>
                </a:cubicBezTo>
                <a:cubicBezTo>
                  <a:pt x="184" y="258"/>
                  <a:pt x="184" y="258"/>
                  <a:pt x="184" y="258"/>
                </a:cubicBezTo>
                <a:cubicBezTo>
                  <a:pt x="184" y="251"/>
                  <a:pt x="178" y="244"/>
                  <a:pt x="170" y="244"/>
                </a:cubicBezTo>
                <a:close/>
                <a:moveTo>
                  <a:pt x="245" y="170"/>
                </a:moveTo>
                <a:cubicBezTo>
                  <a:pt x="245" y="177"/>
                  <a:pt x="251" y="183"/>
                  <a:pt x="259" y="183"/>
                </a:cubicBezTo>
                <a:cubicBezTo>
                  <a:pt x="284" y="183"/>
                  <a:pt x="284" y="183"/>
                  <a:pt x="284" y="183"/>
                </a:cubicBezTo>
                <a:cubicBezTo>
                  <a:pt x="291" y="183"/>
                  <a:pt x="297" y="177"/>
                  <a:pt x="297" y="170"/>
                </a:cubicBezTo>
                <a:cubicBezTo>
                  <a:pt x="297" y="162"/>
                  <a:pt x="291" y="156"/>
                  <a:pt x="284" y="156"/>
                </a:cubicBezTo>
                <a:cubicBezTo>
                  <a:pt x="259" y="156"/>
                  <a:pt x="259" y="156"/>
                  <a:pt x="259" y="156"/>
                </a:cubicBezTo>
                <a:cubicBezTo>
                  <a:pt x="251" y="156"/>
                  <a:pt x="245" y="162"/>
                  <a:pt x="245" y="170"/>
                </a:cubicBezTo>
                <a:close/>
                <a:moveTo>
                  <a:pt x="170" y="43"/>
                </a:moveTo>
                <a:cubicBezTo>
                  <a:pt x="163" y="43"/>
                  <a:pt x="157" y="49"/>
                  <a:pt x="157" y="57"/>
                </a:cubicBezTo>
                <a:cubicBezTo>
                  <a:pt x="157" y="82"/>
                  <a:pt x="157" y="82"/>
                  <a:pt x="157" y="82"/>
                </a:cubicBezTo>
                <a:cubicBezTo>
                  <a:pt x="157" y="89"/>
                  <a:pt x="163" y="95"/>
                  <a:pt x="170" y="95"/>
                </a:cubicBezTo>
                <a:cubicBezTo>
                  <a:pt x="178" y="95"/>
                  <a:pt x="184" y="89"/>
                  <a:pt x="184" y="82"/>
                </a:cubicBezTo>
                <a:cubicBezTo>
                  <a:pt x="184" y="57"/>
                  <a:pt x="184" y="57"/>
                  <a:pt x="184" y="57"/>
                </a:cubicBezTo>
                <a:cubicBezTo>
                  <a:pt x="184" y="49"/>
                  <a:pt x="178" y="43"/>
                  <a:pt x="170" y="43"/>
                </a:cubicBezTo>
                <a:close/>
                <a:moveTo>
                  <a:pt x="189" y="172"/>
                </a:moveTo>
                <a:cubicBezTo>
                  <a:pt x="217" y="143"/>
                  <a:pt x="217" y="143"/>
                  <a:pt x="217" y="143"/>
                </a:cubicBezTo>
                <a:cubicBezTo>
                  <a:pt x="222" y="138"/>
                  <a:pt x="222" y="130"/>
                  <a:pt x="217" y="125"/>
                </a:cubicBezTo>
                <a:cubicBezTo>
                  <a:pt x="212" y="120"/>
                  <a:pt x="204" y="120"/>
                  <a:pt x="199" y="125"/>
                </a:cubicBezTo>
                <a:cubicBezTo>
                  <a:pt x="173" y="152"/>
                  <a:pt x="173" y="152"/>
                  <a:pt x="173" y="152"/>
                </a:cubicBezTo>
                <a:cubicBezTo>
                  <a:pt x="172" y="152"/>
                  <a:pt x="171" y="152"/>
                  <a:pt x="170" y="152"/>
                </a:cubicBezTo>
                <a:cubicBezTo>
                  <a:pt x="169" y="152"/>
                  <a:pt x="168" y="152"/>
                  <a:pt x="166" y="152"/>
                </a:cubicBezTo>
                <a:cubicBezTo>
                  <a:pt x="114" y="98"/>
                  <a:pt x="114" y="98"/>
                  <a:pt x="114" y="98"/>
                </a:cubicBezTo>
                <a:cubicBezTo>
                  <a:pt x="110" y="94"/>
                  <a:pt x="104" y="94"/>
                  <a:pt x="101" y="98"/>
                </a:cubicBezTo>
                <a:cubicBezTo>
                  <a:pt x="97" y="101"/>
                  <a:pt x="97" y="107"/>
                  <a:pt x="100" y="111"/>
                </a:cubicBezTo>
                <a:cubicBezTo>
                  <a:pt x="153" y="165"/>
                  <a:pt x="153" y="165"/>
                  <a:pt x="153" y="165"/>
                </a:cubicBezTo>
                <a:cubicBezTo>
                  <a:pt x="152" y="167"/>
                  <a:pt x="152" y="168"/>
                  <a:pt x="152" y="170"/>
                </a:cubicBezTo>
                <a:cubicBezTo>
                  <a:pt x="152" y="180"/>
                  <a:pt x="160" y="188"/>
                  <a:pt x="170" y="188"/>
                </a:cubicBezTo>
                <a:cubicBezTo>
                  <a:pt x="180" y="188"/>
                  <a:pt x="188" y="181"/>
                  <a:pt x="189" y="172"/>
                </a:cubicBezTo>
                <a:close/>
                <a:moveTo>
                  <a:pt x="44" y="170"/>
                </a:moveTo>
                <a:cubicBezTo>
                  <a:pt x="44" y="177"/>
                  <a:pt x="50" y="183"/>
                  <a:pt x="57" y="183"/>
                </a:cubicBezTo>
                <a:cubicBezTo>
                  <a:pt x="82" y="183"/>
                  <a:pt x="82" y="183"/>
                  <a:pt x="82" y="183"/>
                </a:cubicBezTo>
                <a:cubicBezTo>
                  <a:pt x="90" y="183"/>
                  <a:pt x="96" y="177"/>
                  <a:pt x="96" y="170"/>
                </a:cubicBezTo>
                <a:cubicBezTo>
                  <a:pt x="96" y="162"/>
                  <a:pt x="90" y="156"/>
                  <a:pt x="82" y="156"/>
                </a:cubicBezTo>
                <a:cubicBezTo>
                  <a:pt x="57" y="156"/>
                  <a:pt x="57" y="156"/>
                  <a:pt x="57" y="156"/>
                </a:cubicBezTo>
                <a:cubicBezTo>
                  <a:pt x="50" y="156"/>
                  <a:pt x="44" y="162"/>
                  <a:pt x="44" y="17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58" name="组合 57"/>
          <p:cNvGrpSpPr/>
          <p:nvPr/>
        </p:nvGrpSpPr>
        <p:grpSpPr>
          <a:xfrm>
            <a:off x="5281927" y="5772216"/>
            <a:ext cx="361610" cy="285137"/>
            <a:chOff x="1222376" y="7121526"/>
            <a:chExt cx="525463" cy="414338"/>
          </a:xfrm>
        </p:grpSpPr>
        <p:sp>
          <p:nvSpPr>
            <p:cNvPr id="52" name="Oval 19"/>
            <p:cNvSpPr>
              <a:spLocks noChangeArrowheads="1"/>
            </p:cNvSpPr>
            <p:nvPr/>
          </p:nvSpPr>
          <p:spPr bwMode="auto">
            <a:xfrm>
              <a:off x="1589089" y="7223126"/>
              <a:ext cx="115888" cy="1143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20"/>
            <p:cNvSpPr>
              <a:spLocks/>
            </p:cNvSpPr>
            <p:nvPr/>
          </p:nvSpPr>
          <p:spPr bwMode="auto">
            <a:xfrm>
              <a:off x="1544639" y="7334251"/>
              <a:ext cx="203200" cy="149225"/>
            </a:xfrm>
            <a:custGeom>
              <a:avLst/>
              <a:gdLst>
                <a:gd name="T0" fmla="*/ 139 w 139"/>
                <a:gd name="T1" fmla="*/ 78 h 102"/>
                <a:gd name="T2" fmla="*/ 0 w 139"/>
                <a:gd name="T3" fmla="*/ 78 h 102"/>
                <a:gd name="T4" fmla="*/ 50 w 139"/>
                <a:gd name="T5" fmla="*/ 0 h 102"/>
                <a:gd name="T6" fmla="*/ 69 w 139"/>
                <a:gd name="T7" fmla="*/ 28 h 102"/>
                <a:gd name="T8" fmla="*/ 87 w 139"/>
                <a:gd name="T9" fmla="*/ 0 h 102"/>
                <a:gd name="T10" fmla="*/ 139 w 139"/>
                <a:gd name="T11" fmla="*/ 78 h 102"/>
              </a:gdLst>
              <a:ahLst/>
              <a:cxnLst>
                <a:cxn ang="0">
                  <a:pos x="T0" y="T1"/>
                </a:cxn>
                <a:cxn ang="0">
                  <a:pos x="T2" y="T3"/>
                </a:cxn>
                <a:cxn ang="0">
                  <a:pos x="T4" y="T5"/>
                </a:cxn>
                <a:cxn ang="0">
                  <a:pos x="T6" y="T7"/>
                </a:cxn>
                <a:cxn ang="0">
                  <a:pos x="T8" y="T9"/>
                </a:cxn>
                <a:cxn ang="0">
                  <a:pos x="T10" y="T11"/>
                </a:cxn>
              </a:cxnLst>
              <a:rect l="0" t="0" r="r" b="b"/>
              <a:pathLst>
                <a:path w="139" h="102">
                  <a:moveTo>
                    <a:pt x="139" y="78"/>
                  </a:moveTo>
                  <a:cubicBezTo>
                    <a:pt x="93" y="102"/>
                    <a:pt x="46" y="102"/>
                    <a:pt x="0" y="78"/>
                  </a:cubicBezTo>
                  <a:cubicBezTo>
                    <a:pt x="6" y="43"/>
                    <a:pt x="21" y="20"/>
                    <a:pt x="50" y="0"/>
                  </a:cubicBezTo>
                  <a:cubicBezTo>
                    <a:pt x="61" y="4"/>
                    <a:pt x="68" y="15"/>
                    <a:pt x="69" y="28"/>
                  </a:cubicBezTo>
                  <a:cubicBezTo>
                    <a:pt x="71" y="15"/>
                    <a:pt x="74" y="6"/>
                    <a:pt x="87" y="0"/>
                  </a:cubicBezTo>
                  <a:cubicBezTo>
                    <a:pt x="120" y="21"/>
                    <a:pt x="132" y="41"/>
                    <a:pt x="139" y="7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Oval 21"/>
            <p:cNvSpPr>
              <a:spLocks noChangeArrowheads="1"/>
            </p:cNvSpPr>
            <p:nvPr/>
          </p:nvSpPr>
          <p:spPr bwMode="auto">
            <a:xfrm>
              <a:off x="1266826" y="7223126"/>
              <a:ext cx="114300" cy="1143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22"/>
            <p:cNvSpPr>
              <a:spLocks/>
            </p:cNvSpPr>
            <p:nvPr/>
          </p:nvSpPr>
          <p:spPr bwMode="auto">
            <a:xfrm>
              <a:off x="1222376" y="7334251"/>
              <a:ext cx="204788" cy="149225"/>
            </a:xfrm>
            <a:custGeom>
              <a:avLst/>
              <a:gdLst>
                <a:gd name="T0" fmla="*/ 0 w 140"/>
                <a:gd name="T1" fmla="*/ 78 h 102"/>
                <a:gd name="T2" fmla="*/ 140 w 140"/>
                <a:gd name="T3" fmla="*/ 78 h 102"/>
                <a:gd name="T4" fmla="*/ 90 w 140"/>
                <a:gd name="T5" fmla="*/ 0 h 102"/>
                <a:gd name="T6" fmla="*/ 70 w 140"/>
                <a:gd name="T7" fmla="*/ 28 h 102"/>
                <a:gd name="T8" fmla="*/ 52 w 140"/>
                <a:gd name="T9" fmla="*/ 0 h 102"/>
                <a:gd name="T10" fmla="*/ 0 w 140"/>
                <a:gd name="T11" fmla="*/ 78 h 102"/>
              </a:gdLst>
              <a:ahLst/>
              <a:cxnLst>
                <a:cxn ang="0">
                  <a:pos x="T0" y="T1"/>
                </a:cxn>
                <a:cxn ang="0">
                  <a:pos x="T2" y="T3"/>
                </a:cxn>
                <a:cxn ang="0">
                  <a:pos x="T4" y="T5"/>
                </a:cxn>
                <a:cxn ang="0">
                  <a:pos x="T6" y="T7"/>
                </a:cxn>
                <a:cxn ang="0">
                  <a:pos x="T8" y="T9"/>
                </a:cxn>
                <a:cxn ang="0">
                  <a:pos x="T10" y="T11"/>
                </a:cxn>
              </a:cxnLst>
              <a:rect l="0" t="0" r="r" b="b"/>
              <a:pathLst>
                <a:path w="140" h="102">
                  <a:moveTo>
                    <a:pt x="0" y="78"/>
                  </a:moveTo>
                  <a:cubicBezTo>
                    <a:pt x="47" y="102"/>
                    <a:pt x="93" y="102"/>
                    <a:pt x="140" y="78"/>
                  </a:cubicBezTo>
                  <a:cubicBezTo>
                    <a:pt x="133" y="43"/>
                    <a:pt x="118" y="20"/>
                    <a:pt x="90" y="0"/>
                  </a:cubicBezTo>
                  <a:cubicBezTo>
                    <a:pt x="78" y="4"/>
                    <a:pt x="72" y="15"/>
                    <a:pt x="70" y="28"/>
                  </a:cubicBezTo>
                  <a:cubicBezTo>
                    <a:pt x="68" y="15"/>
                    <a:pt x="65" y="6"/>
                    <a:pt x="52" y="0"/>
                  </a:cubicBezTo>
                  <a:cubicBezTo>
                    <a:pt x="20" y="21"/>
                    <a:pt x="8" y="41"/>
                    <a:pt x="0" y="7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23"/>
            <p:cNvSpPr>
              <a:spLocks/>
            </p:cNvSpPr>
            <p:nvPr/>
          </p:nvSpPr>
          <p:spPr bwMode="auto">
            <a:xfrm>
              <a:off x="1395414" y="7121526"/>
              <a:ext cx="180975" cy="179388"/>
            </a:xfrm>
            <a:custGeom>
              <a:avLst/>
              <a:gdLst>
                <a:gd name="T0" fmla="*/ 62 w 123"/>
                <a:gd name="T1" fmla="*/ 0 h 123"/>
                <a:gd name="T2" fmla="*/ 123 w 123"/>
                <a:gd name="T3" fmla="*/ 61 h 123"/>
                <a:gd name="T4" fmla="*/ 61 w 123"/>
                <a:gd name="T5" fmla="*/ 123 h 123"/>
                <a:gd name="T6" fmla="*/ 0 w 123"/>
                <a:gd name="T7" fmla="*/ 61 h 123"/>
                <a:gd name="T8" fmla="*/ 62 w 123"/>
                <a:gd name="T9" fmla="*/ 0 h 123"/>
              </a:gdLst>
              <a:ahLst/>
              <a:cxnLst>
                <a:cxn ang="0">
                  <a:pos x="T0" y="T1"/>
                </a:cxn>
                <a:cxn ang="0">
                  <a:pos x="T2" y="T3"/>
                </a:cxn>
                <a:cxn ang="0">
                  <a:pos x="T4" y="T5"/>
                </a:cxn>
                <a:cxn ang="0">
                  <a:pos x="T6" y="T7"/>
                </a:cxn>
                <a:cxn ang="0">
                  <a:pos x="T8" y="T9"/>
                </a:cxn>
              </a:cxnLst>
              <a:rect l="0" t="0" r="r" b="b"/>
              <a:pathLst>
                <a:path w="123" h="123">
                  <a:moveTo>
                    <a:pt x="62" y="0"/>
                  </a:moveTo>
                  <a:cubicBezTo>
                    <a:pt x="96" y="0"/>
                    <a:pt x="123" y="27"/>
                    <a:pt x="123" y="61"/>
                  </a:cubicBezTo>
                  <a:cubicBezTo>
                    <a:pt x="123" y="96"/>
                    <a:pt x="95" y="123"/>
                    <a:pt x="61" y="123"/>
                  </a:cubicBezTo>
                  <a:cubicBezTo>
                    <a:pt x="27" y="123"/>
                    <a:pt x="0" y="96"/>
                    <a:pt x="0" y="61"/>
                  </a:cubicBezTo>
                  <a:cubicBezTo>
                    <a:pt x="0" y="27"/>
                    <a:pt x="27" y="0"/>
                    <a:pt x="6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24"/>
            <p:cNvSpPr>
              <a:spLocks/>
            </p:cNvSpPr>
            <p:nvPr/>
          </p:nvSpPr>
          <p:spPr bwMode="auto">
            <a:xfrm>
              <a:off x="1331914" y="7296151"/>
              <a:ext cx="307975" cy="239713"/>
            </a:xfrm>
            <a:custGeom>
              <a:avLst/>
              <a:gdLst>
                <a:gd name="T0" fmla="*/ 211 w 211"/>
                <a:gd name="T1" fmla="*/ 125 h 164"/>
                <a:gd name="T2" fmla="*/ 0 w 211"/>
                <a:gd name="T3" fmla="*/ 125 h 164"/>
                <a:gd name="T4" fmla="*/ 69 w 211"/>
                <a:gd name="T5" fmla="*/ 105 h 164"/>
                <a:gd name="T6" fmla="*/ 31 w 211"/>
                <a:gd name="T7" fmla="*/ 39 h 164"/>
                <a:gd name="T8" fmla="*/ 74 w 211"/>
                <a:gd name="T9" fmla="*/ 0 h 164"/>
                <a:gd name="T10" fmla="*/ 106 w 211"/>
                <a:gd name="T11" fmla="*/ 44 h 164"/>
                <a:gd name="T12" fmla="*/ 134 w 211"/>
                <a:gd name="T13" fmla="*/ 0 h 164"/>
                <a:gd name="T14" fmla="*/ 180 w 211"/>
                <a:gd name="T15" fmla="*/ 39 h 164"/>
                <a:gd name="T16" fmla="*/ 142 w 211"/>
                <a:gd name="T17" fmla="*/ 104 h 164"/>
                <a:gd name="T18" fmla="*/ 211 w 211"/>
                <a:gd name="T19" fmla="*/ 12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164">
                  <a:moveTo>
                    <a:pt x="211" y="125"/>
                  </a:moveTo>
                  <a:cubicBezTo>
                    <a:pt x="138" y="164"/>
                    <a:pt x="73" y="164"/>
                    <a:pt x="0" y="125"/>
                  </a:cubicBezTo>
                  <a:cubicBezTo>
                    <a:pt x="31" y="125"/>
                    <a:pt x="56" y="113"/>
                    <a:pt x="69" y="105"/>
                  </a:cubicBezTo>
                  <a:cubicBezTo>
                    <a:pt x="63" y="75"/>
                    <a:pt x="52" y="54"/>
                    <a:pt x="31" y="39"/>
                  </a:cubicBezTo>
                  <a:cubicBezTo>
                    <a:pt x="43" y="25"/>
                    <a:pt x="57" y="12"/>
                    <a:pt x="74" y="0"/>
                  </a:cubicBezTo>
                  <a:cubicBezTo>
                    <a:pt x="93" y="5"/>
                    <a:pt x="103" y="23"/>
                    <a:pt x="106" y="44"/>
                  </a:cubicBezTo>
                  <a:cubicBezTo>
                    <a:pt x="109" y="23"/>
                    <a:pt x="113" y="9"/>
                    <a:pt x="134" y="0"/>
                  </a:cubicBezTo>
                  <a:cubicBezTo>
                    <a:pt x="153" y="13"/>
                    <a:pt x="168" y="25"/>
                    <a:pt x="180" y="39"/>
                  </a:cubicBezTo>
                  <a:cubicBezTo>
                    <a:pt x="159" y="56"/>
                    <a:pt x="146" y="77"/>
                    <a:pt x="142" y="104"/>
                  </a:cubicBezTo>
                  <a:cubicBezTo>
                    <a:pt x="154" y="115"/>
                    <a:pt x="190" y="126"/>
                    <a:pt x="211" y="12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9" name="矩形 58"/>
          <p:cNvSpPr/>
          <p:nvPr/>
        </p:nvSpPr>
        <p:spPr>
          <a:xfrm>
            <a:off x="6506622" y="1926146"/>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01</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60" name="矩形 59"/>
          <p:cNvSpPr/>
          <p:nvPr/>
        </p:nvSpPr>
        <p:spPr>
          <a:xfrm>
            <a:off x="4216592" y="2659879"/>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02</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61" name="矩形 60"/>
          <p:cNvSpPr/>
          <p:nvPr/>
        </p:nvSpPr>
        <p:spPr>
          <a:xfrm>
            <a:off x="6513456" y="4235372"/>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03</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62" name="矩形 61"/>
          <p:cNvSpPr/>
          <p:nvPr/>
        </p:nvSpPr>
        <p:spPr>
          <a:xfrm>
            <a:off x="4216593" y="5012194"/>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04</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Tree>
    <p:extLst>
      <p:ext uri="{BB962C8B-B14F-4D97-AF65-F5344CB8AC3E}">
        <p14:creationId xmlns:p14="http://schemas.microsoft.com/office/powerpoint/2010/main" val="417820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26" name="组合 25"/>
          <p:cNvGrpSpPr/>
          <p:nvPr/>
        </p:nvGrpSpPr>
        <p:grpSpPr>
          <a:xfrm>
            <a:off x="733425" y="1533525"/>
            <a:ext cx="2486025" cy="4248150"/>
            <a:chOff x="1019175" y="1533525"/>
            <a:chExt cx="2486025" cy="4248150"/>
          </a:xfrm>
        </p:grpSpPr>
        <p:sp>
          <p:nvSpPr>
            <p:cNvPr id="7" name="圆角矩形 6"/>
            <p:cNvSpPr/>
            <p:nvPr/>
          </p:nvSpPr>
          <p:spPr>
            <a:xfrm>
              <a:off x="1019175" y="1533525"/>
              <a:ext cx="2486025" cy="4248150"/>
            </a:xfrm>
            <a:prstGeom prst="roundRect">
              <a:avLst>
                <a:gd name="adj" fmla="val 13517"/>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8" name="矩形 7"/>
            <p:cNvSpPr/>
            <p:nvPr/>
          </p:nvSpPr>
          <p:spPr>
            <a:xfrm>
              <a:off x="1019175" y="2085975"/>
              <a:ext cx="2486025" cy="3181350"/>
            </a:xfrm>
            <a:prstGeom prst="rect">
              <a:avLst/>
            </a:prstGeom>
            <a:gradFill>
              <a:gsLst>
                <a:gs pos="3000">
                  <a:srgbClr val="F38258"/>
                </a:gs>
                <a:gs pos="95000">
                  <a:srgbClr val="F38258"/>
                </a:gs>
                <a:gs pos="48600">
                  <a:srgbClr val="F98E60"/>
                </a:gs>
                <a:gs pos="0">
                  <a:srgbClr val="DB5339"/>
                </a:gs>
                <a:gs pos="100000">
                  <a:srgbClr val="DB5339"/>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7" name="组合 26"/>
          <p:cNvGrpSpPr/>
          <p:nvPr/>
        </p:nvGrpSpPr>
        <p:grpSpPr>
          <a:xfrm>
            <a:off x="3472267" y="1533525"/>
            <a:ext cx="2486025" cy="4248150"/>
            <a:chOff x="1019175" y="1533525"/>
            <a:chExt cx="2486025" cy="4248150"/>
          </a:xfrm>
        </p:grpSpPr>
        <p:sp>
          <p:nvSpPr>
            <p:cNvPr id="28" name="圆角矩形 27"/>
            <p:cNvSpPr/>
            <p:nvPr/>
          </p:nvSpPr>
          <p:spPr>
            <a:xfrm>
              <a:off x="1019175" y="1533525"/>
              <a:ext cx="2486025" cy="4248150"/>
            </a:xfrm>
            <a:prstGeom prst="roundRect">
              <a:avLst>
                <a:gd name="adj" fmla="val 13517"/>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9" name="矩形 28"/>
            <p:cNvSpPr/>
            <p:nvPr/>
          </p:nvSpPr>
          <p:spPr>
            <a:xfrm>
              <a:off x="1019175" y="2085975"/>
              <a:ext cx="2486025" cy="3181350"/>
            </a:xfrm>
            <a:prstGeom prst="rect">
              <a:avLst/>
            </a:prstGeom>
            <a:gradFill>
              <a:gsLst>
                <a:gs pos="3000">
                  <a:srgbClr val="526778"/>
                </a:gs>
                <a:gs pos="95000">
                  <a:srgbClr val="4F6272"/>
                </a:gs>
                <a:gs pos="48600">
                  <a:srgbClr val="586E80"/>
                </a:gs>
                <a:gs pos="0">
                  <a:srgbClr val="435461"/>
                </a:gs>
                <a:gs pos="100000">
                  <a:srgbClr val="425360"/>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6211109" y="1533525"/>
            <a:ext cx="2486025" cy="4248150"/>
            <a:chOff x="1019175" y="1533525"/>
            <a:chExt cx="2486025" cy="4248150"/>
          </a:xfrm>
        </p:grpSpPr>
        <p:sp>
          <p:nvSpPr>
            <p:cNvPr id="31" name="圆角矩形 30"/>
            <p:cNvSpPr/>
            <p:nvPr/>
          </p:nvSpPr>
          <p:spPr>
            <a:xfrm>
              <a:off x="1019175" y="1533525"/>
              <a:ext cx="2486025" cy="4248150"/>
            </a:xfrm>
            <a:prstGeom prst="roundRect">
              <a:avLst>
                <a:gd name="adj" fmla="val 13517"/>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2" name="矩形 31"/>
            <p:cNvSpPr/>
            <p:nvPr/>
          </p:nvSpPr>
          <p:spPr>
            <a:xfrm>
              <a:off x="1019175" y="2085975"/>
              <a:ext cx="2486025" cy="3181350"/>
            </a:xfrm>
            <a:prstGeom prst="rect">
              <a:avLst/>
            </a:prstGeom>
            <a:gradFill>
              <a:gsLst>
                <a:gs pos="7000">
                  <a:srgbClr val="EFA840"/>
                </a:gs>
                <a:gs pos="95000">
                  <a:srgbClr val="EFA840"/>
                </a:gs>
                <a:gs pos="48600">
                  <a:srgbClr val="F8CE5E"/>
                </a:gs>
                <a:gs pos="0">
                  <a:srgbClr val="DE9636"/>
                </a:gs>
                <a:gs pos="100000">
                  <a:srgbClr val="DE9636"/>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3" name="组合 32"/>
          <p:cNvGrpSpPr/>
          <p:nvPr/>
        </p:nvGrpSpPr>
        <p:grpSpPr>
          <a:xfrm>
            <a:off x="8949952" y="1533525"/>
            <a:ext cx="2486025" cy="4248150"/>
            <a:chOff x="1019175" y="1533525"/>
            <a:chExt cx="2486025" cy="4248150"/>
          </a:xfrm>
        </p:grpSpPr>
        <p:sp>
          <p:nvSpPr>
            <p:cNvPr id="34" name="圆角矩形 33"/>
            <p:cNvSpPr/>
            <p:nvPr/>
          </p:nvSpPr>
          <p:spPr>
            <a:xfrm>
              <a:off x="1019175" y="1533525"/>
              <a:ext cx="2486025" cy="4248150"/>
            </a:xfrm>
            <a:prstGeom prst="roundRect">
              <a:avLst>
                <a:gd name="adj" fmla="val 13517"/>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5" name="矩形 34"/>
            <p:cNvSpPr/>
            <p:nvPr/>
          </p:nvSpPr>
          <p:spPr>
            <a:xfrm>
              <a:off x="1019175" y="2085975"/>
              <a:ext cx="2486025" cy="3181350"/>
            </a:xfrm>
            <a:prstGeom prst="rect">
              <a:avLst/>
            </a:prstGeom>
            <a:gradFill>
              <a:gsLst>
                <a:gs pos="3000">
                  <a:srgbClr val="25A6A7"/>
                </a:gs>
                <a:gs pos="95000">
                  <a:srgbClr val="25A6A7"/>
                </a:gs>
                <a:gs pos="48600">
                  <a:srgbClr val="2AB7B8"/>
                </a:gs>
                <a:gs pos="0">
                  <a:srgbClr val="23A1A2"/>
                </a:gs>
                <a:gs pos="100000">
                  <a:srgbClr val="23A1A2"/>
                </a:gs>
              </a:gsLst>
              <a:lin ang="5400000" scaled="0"/>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6" name="矩形 35"/>
          <p:cNvSpPr/>
          <p:nvPr/>
        </p:nvSpPr>
        <p:spPr>
          <a:xfrm>
            <a:off x="1299008" y="1609695"/>
            <a:ext cx="1354858" cy="400110"/>
          </a:xfrm>
          <a:prstGeom prst="rect">
            <a:avLst/>
          </a:prstGeom>
        </p:spPr>
        <p:txBody>
          <a:bodyPr wrap="none">
            <a:spAutoFit/>
          </a:bodyPr>
          <a:lstStyle/>
          <a:p>
            <a:r>
              <a:rPr lang="en-US" altLang="zh-CN" sz="2000" b="1" dirty="0">
                <a:solidFill>
                  <a:prstClr val="black">
                    <a:lumMod val="65000"/>
                    <a:lumOff val="35000"/>
                  </a:prstClr>
                </a:solidFill>
                <a:latin typeface="Agency FB" panose="020B0503020202020204" pitchFamily="34" charset="0"/>
                <a:ea typeface="微软雅黑" panose="020B0503020204020204" pitchFamily="34" charset="-122"/>
              </a:rPr>
              <a:t>CONTENT TITLE</a:t>
            </a:r>
            <a:endParaRPr lang="zh-CN" altLang="en-US" sz="2000" b="1" dirty="0">
              <a:solidFill>
                <a:prstClr val="black">
                  <a:lumMod val="65000"/>
                  <a:lumOff val="35000"/>
                </a:prstClr>
              </a:solidFill>
            </a:endParaRPr>
          </a:p>
        </p:txBody>
      </p:sp>
      <p:sp>
        <p:nvSpPr>
          <p:cNvPr id="37" name="矩形 36"/>
          <p:cNvSpPr/>
          <p:nvPr/>
        </p:nvSpPr>
        <p:spPr>
          <a:xfrm>
            <a:off x="4037850" y="1609695"/>
            <a:ext cx="1354858" cy="400110"/>
          </a:xfrm>
          <a:prstGeom prst="rect">
            <a:avLst/>
          </a:prstGeom>
        </p:spPr>
        <p:txBody>
          <a:bodyPr wrap="none">
            <a:spAutoFit/>
          </a:bodyPr>
          <a:lstStyle/>
          <a:p>
            <a:r>
              <a:rPr lang="en-US" altLang="zh-CN" sz="2000" b="1" dirty="0">
                <a:solidFill>
                  <a:prstClr val="black">
                    <a:lumMod val="65000"/>
                    <a:lumOff val="35000"/>
                  </a:prstClr>
                </a:solidFill>
                <a:latin typeface="Agency FB" panose="020B0503020202020204" pitchFamily="34" charset="0"/>
                <a:ea typeface="微软雅黑" panose="020B0503020204020204" pitchFamily="34" charset="-122"/>
              </a:rPr>
              <a:t>CONTENT TITLE</a:t>
            </a:r>
            <a:endParaRPr lang="zh-CN" altLang="en-US" sz="2000" b="1" dirty="0">
              <a:solidFill>
                <a:prstClr val="black">
                  <a:lumMod val="65000"/>
                  <a:lumOff val="35000"/>
                </a:prstClr>
              </a:solidFill>
            </a:endParaRPr>
          </a:p>
        </p:txBody>
      </p:sp>
      <p:sp>
        <p:nvSpPr>
          <p:cNvPr id="38" name="矩形 37"/>
          <p:cNvSpPr/>
          <p:nvPr/>
        </p:nvSpPr>
        <p:spPr>
          <a:xfrm>
            <a:off x="6776693" y="1609695"/>
            <a:ext cx="1354858" cy="400110"/>
          </a:xfrm>
          <a:prstGeom prst="rect">
            <a:avLst/>
          </a:prstGeom>
        </p:spPr>
        <p:txBody>
          <a:bodyPr wrap="none">
            <a:spAutoFit/>
          </a:bodyPr>
          <a:lstStyle/>
          <a:p>
            <a:r>
              <a:rPr lang="en-US" altLang="zh-CN" sz="2000" b="1" dirty="0">
                <a:solidFill>
                  <a:prstClr val="black">
                    <a:lumMod val="65000"/>
                    <a:lumOff val="35000"/>
                  </a:prstClr>
                </a:solidFill>
                <a:latin typeface="Agency FB" panose="020B0503020202020204" pitchFamily="34" charset="0"/>
                <a:ea typeface="微软雅黑" panose="020B0503020204020204" pitchFamily="34" charset="-122"/>
              </a:rPr>
              <a:t>CONTENT TITLE</a:t>
            </a:r>
            <a:endParaRPr lang="zh-CN" altLang="en-US" sz="2000" b="1" dirty="0">
              <a:solidFill>
                <a:prstClr val="black">
                  <a:lumMod val="65000"/>
                  <a:lumOff val="35000"/>
                </a:prstClr>
              </a:solidFill>
            </a:endParaRPr>
          </a:p>
        </p:txBody>
      </p:sp>
      <p:sp>
        <p:nvSpPr>
          <p:cNvPr id="39" name="矩形 38"/>
          <p:cNvSpPr/>
          <p:nvPr/>
        </p:nvSpPr>
        <p:spPr>
          <a:xfrm>
            <a:off x="9515535" y="1609695"/>
            <a:ext cx="1354858" cy="400110"/>
          </a:xfrm>
          <a:prstGeom prst="rect">
            <a:avLst/>
          </a:prstGeom>
        </p:spPr>
        <p:txBody>
          <a:bodyPr wrap="none">
            <a:spAutoFit/>
          </a:bodyPr>
          <a:lstStyle/>
          <a:p>
            <a:r>
              <a:rPr lang="en-US" altLang="zh-CN" sz="2000" b="1" dirty="0">
                <a:solidFill>
                  <a:prstClr val="black">
                    <a:lumMod val="65000"/>
                    <a:lumOff val="35000"/>
                  </a:prstClr>
                </a:solidFill>
                <a:latin typeface="Agency FB" panose="020B0503020202020204" pitchFamily="34" charset="0"/>
                <a:ea typeface="微软雅黑" panose="020B0503020204020204" pitchFamily="34" charset="-122"/>
              </a:rPr>
              <a:t>CONTENT TITLE</a:t>
            </a:r>
            <a:endParaRPr lang="zh-CN" altLang="en-US" sz="2000" b="1" dirty="0">
              <a:solidFill>
                <a:prstClr val="black">
                  <a:lumMod val="65000"/>
                  <a:lumOff val="35000"/>
                </a:prstClr>
              </a:solidFill>
            </a:endParaRPr>
          </a:p>
        </p:txBody>
      </p:sp>
      <p:sp>
        <p:nvSpPr>
          <p:cNvPr id="40" name="矩形 39"/>
          <p:cNvSpPr/>
          <p:nvPr/>
        </p:nvSpPr>
        <p:spPr>
          <a:xfrm>
            <a:off x="799395" y="2781181"/>
            <a:ext cx="2354084" cy="1600438"/>
          </a:xfrm>
          <a:prstGeom prst="rect">
            <a:avLst/>
          </a:prstGeom>
        </p:spPr>
        <p:txBody>
          <a:bodyPr wrap="square">
            <a:spAutoFit/>
          </a:bodyPr>
          <a:lstStyle/>
          <a:p>
            <a:r>
              <a:rPr lang="en-US" altLang="zh-CN" sz="1400" dirty="0">
                <a:solidFill>
                  <a:prstClr val="white"/>
                </a:solidFill>
                <a:latin typeface="Agency FB" panose="020B0503020202020204" pitchFamily="34" charset="0"/>
              </a:rPr>
              <a:t>HERE TO ADD YOUR EXPLANATORY TEXT, AND ADJUSTED ACCORDING TO THE TEXT TYPE AND SIZE, AND ADJUSTED ACCORDING TO THE TEXT TYPE AND SIZE, HERE TO ADD YOUR EXPLANATORY TEXT, AND ADJUSTED ACCORDING TO THE TEXT TYPE AND SIZE</a:t>
            </a:r>
          </a:p>
        </p:txBody>
      </p:sp>
      <p:sp>
        <p:nvSpPr>
          <p:cNvPr id="41" name="矩形 40"/>
          <p:cNvSpPr/>
          <p:nvPr/>
        </p:nvSpPr>
        <p:spPr>
          <a:xfrm>
            <a:off x="3604207" y="2781181"/>
            <a:ext cx="2354084" cy="1600438"/>
          </a:xfrm>
          <a:prstGeom prst="rect">
            <a:avLst/>
          </a:prstGeom>
        </p:spPr>
        <p:txBody>
          <a:bodyPr wrap="square">
            <a:spAutoFit/>
          </a:bodyPr>
          <a:lstStyle/>
          <a:p>
            <a:r>
              <a:rPr lang="en-US" altLang="zh-CN" sz="1400" dirty="0">
                <a:solidFill>
                  <a:prstClr val="white"/>
                </a:solidFill>
                <a:latin typeface="Agency FB" panose="020B0503020202020204" pitchFamily="34" charset="0"/>
              </a:rPr>
              <a:t>HERE TO ADD YOUR EXPLANATORY TEXT, AND ADJUSTED ACCORDING TO THE TEXT TYPE AND SIZE, AND ADJUSTED ACCORDING TO THE TEXT TYPE AND SIZE, HERE TO ADD YOUR EXPLANATORY TEXT, AND ADJUSTED ACCORDING TO THE TEXT TYPE AND SIZE</a:t>
            </a:r>
          </a:p>
        </p:txBody>
      </p:sp>
      <p:sp>
        <p:nvSpPr>
          <p:cNvPr id="42" name="矩形 41"/>
          <p:cNvSpPr/>
          <p:nvPr/>
        </p:nvSpPr>
        <p:spPr>
          <a:xfrm>
            <a:off x="6277081" y="2801356"/>
            <a:ext cx="2354084" cy="1600438"/>
          </a:xfrm>
          <a:prstGeom prst="rect">
            <a:avLst/>
          </a:prstGeom>
        </p:spPr>
        <p:txBody>
          <a:bodyPr wrap="square">
            <a:spAutoFit/>
          </a:bodyPr>
          <a:lstStyle/>
          <a:p>
            <a:r>
              <a:rPr lang="en-US" altLang="zh-CN" sz="1400" dirty="0">
                <a:solidFill>
                  <a:prstClr val="white"/>
                </a:solidFill>
                <a:latin typeface="Agency FB" panose="020B0503020202020204" pitchFamily="34" charset="0"/>
              </a:rPr>
              <a:t>HERE TO ADD YOUR EXPLANATORY TEXT, AND ADJUSTED ACCORDING TO THE TEXT TYPE AND SIZE, AND ADJUSTED ACCORDING TO THE TEXT TYPE AND SIZE, HERE TO ADD YOUR EXPLANATORY TEXT, AND ADJUSTED ACCORDING TO THE TEXT TYPE AND SIZE</a:t>
            </a:r>
          </a:p>
        </p:txBody>
      </p:sp>
      <p:sp>
        <p:nvSpPr>
          <p:cNvPr id="43" name="矩形 42"/>
          <p:cNvSpPr/>
          <p:nvPr/>
        </p:nvSpPr>
        <p:spPr>
          <a:xfrm>
            <a:off x="9081893" y="2801356"/>
            <a:ext cx="2354084" cy="1600438"/>
          </a:xfrm>
          <a:prstGeom prst="rect">
            <a:avLst/>
          </a:prstGeom>
        </p:spPr>
        <p:txBody>
          <a:bodyPr wrap="square">
            <a:spAutoFit/>
          </a:bodyPr>
          <a:lstStyle/>
          <a:p>
            <a:r>
              <a:rPr lang="en-US" altLang="zh-CN" sz="1400" dirty="0">
                <a:solidFill>
                  <a:prstClr val="white"/>
                </a:solidFill>
                <a:latin typeface="Agency FB" panose="020B0503020202020204" pitchFamily="34" charset="0"/>
              </a:rPr>
              <a:t>HERE TO ADD YOUR EXPLANATORY TEXT, AND ADJUSTED ACCORDING TO THE TEXT TYPE AND SIZE, AND ADJUSTED ACCORDING TO THE TEXT TYPE AND SIZE, HERE TO ADD YOUR EXPLANATORY TEXT, AND ADJUSTED ACCORDING TO THE TEXT TYPE AND SIZE</a:t>
            </a:r>
          </a:p>
        </p:txBody>
      </p:sp>
      <p:sp>
        <p:nvSpPr>
          <p:cNvPr id="44" name="Freeform 16"/>
          <p:cNvSpPr>
            <a:spLocks noEditPoints="1"/>
          </p:cNvSpPr>
          <p:nvPr/>
        </p:nvSpPr>
        <p:spPr bwMode="auto">
          <a:xfrm>
            <a:off x="4509744" y="2276253"/>
            <a:ext cx="467843" cy="460755"/>
          </a:xfrm>
          <a:custGeom>
            <a:avLst/>
            <a:gdLst>
              <a:gd name="T0" fmla="*/ 276 w 358"/>
              <a:gd name="T1" fmla="*/ 176 h 353"/>
              <a:gd name="T2" fmla="*/ 166 w 358"/>
              <a:gd name="T3" fmla="*/ 263 h 353"/>
              <a:gd name="T4" fmla="*/ 179 w 358"/>
              <a:gd name="T5" fmla="*/ 329 h 353"/>
              <a:gd name="T6" fmla="*/ 239 w 358"/>
              <a:gd name="T7" fmla="*/ 263 h 353"/>
              <a:gd name="T8" fmla="*/ 331 w 358"/>
              <a:gd name="T9" fmla="*/ 172 h 353"/>
              <a:gd name="T10" fmla="*/ 179 w 358"/>
              <a:gd name="T11" fmla="*/ 353 h 353"/>
              <a:gd name="T12" fmla="*/ 81 w 358"/>
              <a:gd name="T13" fmla="*/ 172 h 353"/>
              <a:gd name="T14" fmla="*/ 15 w 358"/>
              <a:gd name="T15" fmla="*/ 111 h 353"/>
              <a:gd name="T16" fmla="*/ 98 w 358"/>
              <a:gd name="T17" fmla="*/ 91 h 353"/>
              <a:gd name="T18" fmla="*/ 192 w 358"/>
              <a:gd name="T19" fmla="*/ 91 h 353"/>
              <a:gd name="T20" fmla="*/ 179 w 358"/>
              <a:gd name="T21" fmla="*/ 24 h 353"/>
              <a:gd name="T22" fmla="*/ 118 w 358"/>
              <a:gd name="T23" fmla="*/ 91 h 353"/>
              <a:gd name="T24" fmla="*/ 138 w 358"/>
              <a:gd name="T25" fmla="*/ 29 h 353"/>
              <a:gd name="T26" fmla="*/ 179 w 358"/>
              <a:gd name="T27" fmla="*/ 0 h 353"/>
              <a:gd name="T28" fmla="*/ 219 w 358"/>
              <a:gd name="T29" fmla="*/ 29 h 353"/>
              <a:gd name="T30" fmla="*/ 164 w 358"/>
              <a:gd name="T31" fmla="*/ 244 h 353"/>
              <a:gd name="T32" fmla="*/ 106 w 358"/>
              <a:gd name="T33" fmla="*/ 192 h 353"/>
              <a:gd name="T34" fmla="*/ 164 w 358"/>
              <a:gd name="T35" fmla="*/ 244 h 353"/>
              <a:gd name="T36" fmla="*/ 245 w 358"/>
              <a:gd name="T37" fmla="*/ 244 h 353"/>
              <a:gd name="T38" fmla="*/ 195 w 358"/>
              <a:gd name="T39" fmla="*/ 192 h 353"/>
              <a:gd name="T40" fmla="*/ 42 w 358"/>
              <a:gd name="T41" fmla="*/ 244 h 353"/>
              <a:gd name="T42" fmla="*/ 82 w 358"/>
              <a:gd name="T43" fmla="*/ 192 h 353"/>
              <a:gd name="T44" fmla="*/ 42 w 358"/>
              <a:gd name="T45" fmla="*/ 244 h 353"/>
              <a:gd name="T46" fmla="*/ 54 w 358"/>
              <a:gd name="T47" fmla="*/ 263 h 353"/>
              <a:gd name="T48" fmla="*/ 99 w 358"/>
              <a:gd name="T49" fmla="*/ 263 h 353"/>
              <a:gd name="T50" fmla="*/ 163 w 358"/>
              <a:gd name="T51" fmla="*/ 172 h 353"/>
              <a:gd name="T52" fmla="*/ 112 w 358"/>
              <a:gd name="T53" fmla="*/ 111 h 353"/>
              <a:gd name="T54" fmla="*/ 246 w 358"/>
              <a:gd name="T55" fmla="*/ 111 h 353"/>
              <a:gd name="T56" fmla="*/ 195 w 358"/>
              <a:gd name="T57" fmla="*/ 172 h 353"/>
              <a:gd name="T58" fmla="*/ 246 w 358"/>
              <a:gd name="T59" fmla="*/ 111 h 353"/>
              <a:gd name="T60" fmla="*/ 248 w 358"/>
              <a:gd name="T61" fmla="*/ 37 h 353"/>
              <a:gd name="T62" fmla="*/ 330 w 358"/>
              <a:gd name="T63" fmla="*/ 83 h 353"/>
              <a:gd name="T64" fmla="*/ 333 w 358"/>
              <a:gd name="T65" fmla="*/ 91 h 353"/>
              <a:gd name="T66" fmla="*/ 317 w 358"/>
              <a:gd name="T67" fmla="*/ 111 h 353"/>
              <a:gd name="T68" fmla="*/ 333 w 358"/>
              <a:gd name="T69" fmla="*/ 91 h 353"/>
              <a:gd name="T70" fmla="*/ 321 w 358"/>
              <a:gd name="T71" fmla="*/ 122 h 353"/>
              <a:gd name="T72" fmla="*/ 355 w 358"/>
              <a:gd name="T73" fmla="*/ 162 h 353"/>
              <a:gd name="T74" fmla="*/ 3 w 358"/>
              <a:gd name="T75" fmla="*/ 161 h 353"/>
              <a:gd name="T76" fmla="*/ 36 w 358"/>
              <a:gd name="T77" fmla="*/ 122 h 353"/>
              <a:gd name="T78" fmla="*/ 3 w 358"/>
              <a:gd name="T79" fmla="*/ 161 h 353"/>
              <a:gd name="T80" fmla="*/ 61 w 358"/>
              <a:gd name="T81" fmla="*/ 83 h 353"/>
              <a:gd name="T82" fmla="*/ 75 w 358"/>
              <a:gd name="T83" fmla="*/ 3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8" h="353">
                <a:moveTo>
                  <a:pt x="179" y="24"/>
                </a:moveTo>
                <a:cubicBezTo>
                  <a:pt x="233" y="24"/>
                  <a:pt x="276" y="92"/>
                  <a:pt x="276" y="176"/>
                </a:cubicBezTo>
                <a:cubicBezTo>
                  <a:pt x="276" y="261"/>
                  <a:pt x="233" y="329"/>
                  <a:pt x="179" y="329"/>
                </a:cubicBezTo>
                <a:cubicBezTo>
                  <a:pt x="173" y="329"/>
                  <a:pt x="168" y="303"/>
                  <a:pt x="166" y="263"/>
                </a:cubicBezTo>
                <a:cubicBezTo>
                  <a:pt x="118" y="263"/>
                  <a:pt x="118" y="263"/>
                  <a:pt x="118" y="263"/>
                </a:cubicBezTo>
                <a:cubicBezTo>
                  <a:pt x="132" y="303"/>
                  <a:pt x="154" y="329"/>
                  <a:pt x="179" y="329"/>
                </a:cubicBezTo>
                <a:cubicBezTo>
                  <a:pt x="184" y="329"/>
                  <a:pt x="189" y="303"/>
                  <a:pt x="192" y="263"/>
                </a:cubicBezTo>
                <a:cubicBezTo>
                  <a:pt x="239" y="263"/>
                  <a:pt x="239" y="263"/>
                  <a:pt x="239" y="263"/>
                </a:cubicBezTo>
                <a:cubicBezTo>
                  <a:pt x="226" y="303"/>
                  <a:pt x="204" y="329"/>
                  <a:pt x="179" y="329"/>
                </a:cubicBezTo>
                <a:cubicBezTo>
                  <a:pt x="265" y="329"/>
                  <a:pt x="334" y="258"/>
                  <a:pt x="331" y="172"/>
                </a:cubicBezTo>
                <a:cubicBezTo>
                  <a:pt x="355" y="172"/>
                  <a:pt x="355" y="172"/>
                  <a:pt x="355" y="172"/>
                </a:cubicBezTo>
                <a:cubicBezTo>
                  <a:pt x="358" y="271"/>
                  <a:pt x="278" y="353"/>
                  <a:pt x="179" y="353"/>
                </a:cubicBezTo>
                <a:cubicBezTo>
                  <a:pt x="80" y="353"/>
                  <a:pt x="0" y="271"/>
                  <a:pt x="3" y="172"/>
                </a:cubicBezTo>
                <a:cubicBezTo>
                  <a:pt x="29" y="172"/>
                  <a:pt x="55" y="172"/>
                  <a:pt x="81" y="172"/>
                </a:cubicBezTo>
                <a:cubicBezTo>
                  <a:pt x="82" y="150"/>
                  <a:pt x="85" y="130"/>
                  <a:pt x="91" y="111"/>
                </a:cubicBezTo>
                <a:cubicBezTo>
                  <a:pt x="65" y="111"/>
                  <a:pt x="40" y="111"/>
                  <a:pt x="15" y="111"/>
                </a:cubicBezTo>
                <a:cubicBezTo>
                  <a:pt x="18" y="104"/>
                  <a:pt x="21" y="97"/>
                  <a:pt x="25" y="91"/>
                </a:cubicBezTo>
                <a:cubicBezTo>
                  <a:pt x="49" y="91"/>
                  <a:pt x="73" y="91"/>
                  <a:pt x="98" y="91"/>
                </a:cubicBezTo>
                <a:cubicBezTo>
                  <a:pt x="116" y="50"/>
                  <a:pt x="145" y="24"/>
                  <a:pt x="179" y="24"/>
                </a:cubicBezTo>
                <a:cubicBezTo>
                  <a:pt x="184" y="24"/>
                  <a:pt x="189" y="50"/>
                  <a:pt x="192" y="91"/>
                </a:cubicBezTo>
                <a:cubicBezTo>
                  <a:pt x="240" y="91"/>
                  <a:pt x="240" y="91"/>
                  <a:pt x="240" y="91"/>
                </a:cubicBezTo>
                <a:cubicBezTo>
                  <a:pt x="227" y="50"/>
                  <a:pt x="204" y="24"/>
                  <a:pt x="179" y="24"/>
                </a:cubicBezTo>
                <a:cubicBezTo>
                  <a:pt x="173" y="24"/>
                  <a:pt x="168" y="50"/>
                  <a:pt x="165" y="91"/>
                </a:cubicBezTo>
                <a:cubicBezTo>
                  <a:pt x="118" y="91"/>
                  <a:pt x="118" y="91"/>
                  <a:pt x="118" y="91"/>
                </a:cubicBezTo>
                <a:cubicBezTo>
                  <a:pt x="131" y="50"/>
                  <a:pt x="153" y="24"/>
                  <a:pt x="179" y="24"/>
                </a:cubicBezTo>
                <a:cubicBezTo>
                  <a:pt x="165" y="24"/>
                  <a:pt x="151" y="26"/>
                  <a:pt x="138" y="29"/>
                </a:cubicBezTo>
                <a:cubicBezTo>
                  <a:pt x="82" y="29"/>
                  <a:pt x="82" y="29"/>
                  <a:pt x="82" y="29"/>
                </a:cubicBezTo>
                <a:cubicBezTo>
                  <a:pt x="110" y="11"/>
                  <a:pt x="143" y="0"/>
                  <a:pt x="179" y="0"/>
                </a:cubicBezTo>
                <a:cubicBezTo>
                  <a:pt x="215" y="0"/>
                  <a:pt x="248" y="11"/>
                  <a:pt x="276" y="29"/>
                </a:cubicBezTo>
                <a:cubicBezTo>
                  <a:pt x="219" y="29"/>
                  <a:pt x="219" y="29"/>
                  <a:pt x="219" y="29"/>
                </a:cubicBezTo>
                <a:cubicBezTo>
                  <a:pt x="207" y="26"/>
                  <a:pt x="193" y="24"/>
                  <a:pt x="179" y="24"/>
                </a:cubicBezTo>
                <a:close/>
                <a:moveTo>
                  <a:pt x="164" y="244"/>
                </a:moveTo>
                <a:cubicBezTo>
                  <a:pt x="163" y="228"/>
                  <a:pt x="163" y="211"/>
                  <a:pt x="163" y="192"/>
                </a:cubicBezTo>
                <a:cubicBezTo>
                  <a:pt x="106" y="192"/>
                  <a:pt x="106" y="192"/>
                  <a:pt x="106" y="192"/>
                </a:cubicBezTo>
                <a:cubicBezTo>
                  <a:pt x="106" y="211"/>
                  <a:pt x="109" y="228"/>
                  <a:pt x="113" y="244"/>
                </a:cubicBezTo>
                <a:cubicBezTo>
                  <a:pt x="164" y="244"/>
                  <a:pt x="164" y="244"/>
                  <a:pt x="164" y="244"/>
                </a:cubicBezTo>
                <a:close/>
                <a:moveTo>
                  <a:pt x="193" y="244"/>
                </a:moveTo>
                <a:cubicBezTo>
                  <a:pt x="245" y="244"/>
                  <a:pt x="245" y="244"/>
                  <a:pt x="245" y="244"/>
                </a:cubicBezTo>
                <a:cubicBezTo>
                  <a:pt x="249" y="228"/>
                  <a:pt x="251" y="211"/>
                  <a:pt x="252" y="192"/>
                </a:cubicBezTo>
                <a:cubicBezTo>
                  <a:pt x="195" y="192"/>
                  <a:pt x="195" y="192"/>
                  <a:pt x="195" y="192"/>
                </a:cubicBezTo>
                <a:cubicBezTo>
                  <a:pt x="195" y="211"/>
                  <a:pt x="194" y="228"/>
                  <a:pt x="193" y="244"/>
                </a:cubicBezTo>
                <a:close/>
                <a:moveTo>
                  <a:pt x="42" y="244"/>
                </a:moveTo>
                <a:cubicBezTo>
                  <a:pt x="91" y="244"/>
                  <a:pt x="91" y="244"/>
                  <a:pt x="91" y="244"/>
                </a:cubicBezTo>
                <a:cubicBezTo>
                  <a:pt x="86" y="228"/>
                  <a:pt x="83" y="211"/>
                  <a:pt x="82" y="192"/>
                </a:cubicBezTo>
                <a:cubicBezTo>
                  <a:pt x="27" y="192"/>
                  <a:pt x="27" y="192"/>
                  <a:pt x="27" y="192"/>
                </a:cubicBezTo>
                <a:cubicBezTo>
                  <a:pt x="29" y="211"/>
                  <a:pt x="34" y="228"/>
                  <a:pt x="42" y="244"/>
                </a:cubicBezTo>
                <a:close/>
                <a:moveTo>
                  <a:pt x="99" y="263"/>
                </a:moveTo>
                <a:cubicBezTo>
                  <a:pt x="54" y="263"/>
                  <a:pt x="54" y="263"/>
                  <a:pt x="54" y="263"/>
                </a:cubicBezTo>
                <a:cubicBezTo>
                  <a:pt x="81" y="303"/>
                  <a:pt x="127" y="329"/>
                  <a:pt x="179" y="329"/>
                </a:cubicBezTo>
                <a:cubicBezTo>
                  <a:pt x="146" y="329"/>
                  <a:pt x="116" y="303"/>
                  <a:pt x="99" y="263"/>
                </a:cubicBezTo>
                <a:close/>
                <a:moveTo>
                  <a:pt x="105" y="172"/>
                </a:moveTo>
                <a:cubicBezTo>
                  <a:pt x="163" y="172"/>
                  <a:pt x="163" y="172"/>
                  <a:pt x="163" y="172"/>
                </a:cubicBezTo>
                <a:cubicBezTo>
                  <a:pt x="163" y="150"/>
                  <a:pt x="163" y="130"/>
                  <a:pt x="164" y="111"/>
                </a:cubicBezTo>
                <a:cubicBezTo>
                  <a:pt x="112" y="111"/>
                  <a:pt x="112" y="111"/>
                  <a:pt x="112" y="111"/>
                </a:cubicBezTo>
                <a:cubicBezTo>
                  <a:pt x="108" y="130"/>
                  <a:pt x="105" y="150"/>
                  <a:pt x="105" y="172"/>
                </a:cubicBezTo>
                <a:close/>
                <a:moveTo>
                  <a:pt x="246" y="111"/>
                </a:moveTo>
                <a:cubicBezTo>
                  <a:pt x="194" y="111"/>
                  <a:pt x="194" y="111"/>
                  <a:pt x="194" y="111"/>
                </a:cubicBezTo>
                <a:cubicBezTo>
                  <a:pt x="194" y="130"/>
                  <a:pt x="195" y="150"/>
                  <a:pt x="195" y="172"/>
                </a:cubicBezTo>
                <a:cubicBezTo>
                  <a:pt x="253" y="172"/>
                  <a:pt x="253" y="172"/>
                  <a:pt x="253" y="172"/>
                </a:cubicBezTo>
                <a:cubicBezTo>
                  <a:pt x="252" y="150"/>
                  <a:pt x="250" y="130"/>
                  <a:pt x="246" y="111"/>
                </a:cubicBezTo>
                <a:close/>
                <a:moveTo>
                  <a:pt x="284" y="37"/>
                </a:moveTo>
                <a:cubicBezTo>
                  <a:pt x="248" y="37"/>
                  <a:pt x="248" y="37"/>
                  <a:pt x="248" y="37"/>
                </a:cubicBezTo>
                <a:cubicBezTo>
                  <a:pt x="261" y="43"/>
                  <a:pt x="285" y="66"/>
                  <a:pt x="301" y="83"/>
                </a:cubicBezTo>
                <a:cubicBezTo>
                  <a:pt x="330" y="83"/>
                  <a:pt x="330" y="83"/>
                  <a:pt x="330" y="83"/>
                </a:cubicBezTo>
                <a:cubicBezTo>
                  <a:pt x="318" y="66"/>
                  <a:pt x="299" y="45"/>
                  <a:pt x="284" y="37"/>
                </a:cubicBezTo>
                <a:close/>
                <a:moveTo>
                  <a:pt x="333" y="91"/>
                </a:moveTo>
                <a:cubicBezTo>
                  <a:pt x="305" y="91"/>
                  <a:pt x="305" y="91"/>
                  <a:pt x="305" y="91"/>
                </a:cubicBezTo>
                <a:cubicBezTo>
                  <a:pt x="310" y="97"/>
                  <a:pt x="314" y="104"/>
                  <a:pt x="317" y="111"/>
                </a:cubicBezTo>
                <a:cubicBezTo>
                  <a:pt x="343" y="111"/>
                  <a:pt x="343" y="111"/>
                  <a:pt x="343" y="111"/>
                </a:cubicBezTo>
                <a:cubicBezTo>
                  <a:pt x="340" y="104"/>
                  <a:pt x="337" y="97"/>
                  <a:pt x="333" y="91"/>
                </a:cubicBezTo>
                <a:close/>
                <a:moveTo>
                  <a:pt x="347" y="122"/>
                </a:moveTo>
                <a:cubicBezTo>
                  <a:pt x="321" y="122"/>
                  <a:pt x="321" y="122"/>
                  <a:pt x="321" y="122"/>
                </a:cubicBezTo>
                <a:cubicBezTo>
                  <a:pt x="324" y="129"/>
                  <a:pt x="328" y="146"/>
                  <a:pt x="330" y="162"/>
                </a:cubicBezTo>
                <a:cubicBezTo>
                  <a:pt x="355" y="162"/>
                  <a:pt x="355" y="162"/>
                  <a:pt x="355" y="162"/>
                </a:cubicBezTo>
                <a:cubicBezTo>
                  <a:pt x="354" y="150"/>
                  <a:pt x="350" y="129"/>
                  <a:pt x="347" y="122"/>
                </a:cubicBezTo>
                <a:close/>
                <a:moveTo>
                  <a:pt x="3" y="161"/>
                </a:moveTo>
                <a:cubicBezTo>
                  <a:pt x="27" y="161"/>
                  <a:pt x="27" y="161"/>
                  <a:pt x="27" y="161"/>
                </a:cubicBezTo>
                <a:cubicBezTo>
                  <a:pt x="28" y="154"/>
                  <a:pt x="33" y="129"/>
                  <a:pt x="36" y="122"/>
                </a:cubicBezTo>
                <a:cubicBezTo>
                  <a:pt x="11" y="122"/>
                  <a:pt x="11" y="122"/>
                  <a:pt x="11" y="122"/>
                </a:cubicBezTo>
                <a:cubicBezTo>
                  <a:pt x="8" y="129"/>
                  <a:pt x="4" y="147"/>
                  <a:pt x="3" y="161"/>
                </a:cubicBezTo>
                <a:close/>
                <a:moveTo>
                  <a:pt x="28" y="83"/>
                </a:moveTo>
                <a:cubicBezTo>
                  <a:pt x="61" y="83"/>
                  <a:pt x="61" y="83"/>
                  <a:pt x="61" y="83"/>
                </a:cubicBezTo>
                <a:cubicBezTo>
                  <a:pt x="67" y="73"/>
                  <a:pt x="97" y="42"/>
                  <a:pt x="112" y="36"/>
                </a:cubicBezTo>
                <a:cubicBezTo>
                  <a:pt x="75" y="36"/>
                  <a:pt x="75" y="36"/>
                  <a:pt x="75" y="36"/>
                </a:cubicBezTo>
                <a:cubicBezTo>
                  <a:pt x="64" y="39"/>
                  <a:pt x="43" y="58"/>
                  <a:pt x="28"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17"/>
          <p:cNvSpPr>
            <a:spLocks noEditPoints="1"/>
          </p:cNvSpPr>
          <p:nvPr/>
        </p:nvSpPr>
        <p:spPr bwMode="auto">
          <a:xfrm>
            <a:off x="7274809" y="2255794"/>
            <a:ext cx="459337" cy="422477"/>
          </a:xfrm>
          <a:custGeom>
            <a:avLst/>
            <a:gdLst>
              <a:gd name="T0" fmla="*/ 61 w 352"/>
              <a:gd name="T1" fmla="*/ 175 h 324"/>
              <a:gd name="T2" fmla="*/ 90 w 352"/>
              <a:gd name="T3" fmla="*/ 175 h 324"/>
              <a:gd name="T4" fmla="*/ 107 w 352"/>
              <a:gd name="T5" fmla="*/ 193 h 324"/>
              <a:gd name="T6" fmla="*/ 107 w 352"/>
              <a:gd name="T7" fmla="*/ 263 h 324"/>
              <a:gd name="T8" fmla="*/ 90 w 352"/>
              <a:gd name="T9" fmla="*/ 280 h 324"/>
              <a:gd name="T10" fmla="*/ 61 w 352"/>
              <a:gd name="T11" fmla="*/ 280 h 324"/>
              <a:gd name="T12" fmla="*/ 43 w 352"/>
              <a:gd name="T13" fmla="*/ 263 h 324"/>
              <a:gd name="T14" fmla="*/ 43 w 352"/>
              <a:gd name="T15" fmla="*/ 193 h 324"/>
              <a:gd name="T16" fmla="*/ 61 w 352"/>
              <a:gd name="T17" fmla="*/ 175 h 324"/>
              <a:gd name="T18" fmla="*/ 142 w 352"/>
              <a:gd name="T19" fmla="*/ 153 h 324"/>
              <a:gd name="T20" fmla="*/ 171 w 352"/>
              <a:gd name="T21" fmla="*/ 153 h 324"/>
              <a:gd name="T22" fmla="*/ 188 w 352"/>
              <a:gd name="T23" fmla="*/ 170 h 324"/>
              <a:gd name="T24" fmla="*/ 188 w 352"/>
              <a:gd name="T25" fmla="*/ 263 h 324"/>
              <a:gd name="T26" fmla="*/ 171 w 352"/>
              <a:gd name="T27" fmla="*/ 280 h 324"/>
              <a:gd name="T28" fmla="*/ 142 w 352"/>
              <a:gd name="T29" fmla="*/ 280 h 324"/>
              <a:gd name="T30" fmla="*/ 125 w 352"/>
              <a:gd name="T31" fmla="*/ 263 h 324"/>
              <a:gd name="T32" fmla="*/ 125 w 352"/>
              <a:gd name="T33" fmla="*/ 170 h 324"/>
              <a:gd name="T34" fmla="*/ 142 w 352"/>
              <a:gd name="T35" fmla="*/ 153 h 324"/>
              <a:gd name="T36" fmla="*/ 224 w 352"/>
              <a:gd name="T37" fmla="*/ 130 h 324"/>
              <a:gd name="T38" fmla="*/ 253 w 352"/>
              <a:gd name="T39" fmla="*/ 130 h 324"/>
              <a:gd name="T40" fmla="*/ 270 w 352"/>
              <a:gd name="T41" fmla="*/ 147 h 324"/>
              <a:gd name="T42" fmla="*/ 270 w 352"/>
              <a:gd name="T43" fmla="*/ 263 h 324"/>
              <a:gd name="T44" fmla="*/ 253 w 352"/>
              <a:gd name="T45" fmla="*/ 280 h 324"/>
              <a:gd name="T46" fmla="*/ 224 w 352"/>
              <a:gd name="T47" fmla="*/ 280 h 324"/>
              <a:gd name="T48" fmla="*/ 207 w 352"/>
              <a:gd name="T49" fmla="*/ 263 h 324"/>
              <a:gd name="T50" fmla="*/ 207 w 352"/>
              <a:gd name="T51" fmla="*/ 147 h 324"/>
              <a:gd name="T52" fmla="*/ 224 w 352"/>
              <a:gd name="T53" fmla="*/ 130 h 324"/>
              <a:gd name="T54" fmla="*/ 306 w 352"/>
              <a:gd name="T55" fmla="*/ 107 h 324"/>
              <a:gd name="T56" fmla="*/ 335 w 352"/>
              <a:gd name="T57" fmla="*/ 107 h 324"/>
              <a:gd name="T58" fmla="*/ 352 w 352"/>
              <a:gd name="T59" fmla="*/ 124 h 324"/>
              <a:gd name="T60" fmla="*/ 352 w 352"/>
              <a:gd name="T61" fmla="*/ 263 h 324"/>
              <a:gd name="T62" fmla="*/ 335 w 352"/>
              <a:gd name="T63" fmla="*/ 280 h 324"/>
              <a:gd name="T64" fmla="*/ 306 w 352"/>
              <a:gd name="T65" fmla="*/ 280 h 324"/>
              <a:gd name="T66" fmla="*/ 289 w 352"/>
              <a:gd name="T67" fmla="*/ 263 h 324"/>
              <a:gd name="T68" fmla="*/ 289 w 352"/>
              <a:gd name="T69" fmla="*/ 124 h 324"/>
              <a:gd name="T70" fmla="*/ 306 w 352"/>
              <a:gd name="T71" fmla="*/ 107 h 324"/>
              <a:gd name="T72" fmla="*/ 60 w 352"/>
              <a:gd name="T73" fmla="*/ 298 h 324"/>
              <a:gd name="T74" fmla="*/ 338 w 352"/>
              <a:gd name="T75" fmla="*/ 298 h 324"/>
              <a:gd name="T76" fmla="*/ 351 w 352"/>
              <a:gd name="T77" fmla="*/ 311 h 324"/>
              <a:gd name="T78" fmla="*/ 351 w 352"/>
              <a:gd name="T79" fmla="*/ 311 h 324"/>
              <a:gd name="T80" fmla="*/ 338 w 352"/>
              <a:gd name="T81" fmla="*/ 324 h 324"/>
              <a:gd name="T82" fmla="*/ 60 w 352"/>
              <a:gd name="T83" fmla="*/ 324 h 324"/>
              <a:gd name="T84" fmla="*/ 47 w 352"/>
              <a:gd name="T85" fmla="*/ 311 h 324"/>
              <a:gd name="T86" fmla="*/ 47 w 352"/>
              <a:gd name="T87" fmla="*/ 311 h 324"/>
              <a:gd name="T88" fmla="*/ 60 w 352"/>
              <a:gd name="T89" fmla="*/ 298 h 324"/>
              <a:gd name="T90" fmla="*/ 0 w 352"/>
              <a:gd name="T91" fmla="*/ 291 h 324"/>
              <a:gd name="T92" fmla="*/ 0 w 352"/>
              <a:gd name="T93" fmla="*/ 13 h 324"/>
              <a:gd name="T94" fmla="*/ 13 w 352"/>
              <a:gd name="T95" fmla="*/ 0 h 324"/>
              <a:gd name="T96" fmla="*/ 13 w 352"/>
              <a:gd name="T97" fmla="*/ 0 h 324"/>
              <a:gd name="T98" fmla="*/ 26 w 352"/>
              <a:gd name="T99" fmla="*/ 13 h 324"/>
              <a:gd name="T100" fmla="*/ 26 w 352"/>
              <a:gd name="T101" fmla="*/ 291 h 324"/>
              <a:gd name="T102" fmla="*/ 13 w 352"/>
              <a:gd name="T103" fmla="*/ 304 h 324"/>
              <a:gd name="T104" fmla="*/ 13 w 352"/>
              <a:gd name="T105" fmla="*/ 304 h 324"/>
              <a:gd name="T106" fmla="*/ 0 w 352"/>
              <a:gd name="T107" fmla="*/ 29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24">
                <a:moveTo>
                  <a:pt x="61" y="175"/>
                </a:moveTo>
                <a:cubicBezTo>
                  <a:pt x="90" y="175"/>
                  <a:pt x="90" y="175"/>
                  <a:pt x="90" y="175"/>
                </a:cubicBezTo>
                <a:cubicBezTo>
                  <a:pt x="99" y="175"/>
                  <a:pt x="107" y="183"/>
                  <a:pt x="107" y="193"/>
                </a:cubicBezTo>
                <a:cubicBezTo>
                  <a:pt x="107" y="263"/>
                  <a:pt x="107" y="263"/>
                  <a:pt x="107" y="263"/>
                </a:cubicBezTo>
                <a:cubicBezTo>
                  <a:pt x="107" y="273"/>
                  <a:pt x="99" y="280"/>
                  <a:pt x="90" y="280"/>
                </a:cubicBezTo>
                <a:cubicBezTo>
                  <a:pt x="61" y="280"/>
                  <a:pt x="61" y="280"/>
                  <a:pt x="61" y="280"/>
                </a:cubicBezTo>
                <a:cubicBezTo>
                  <a:pt x="51" y="280"/>
                  <a:pt x="43" y="273"/>
                  <a:pt x="43" y="263"/>
                </a:cubicBezTo>
                <a:cubicBezTo>
                  <a:pt x="43" y="193"/>
                  <a:pt x="43" y="193"/>
                  <a:pt x="43" y="193"/>
                </a:cubicBezTo>
                <a:cubicBezTo>
                  <a:pt x="43" y="183"/>
                  <a:pt x="51" y="175"/>
                  <a:pt x="61" y="175"/>
                </a:cubicBezTo>
                <a:close/>
                <a:moveTo>
                  <a:pt x="142" y="153"/>
                </a:moveTo>
                <a:cubicBezTo>
                  <a:pt x="171" y="153"/>
                  <a:pt x="171" y="153"/>
                  <a:pt x="171" y="153"/>
                </a:cubicBezTo>
                <a:cubicBezTo>
                  <a:pt x="181" y="153"/>
                  <a:pt x="188" y="160"/>
                  <a:pt x="188" y="170"/>
                </a:cubicBezTo>
                <a:cubicBezTo>
                  <a:pt x="188" y="263"/>
                  <a:pt x="188" y="263"/>
                  <a:pt x="188" y="263"/>
                </a:cubicBezTo>
                <a:cubicBezTo>
                  <a:pt x="188" y="273"/>
                  <a:pt x="181" y="280"/>
                  <a:pt x="171" y="280"/>
                </a:cubicBezTo>
                <a:cubicBezTo>
                  <a:pt x="142" y="280"/>
                  <a:pt x="142" y="280"/>
                  <a:pt x="142" y="280"/>
                </a:cubicBezTo>
                <a:cubicBezTo>
                  <a:pt x="133" y="280"/>
                  <a:pt x="125" y="273"/>
                  <a:pt x="125" y="263"/>
                </a:cubicBezTo>
                <a:cubicBezTo>
                  <a:pt x="125" y="170"/>
                  <a:pt x="125" y="170"/>
                  <a:pt x="125" y="170"/>
                </a:cubicBezTo>
                <a:cubicBezTo>
                  <a:pt x="125" y="160"/>
                  <a:pt x="133" y="153"/>
                  <a:pt x="142" y="153"/>
                </a:cubicBezTo>
                <a:close/>
                <a:moveTo>
                  <a:pt x="224" y="130"/>
                </a:moveTo>
                <a:cubicBezTo>
                  <a:pt x="253" y="130"/>
                  <a:pt x="253" y="130"/>
                  <a:pt x="253" y="130"/>
                </a:cubicBezTo>
                <a:cubicBezTo>
                  <a:pt x="263" y="130"/>
                  <a:pt x="270" y="138"/>
                  <a:pt x="270" y="147"/>
                </a:cubicBezTo>
                <a:cubicBezTo>
                  <a:pt x="270" y="263"/>
                  <a:pt x="270" y="263"/>
                  <a:pt x="270" y="263"/>
                </a:cubicBezTo>
                <a:cubicBezTo>
                  <a:pt x="270" y="273"/>
                  <a:pt x="263" y="280"/>
                  <a:pt x="253" y="280"/>
                </a:cubicBezTo>
                <a:cubicBezTo>
                  <a:pt x="224" y="280"/>
                  <a:pt x="224" y="280"/>
                  <a:pt x="224" y="280"/>
                </a:cubicBezTo>
                <a:cubicBezTo>
                  <a:pt x="215" y="280"/>
                  <a:pt x="207" y="273"/>
                  <a:pt x="207" y="263"/>
                </a:cubicBezTo>
                <a:cubicBezTo>
                  <a:pt x="207" y="147"/>
                  <a:pt x="207" y="147"/>
                  <a:pt x="207" y="147"/>
                </a:cubicBezTo>
                <a:cubicBezTo>
                  <a:pt x="207" y="138"/>
                  <a:pt x="215" y="130"/>
                  <a:pt x="224" y="130"/>
                </a:cubicBezTo>
                <a:close/>
                <a:moveTo>
                  <a:pt x="306" y="107"/>
                </a:moveTo>
                <a:cubicBezTo>
                  <a:pt x="335" y="107"/>
                  <a:pt x="335" y="107"/>
                  <a:pt x="335" y="107"/>
                </a:cubicBezTo>
                <a:cubicBezTo>
                  <a:pt x="345" y="107"/>
                  <a:pt x="352" y="115"/>
                  <a:pt x="352" y="124"/>
                </a:cubicBezTo>
                <a:cubicBezTo>
                  <a:pt x="352" y="263"/>
                  <a:pt x="352" y="263"/>
                  <a:pt x="352" y="263"/>
                </a:cubicBezTo>
                <a:cubicBezTo>
                  <a:pt x="352" y="273"/>
                  <a:pt x="345" y="280"/>
                  <a:pt x="335" y="280"/>
                </a:cubicBezTo>
                <a:cubicBezTo>
                  <a:pt x="306" y="280"/>
                  <a:pt x="306" y="280"/>
                  <a:pt x="306" y="280"/>
                </a:cubicBezTo>
                <a:cubicBezTo>
                  <a:pt x="297" y="280"/>
                  <a:pt x="289" y="273"/>
                  <a:pt x="289" y="263"/>
                </a:cubicBezTo>
                <a:cubicBezTo>
                  <a:pt x="289" y="124"/>
                  <a:pt x="289" y="124"/>
                  <a:pt x="289" y="124"/>
                </a:cubicBezTo>
                <a:cubicBezTo>
                  <a:pt x="289" y="115"/>
                  <a:pt x="297" y="107"/>
                  <a:pt x="306" y="107"/>
                </a:cubicBezTo>
                <a:close/>
                <a:moveTo>
                  <a:pt x="60" y="298"/>
                </a:moveTo>
                <a:cubicBezTo>
                  <a:pt x="338" y="298"/>
                  <a:pt x="338" y="298"/>
                  <a:pt x="338" y="298"/>
                </a:cubicBezTo>
                <a:cubicBezTo>
                  <a:pt x="345" y="298"/>
                  <a:pt x="351" y="304"/>
                  <a:pt x="351" y="311"/>
                </a:cubicBezTo>
                <a:cubicBezTo>
                  <a:pt x="351" y="311"/>
                  <a:pt x="351" y="311"/>
                  <a:pt x="351" y="311"/>
                </a:cubicBezTo>
                <a:cubicBezTo>
                  <a:pt x="351" y="318"/>
                  <a:pt x="345" y="324"/>
                  <a:pt x="338" y="324"/>
                </a:cubicBezTo>
                <a:cubicBezTo>
                  <a:pt x="60" y="324"/>
                  <a:pt x="60" y="324"/>
                  <a:pt x="60" y="324"/>
                </a:cubicBezTo>
                <a:cubicBezTo>
                  <a:pt x="53" y="324"/>
                  <a:pt x="47" y="318"/>
                  <a:pt x="47" y="311"/>
                </a:cubicBezTo>
                <a:cubicBezTo>
                  <a:pt x="47" y="311"/>
                  <a:pt x="47" y="311"/>
                  <a:pt x="47" y="311"/>
                </a:cubicBezTo>
                <a:cubicBezTo>
                  <a:pt x="47" y="304"/>
                  <a:pt x="53" y="298"/>
                  <a:pt x="60" y="298"/>
                </a:cubicBezTo>
                <a:close/>
                <a:moveTo>
                  <a:pt x="0" y="291"/>
                </a:moveTo>
                <a:cubicBezTo>
                  <a:pt x="0" y="13"/>
                  <a:pt x="0" y="13"/>
                  <a:pt x="0" y="13"/>
                </a:cubicBezTo>
                <a:cubicBezTo>
                  <a:pt x="0" y="6"/>
                  <a:pt x="6" y="0"/>
                  <a:pt x="13" y="0"/>
                </a:cubicBezTo>
                <a:cubicBezTo>
                  <a:pt x="13" y="0"/>
                  <a:pt x="13" y="0"/>
                  <a:pt x="13" y="0"/>
                </a:cubicBezTo>
                <a:cubicBezTo>
                  <a:pt x="20" y="0"/>
                  <a:pt x="26" y="6"/>
                  <a:pt x="26" y="13"/>
                </a:cubicBezTo>
                <a:cubicBezTo>
                  <a:pt x="26" y="291"/>
                  <a:pt x="26" y="291"/>
                  <a:pt x="26" y="291"/>
                </a:cubicBezTo>
                <a:cubicBezTo>
                  <a:pt x="26" y="298"/>
                  <a:pt x="20" y="304"/>
                  <a:pt x="13" y="304"/>
                </a:cubicBezTo>
                <a:cubicBezTo>
                  <a:pt x="13" y="304"/>
                  <a:pt x="13" y="304"/>
                  <a:pt x="13" y="304"/>
                </a:cubicBezTo>
                <a:cubicBezTo>
                  <a:pt x="6" y="304"/>
                  <a:pt x="0" y="298"/>
                  <a:pt x="0" y="29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18"/>
          <p:cNvSpPr>
            <a:spLocks noEditPoints="1"/>
          </p:cNvSpPr>
          <p:nvPr/>
        </p:nvSpPr>
        <p:spPr bwMode="auto">
          <a:xfrm>
            <a:off x="1657350" y="2261254"/>
            <a:ext cx="445159" cy="443742"/>
          </a:xfrm>
          <a:custGeom>
            <a:avLst/>
            <a:gdLst>
              <a:gd name="T0" fmla="*/ 52 w 341"/>
              <a:gd name="T1" fmla="*/ 0 h 340"/>
              <a:gd name="T2" fmla="*/ 289 w 341"/>
              <a:gd name="T3" fmla="*/ 0 h 340"/>
              <a:gd name="T4" fmla="*/ 341 w 341"/>
              <a:gd name="T5" fmla="*/ 51 h 340"/>
              <a:gd name="T6" fmla="*/ 341 w 341"/>
              <a:gd name="T7" fmla="*/ 289 h 340"/>
              <a:gd name="T8" fmla="*/ 289 w 341"/>
              <a:gd name="T9" fmla="*/ 340 h 340"/>
              <a:gd name="T10" fmla="*/ 52 w 341"/>
              <a:gd name="T11" fmla="*/ 340 h 340"/>
              <a:gd name="T12" fmla="*/ 0 w 341"/>
              <a:gd name="T13" fmla="*/ 289 h 340"/>
              <a:gd name="T14" fmla="*/ 0 w 341"/>
              <a:gd name="T15" fmla="*/ 51 h 340"/>
              <a:gd name="T16" fmla="*/ 52 w 341"/>
              <a:gd name="T17" fmla="*/ 0 h 340"/>
              <a:gd name="T18" fmla="*/ 71 w 341"/>
              <a:gd name="T19" fmla="*/ 37 h 340"/>
              <a:gd name="T20" fmla="*/ 38 w 341"/>
              <a:gd name="T21" fmla="*/ 70 h 340"/>
              <a:gd name="T22" fmla="*/ 38 w 341"/>
              <a:gd name="T23" fmla="*/ 269 h 340"/>
              <a:gd name="T24" fmla="*/ 71 w 341"/>
              <a:gd name="T25" fmla="*/ 302 h 340"/>
              <a:gd name="T26" fmla="*/ 270 w 341"/>
              <a:gd name="T27" fmla="*/ 302 h 340"/>
              <a:gd name="T28" fmla="*/ 303 w 341"/>
              <a:gd name="T29" fmla="*/ 269 h 340"/>
              <a:gd name="T30" fmla="*/ 303 w 341"/>
              <a:gd name="T31" fmla="*/ 70 h 340"/>
              <a:gd name="T32" fmla="*/ 270 w 341"/>
              <a:gd name="T33" fmla="*/ 37 h 340"/>
              <a:gd name="T34" fmla="*/ 71 w 341"/>
              <a:gd name="T35" fmla="*/ 37 h 340"/>
              <a:gd name="T36" fmla="*/ 170 w 341"/>
              <a:gd name="T37" fmla="*/ 244 h 340"/>
              <a:gd name="T38" fmla="*/ 157 w 341"/>
              <a:gd name="T39" fmla="*/ 258 h 340"/>
              <a:gd name="T40" fmla="*/ 157 w 341"/>
              <a:gd name="T41" fmla="*/ 283 h 340"/>
              <a:gd name="T42" fmla="*/ 170 w 341"/>
              <a:gd name="T43" fmla="*/ 296 h 340"/>
              <a:gd name="T44" fmla="*/ 184 w 341"/>
              <a:gd name="T45" fmla="*/ 283 h 340"/>
              <a:gd name="T46" fmla="*/ 184 w 341"/>
              <a:gd name="T47" fmla="*/ 258 h 340"/>
              <a:gd name="T48" fmla="*/ 170 w 341"/>
              <a:gd name="T49" fmla="*/ 244 h 340"/>
              <a:gd name="T50" fmla="*/ 245 w 341"/>
              <a:gd name="T51" fmla="*/ 170 h 340"/>
              <a:gd name="T52" fmla="*/ 259 w 341"/>
              <a:gd name="T53" fmla="*/ 183 h 340"/>
              <a:gd name="T54" fmla="*/ 284 w 341"/>
              <a:gd name="T55" fmla="*/ 183 h 340"/>
              <a:gd name="T56" fmla="*/ 297 w 341"/>
              <a:gd name="T57" fmla="*/ 170 h 340"/>
              <a:gd name="T58" fmla="*/ 284 w 341"/>
              <a:gd name="T59" fmla="*/ 156 h 340"/>
              <a:gd name="T60" fmla="*/ 259 w 341"/>
              <a:gd name="T61" fmla="*/ 156 h 340"/>
              <a:gd name="T62" fmla="*/ 245 w 341"/>
              <a:gd name="T63" fmla="*/ 170 h 340"/>
              <a:gd name="T64" fmla="*/ 170 w 341"/>
              <a:gd name="T65" fmla="*/ 43 h 340"/>
              <a:gd name="T66" fmla="*/ 157 w 341"/>
              <a:gd name="T67" fmla="*/ 57 h 340"/>
              <a:gd name="T68" fmla="*/ 157 w 341"/>
              <a:gd name="T69" fmla="*/ 82 h 340"/>
              <a:gd name="T70" fmla="*/ 170 w 341"/>
              <a:gd name="T71" fmla="*/ 95 h 340"/>
              <a:gd name="T72" fmla="*/ 184 w 341"/>
              <a:gd name="T73" fmla="*/ 82 h 340"/>
              <a:gd name="T74" fmla="*/ 184 w 341"/>
              <a:gd name="T75" fmla="*/ 57 h 340"/>
              <a:gd name="T76" fmla="*/ 170 w 341"/>
              <a:gd name="T77" fmla="*/ 43 h 340"/>
              <a:gd name="T78" fmla="*/ 189 w 341"/>
              <a:gd name="T79" fmla="*/ 172 h 340"/>
              <a:gd name="T80" fmla="*/ 217 w 341"/>
              <a:gd name="T81" fmla="*/ 143 h 340"/>
              <a:gd name="T82" fmla="*/ 217 w 341"/>
              <a:gd name="T83" fmla="*/ 125 h 340"/>
              <a:gd name="T84" fmla="*/ 199 w 341"/>
              <a:gd name="T85" fmla="*/ 125 h 340"/>
              <a:gd name="T86" fmla="*/ 173 w 341"/>
              <a:gd name="T87" fmla="*/ 152 h 340"/>
              <a:gd name="T88" fmla="*/ 170 w 341"/>
              <a:gd name="T89" fmla="*/ 152 h 340"/>
              <a:gd name="T90" fmla="*/ 166 w 341"/>
              <a:gd name="T91" fmla="*/ 152 h 340"/>
              <a:gd name="T92" fmla="*/ 114 w 341"/>
              <a:gd name="T93" fmla="*/ 98 h 340"/>
              <a:gd name="T94" fmla="*/ 101 w 341"/>
              <a:gd name="T95" fmla="*/ 98 h 340"/>
              <a:gd name="T96" fmla="*/ 100 w 341"/>
              <a:gd name="T97" fmla="*/ 111 h 340"/>
              <a:gd name="T98" fmla="*/ 153 w 341"/>
              <a:gd name="T99" fmla="*/ 165 h 340"/>
              <a:gd name="T100" fmla="*/ 152 w 341"/>
              <a:gd name="T101" fmla="*/ 170 h 340"/>
              <a:gd name="T102" fmla="*/ 170 w 341"/>
              <a:gd name="T103" fmla="*/ 188 h 340"/>
              <a:gd name="T104" fmla="*/ 189 w 341"/>
              <a:gd name="T105" fmla="*/ 172 h 340"/>
              <a:gd name="T106" fmla="*/ 44 w 341"/>
              <a:gd name="T107" fmla="*/ 170 h 340"/>
              <a:gd name="T108" fmla="*/ 57 w 341"/>
              <a:gd name="T109" fmla="*/ 183 h 340"/>
              <a:gd name="T110" fmla="*/ 82 w 341"/>
              <a:gd name="T111" fmla="*/ 183 h 340"/>
              <a:gd name="T112" fmla="*/ 96 w 341"/>
              <a:gd name="T113" fmla="*/ 170 h 340"/>
              <a:gd name="T114" fmla="*/ 82 w 341"/>
              <a:gd name="T115" fmla="*/ 156 h 340"/>
              <a:gd name="T116" fmla="*/ 57 w 341"/>
              <a:gd name="T117" fmla="*/ 156 h 340"/>
              <a:gd name="T118" fmla="*/ 44 w 341"/>
              <a:gd name="T1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1" h="340">
                <a:moveTo>
                  <a:pt x="52" y="0"/>
                </a:moveTo>
                <a:cubicBezTo>
                  <a:pt x="289" y="0"/>
                  <a:pt x="289" y="0"/>
                  <a:pt x="289" y="0"/>
                </a:cubicBezTo>
                <a:cubicBezTo>
                  <a:pt x="318" y="0"/>
                  <a:pt x="341" y="23"/>
                  <a:pt x="341" y="51"/>
                </a:cubicBezTo>
                <a:cubicBezTo>
                  <a:pt x="341" y="289"/>
                  <a:pt x="341" y="289"/>
                  <a:pt x="341" y="289"/>
                </a:cubicBezTo>
                <a:cubicBezTo>
                  <a:pt x="341" y="317"/>
                  <a:pt x="318" y="340"/>
                  <a:pt x="289" y="340"/>
                </a:cubicBezTo>
                <a:cubicBezTo>
                  <a:pt x="52" y="340"/>
                  <a:pt x="52" y="340"/>
                  <a:pt x="52" y="340"/>
                </a:cubicBezTo>
                <a:cubicBezTo>
                  <a:pt x="23" y="340"/>
                  <a:pt x="0" y="317"/>
                  <a:pt x="0" y="289"/>
                </a:cubicBezTo>
                <a:cubicBezTo>
                  <a:pt x="0" y="51"/>
                  <a:pt x="0" y="51"/>
                  <a:pt x="0" y="51"/>
                </a:cubicBezTo>
                <a:cubicBezTo>
                  <a:pt x="0" y="23"/>
                  <a:pt x="23" y="0"/>
                  <a:pt x="52" y="0"/>
                </a:cubicBezTo>
                <a:close/>
                <a:moveTo>
                  <a:pt x="71" y="37"/>
                </a:moveTo>
                <a:cubicBezTo>
                  <a:pt x="53" y="37"/>
                  <a:pt x="38" y="52"/>
                  <a:pt x="38" y="70"/>
                </a:cubicBezTo>
                <a:cubicBezTo>
                  <a:pt x="38" y="269"/>
                  <a:pt x="38" y="269"/>
                  <a:pt x="38" y="269"/>
                </a:cubicBezTo>
                <a:cubicBezTo>
                  <a:pt x="38" y="288"/>
                  <a:pt x="53" y="302"/>
                  <a:pt x="71" y="302"/>
                </a:cubicBezTo>
                <a:cubicBezTo>
                  <a:pt x="270" y="302"/>
                  <a:pt x="270" y="302"/>
                  <a:pt x="270" y="302"/>
                </a:cubicBezTo>
                <a:cubicBezTo>
                  <a:pt x="288" y="302"/>
                  <a:pt x="303" y="288"/>
                  <a:pt x="303" y="269"/>
                </a:cubicBezTo>
                <a:cubicBezTo>
                  <a:pt x="303" y="70"/>
                  <a:pt x="303" y="70"/>
                  <a:pt x="303" y="70"/>
                </a:cubicBezTo>
                <a:cubicBezTo>
                  <a:pt x="303" y="52"/>
                  <a:pt x="288" y="37"/>
                  <a:pt x="270" y="37"/>
                </a:cubicBezTo>
                <a:cubicBezTo>
                  <a:pt x="71" y="37"/>
                  <a:pt x="71" y="37"/>
                  <a:pt x="71" y="37"/>
                </a:cubicBezTo>
                <a:close/>
                <a:moveTo>
                  <a:pt x="170" y="244"/>
                </a:moveTo>
                <a:cubicBezTo>
                  <a:pt x="163" y="244"/>
                  <a:pt x="157" y="251"/>
                  <a:pt x="157" y="258"/>
                </a:cubicBezTo>
                <a:cubicBezTo>
                  <a:pt x="157" y="283"/>
                  <a:pt x="157" y="283"/>
                  <a:pt x="157" y="283"/>
                </a:cubicBezTo>
                <a:cubicBezTo>
                  <a:pt x="157" y="290"/>
                  <a:pt x="163" y="296"/>
                  <a:pt x="170" y="296"/>
                </a:cubicBezTo>
                <a:cubicBezTo>
                  <a:pt x="178" y="296"/>
                  <a:pt x="184" y="290"/>
                  <a:pt x="184" y="283"/>
                </a:cubicBezTo>
                <a:cubicBezTo>
                  <a:pt x="184" y="258"/>
                  <a:pt x="184" y="258"/>
                  <a:pt x="184" y="258"/>
                </a:cubicBezTo>
                <a:cubicBezTo>
                  <a:pt x="184" y="251"/>
                  <a:pt x="178" y="244"/>
                  <a:pt x="170" y="244"/>
                </a:cubicBezTo>
                <a:close/>
                <a:moveTo>
                  <a:pt x="245" y="170"/>
                </a:moveTo>
                <a:cubicBezTo>
                  <a:pt x="245" y="177"/>
                  <a:pt x="251" y="183"/>
                  <a:pt x="259" y="183"/>
                </a:cubicBezTo>
                <a:cubicBezTo>
                  <a:pt x="284" y="183"/>
                  <a:pt x="284" y="183"/>
                  <a:pt x="284" y="183"/>
                </a:cubicBezTo>
                <a:cubicBezTo>
                  <a:pt x="291" y="183"/>
                  <a:pt x="297" y="177"/>
                  <a:pt x="297" y="170"/>
                </a:cubicBezTo>
                <a:cubicBezTo>
                  <a:pt x="297" y="162"/>
                  <a:pt x="291" y="156"/>
                  <a:pt x="284" y="156"/>
                </a:cubicBezTo>
                <a:cubicBezTo>
                  <a:pt x="259" y="156"/>
                  <a:pt x="259" y="156"/>
                  <a:pt x="259" y="156"/>
                </a:cubicBezTo>
                <a:cubicBezTo>
                  <a:pt x="251" y="156"/>
                  <a:pt x="245" y="162"/>
                  <a:pt x="245" y="170"/>
                </a:cubicBezTo>
                <a:close/>
                <a:moveTo>
                  <a:pt x="170" y="43"/>
                </a:moveTo>
                <a:cubicBezTo>
                  <a:pt x="163" y="43"/>
                  <a:pt x="157" y="49"/>
                  <a:pt x="157" y="57"/>
                </a:cubicBezTo>
                <a:cubicBezTo>
                  <a:pt x="157" y="82"/>
                  <a:pt x="157" y="82"/>
                  <a:pt x="157" y="82"/>
                </a:cubicBezTo>
                <a:cubicBezTo>
                  <a:pt x="157" y="89"/>
                  <a:pt x="163" y="95"/>
                  <a:pt x="170" y="95"/>
                </a:cubicBezTo>
                <a:cubicBezTo>
                  <a:pt x="178" y="95"/>
                  <a:pt x="184" y="89"/>
                  <a:pt x="184" y="82"/>
                </a:cubicBezTo>
                <a:cubicBezTo>
                  <a:pt x="184" y="57"/>
                  <a:pt x="184" y="57"/>
                  <a:pt x="184" y="57"/>
                </a:cubicBezTo>
                <a:cubicBezTo>
                  <a:pt x="184" y="49"/>
                  <a:pt x="178" y="43"/>
                  <a:pt x="170" y="43"/>
                </a:cubicBezTo>
                <a:close/>
                <a:moveTo>
                  <a:pt x="189" y="172"/>
                </a:moveTo>
                <a:cubicBezTo>
                  <a:pt x="217" y="143"/>
                  <a:pt x="217" y="143"/>
                  <a:pt x="217" y="143"/>
                </a:cubicBezTo>
                <a:cubicBezTo>
                  <a:pt x="222" y="138"/>
                  <a:pt x="222" y="130"/>
                  <a:pt x="217" y="125"/>
                </a:cubicBezTo>
                <a:cubicBezTo>
                  <a:pt x="212" y="120"/>
                  <a:pt x="204" y="120"/>
                  <a:pt x="199" y="125"/>
                </a:cubicBezTo>
                <a:cubicBezTo>
                  <a:pt x="173" y="152"/>
                  <a:pt x="173" y="152"/>
                  <a:pt x="173" y="152"/>
                </a:cubicBezTo>
                <a:cubicBezTo>
                  <a:pt x="172" y="152"/>
                  <a:pt x="171" y="152"/>
                  <a:pt x="170" y="152"/>
                </a:cubicBezTo>
                <a:cubicBezTo>
                  <a:pt x="169" y="152"/>
                  <a:pt x="168" y="152"/>
                  <a:pt x="166" y="152"/>
                </a:cubicBezTo>
                <a:cubicBezTo>
                  <a:pt x="114" y="98"/>
                  <a:pt x="114" y="98"/>
                  <a:pt x="114" y="98"/>
                </a:cubicBezTo>
                <a:cubicBezTo>
                  <a:pt x="110" y="94"/>
                  <a:pt x="104" y="94"/>
                  <a:pt x="101" y="98"/>
                </a:cubicBezTo>
                <a:cubicBezTo>
                  <a:pt x="97" y="101"/>
                  <a:pt x="97" y="107"/>
                  <a:pt x="100" y="111"/>
                </a:cubicBezTo>
                <a:cubicBezTo>
                  <a:pt x="153" y="165"/>
                  <a:pt x="153" y="165"/>
                  <a:pt x="153" y="165"/>
                </a:cubicBezTo>
                <a:cubicBezTo>
                  <a:pt x="152" y="167"/>
                  <a:pt x="152" y="168"/>
                  <a:pt x="152" y="170"/>
                </a:cubicBezTo>
                <a:cubicBezTo>
                  <a:pt x="152" y="180"/>
                  <a:pt x="160" y="188"/>
                  <a:pt x="170" y="188"/>
                </a:cubicBezTo>
                <a:cubicBezTo>
                  <a:pt x="180" y="188"/>
                  <a:pt x="188" y="181"/>
                  <a:pt x="189" y="172"/>
                </a:cubicBezTo>
                <a:close/>
                <a:moveTo>
                  <a:pt x="44" y="170"/>
                </a:moveTo>
                <a:cubicBezTo>
                  <a:pt x="44" y="177"/>
                  <a:pt x="50" y="183"/>
                  <a:pt x="57" y="183"/>
                </a:cubicBezTo>
                <a:cubicBezTo>
                  <a:pt x="82" y="183"/>
                  <a:pt x="82" y="183"/>
                  <a:pt x="82" y="183"/>
                </a:cubicBezTo>
                <a:cubicBezTo>
                  <a:pt x="90" y="183"/>
                  <a:pt x="96" y="177"/>
                  <a:pt x="96" y="170"/>
                </a:cubicBezTo>
                <a:cubicBezTo>
                  <a:pt x="96" y="162"/>
                  <a:pt x="90" y="156"/>
                  <a:pt x="82" y="156"/>
                </a:cubicBezTo>
                <a:cubicBezTo>
                  <a:pt x="57" y="156"/>
                  <a:pt x="57" y="156"/>
                  <a:pt x="57" y="156"/>
                </a:cubicBezTo>
                <a:cubicBezTo>
                  <a:pt x="50" y="156"/>
                  <a:pt x="44" y="162"/>
                  <a:pt x="44" y="17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47" name="组合 46"/>
          <p:cNvGrpSpPr/>
          <p:nvPr/>
        </p:nvGrpSpPr>
        <p:grpSpPr>
          <a:xfrm>
            <a:off x="10008348" y="2315347"/>
            <a:ext cx="469261" cy="370022"/>
            <a:chOff x="1222376" y="7121526"/>
            <a:chExt cx="525463" cy="414338"/>
          </a:xfrm>
        </p:grpSpPr>
        <p:sp>
          <p:nvSpPr>
            <p:cNvPr id="48" name="Oval 19"/>
            <p:cNvSpPr>
              <a:spLocks noChangeArrowheads="1"/>
            </p:cNvSpPr>
            <p:nvPr/>
          </p:nvSpPr>
          <p:spPr bwMode="auto">
            <a:xfrm>
              <a:off x="1589089" y="7223126"/>
              <a:ext cx="115888" cy="1143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20"/>
            <p:cNvSpPr>
              <a:spLocks/>
            </p:cNvSpPr>
            <p:nvPr/>
          </p:nvSpPr>
          <p:spPr bwMode="auto">
            <a:xfrm>
              <a:off x="1544639" y="7334251"/>
              <a:ext cx="203200" cy="149225"/>
            </a:xfrm>
            <a:custGeom>
              <a:avLst/>
              <a:gdLst>
                <a:gd name="T0" fmla="*/ 139 w 139"/>
                <a:gd name="T1" fmla="*/ 78 h 102"/>
                <a:gd name="T2" fmla="*/ 0 w 139"/>
                <a:gd name="T3" fmla="*/ 78 h 102"/>
                <a:gd name="T4" fmla="*/ 50 w 139"/>
                <a:gd name="T5" fmla="*/ 0 h 102"/>
                <a:gd name="T6" fmla="*/ 69 w 139"/>
                <a:gd name="T7" fmla="*/ 28 h 102"/>
                <a:gd name="T8" fmla="*/ 87 w 139"/>
                <a:gd name="T9" fmla="*/ 0 h 102"/>
                <a:gd name="T10" fmla="*/ 139 w 139"/>
                <a:gd name="T11" fmla="*/ 78 h 102"/>
              </a:gdLst>
              <a:ahLst/>
              <a:cxnLst>
                <a:cxn ang="0">
                  <a:pos x="T0" y="T1"/>
                </a:cxn>
                <a:cxn ang="0">
                  <a:pos x="T2" y="T3"/>
                </a:cxn>
                <a:cxn ang="0">
                  <a:pos x="T4" y="T5"/>
                </a:cxn>
                <a:cxn ang="0">
                  <a:pos x="T6" y="T7"/>
                </a:cxn>
                <a:cxn ang="0">
                  <a:pos x="T8" y="T9"/>
                </a:cxn>
                <a:cxn ang="0">
                  <a:pos x="T10" y="T11"/>
                </a:cxn>
              </a:cxnLst>
              <a:rect l="0" t="0" r="r" b="b"/>
              <a:pathLst>
                <a:path w="139" h="102">
                  <a:moveTo>
                    <a:pt x="139" y="78"/>
                  </a:moveTo>
                  <a:cubicBezTo>
                    <a:pt x="93" y="102"/>
                    <a:pt x="46" y="102"/>
                    <a:pt x="0" y="78"/>
                  </a:cubicBezTo>
                  <a:cubicBezTo>
                    <a:pt x="6" y="43"/>
                    <a:pt x="21" y="20"/>
                    <a:pt x="50" y="0"/>
                  </a:cubicBezTo>
                  <a:cubicBezTo>
                    <a:pt x="61" y="4"/>
                    <a:pt x="68" y="15"/>
                    <a:pt x="69" y="28"/>
                  </a:cubicBezTo>
                  <a:cubicBezTo>
                    <a:pt x="71" y="15"/>
                    <a:pt x="74" y="6"/>
                    <a:pt x="87" y="0"/>
                  </a:cubicBezTo>
                  <a:cubicBezTo>
                    <a:pt x="120" y="21"/>
                    <a:pt x="132" y="41"/>
                    <a:pt x="139" y="7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Oval 21"/>
            <p:cNvSpPr>
              <a:spLocks noChangeArrowheads="1"/>
            </p:cNvSpPr>
            <p:nvPr/>
          </p:nvSpPr>
          <p:spPr bwMode="auto">
            <a:xfrm>
              <a:off x="1266826" y="7223126"/>
              <a:ext cx="114300" cy="1143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22"/>
            <p:cNvSpPr>
              <a:spLocks/>
            </p:cNvSpPr>
            <p:nvPr/>
          </p:nvSpPr>
          <p:spPr bwMode="auto">
            <a:xfrm>
              <a:off x="1222376" y="7334251"/>
              <a:ext cx="204788" cy="149225"/>
            </a:xfrm>
            <a:custGeom>
              <a:avLst/>
              <a:gdLst>
                <a:gd name="T0" fmla="*/ 0 w 140"/>
                <a:gd name="T1" fmla="*/ 78 h 102"/>
                <a:gd name="T2" fmla="*/ 140 w 140"/>
                <a:gd name="T3" fmla="*/ 78 h 102"/>
                <a:gd name="T4" fmla="*/ 90 w 140"/>
                <a:gd name="T5" fmla="*/ 0 h 102"/>
                <a:gd name="T6" fmla="*/ 70 w 140"/>
                <a:gd name="T7" fmla="*/ 28 h 102"/>
                <a:gd name="T8" fmla="*/ 52 w 140"/>
                <a:gd name="T9" fmla="*/ 0 h 102"/>
                <a:gd name="T10" fmla="*/ 0 w 140"/>
                <a:gd name="T11" fmla="*/ 78 h 102"/>
              </a:gdLst>
              <a:ahLst/>
              <a:cxnLst>
                <a:cxn ang="0">
                  <a:pos x="T0" y="T1"/>
                </a:cxn>
                <a:cxn ang="0">
                  <a:pos x="T2" y="T3"/>
                </a:cxn>
                <a:cxn ang="0">
                  <a:pos x="T4" y="T5"/>
                </a:cxn>
                <a:cxn ang="0">
                  <a:pos x="T6" y="T7"/>
                </a:cxn>
                <a:cxn ang="0">
                  <a:pos x="T8" y="T9"/>
                </a:cxn>
                <a:cxn ang="0">
                  <a:pos x="T10" y="T11"/>
                </a:cxn>
              </a:cxnLst>
              <a:rect l="0" t="0" r="r" b="b"/>
              <a:pathLst>
                <a:path w="140" h="102">
                  <a:moveTo>
                    <a:pt x="0" y="78"/>
                  </a:moveTo>
                  <a:cubicBezTo>
                    <a:pt x="47" y="102"/>
                    <a:pt x="93" y="102"/>
                    <a:pt x="140" y="78"/>
                  </a:cubicBezTo>
                  <a:cubicBezTo>
                    <a:pt x="133" y="43"/>
                    <a:pt x="118" y="20"/>
                    <a:pt x="90" y="0"/>
                  </a:cubicBezTo>
                  <a:cubicBezTo>
                    <a:pt x="78" y="4"/>
                    <a:pt x="72" y="15"/>
                    <a:pt x="70" y="28"/>
                  </a:cubicBezTo>
                  <a:cubicBezTo>
                    <a:pt x="68" y="15"/>
                    <a:pt x="65" y="6"/>
                    <a:pt x="52" y="0"/>
                  </a:cubicBezTo>
                  <a:cubicBezTo>
                    <a:pt x="20" y="21"/>
                    <a:pt x="8" y="41"/>
                    <a:pt x="0" y="7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 name="Freeform 23"/>
            <p:cNvSpPr>
              <a:spLocks/>
            </p:cNvSpPr>
            <p:nvPr/>
          </p:nvSpPr>
          <p:spPr bwMode="auto">
            <a:xfrm>
              <a:off x="1395414" y="7121526"/>
              <a:ext cx="180975" cy="179388"/>
            </a:xfrm>
            <a:custGeom>
              <a:avLst/>
              <a:gdLst>
                <a:gd name="T0" fmla="*/ 62 w 123"/>
                <a:gd name="T1" fmla="*/ 0 h 123"/>
                <a:gd name="T2" fmla="*/ 123 w 123"/>
                <a:gd name="T3" fmla="*/ 61 h 123"/>
                <a:gd name="T4" fmla="*/ 61 w 123"/>
                <a:gd name="T5" fmla="*/ 123 h 123"/>
                <a:gd name="T6" fmla="*/ 0 w 123"/>
                <a:gd name="T7" fmla="*/ 61 h 123"/>
                <a:gd name="T8" fmla="*/ 62 w 123"/>
                <a:gd name="T9" fmla="*/ 0 h 123"/>
              </a:gdLst>
              <a:ahLst/>
              <a:cxnLst>
                <a:cxn ang="0">
                  <a:pos x="T0" y="T1"/>
                </a:cxn>
                <a:cxn ang="0">
                  <a:pos x="T2" y="T3"/>
                </a:cxn>
                <a:cxn ang="0">
                  <a:pos x="T4" y="T5"/>
                </a:cxn>
                <a:cxn ang="0">
                  <a:pos x="T6" y="T7"/>
                </a:cxn>
                <a:cxn ang="0">
                  <a:pos x="T8" y="T9"/>
                </a:cxn>
              </a:cxnLst>
              <a:rect l="0" t="0" r="r" b="b"/>
              <a:pathLst>
                <a:path w="123" h="123">
                  <a:moveTo>
                    <a:pt x="62" y="0"/>
                  </a:moveTo>
                  <a:cubicBezTo>
                    <a:pt x="96" y="0"/>
                    <a:pt x="123" y="27"/>
                    <a:pt x="123" y="61"/>
                  </a:cubicBezTo>
                  <a:cubicBezTo>
                    <a:pt x="123" y="96"/>
                    <a:pt x="95" y="123"/>
                    <a:pt x="61" y="123"/>
                  </a:cubicBezTo>
                  <a:cubicBezTo>
                    <a:pt x="27" y="123"/>
                    <a:pt x="0" y="96"/>
                    <a:pt x="0" y="61"/>
                  </a:cubicBezTo>
                  <a:cubicBezTo>
                    <a:pt x="0" y="27"/>
                    <a:pt x="27" y="0"/>
                    <a:pt x="6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24"/>
            <p:cNvSpPr>
              <a:spLocks/>
            </p:cNvSpPr>
            <p:nvPr/>
          </p:nvSpPr>
          <p:spPr bwMode="auto">
            <a:xfrm>
              <a:off x="1331914" y="7296151"/>
              <a:ext cx="307975" cy="239713"/>
            </a:xfrm>
            <a:custGeom>
              <a:avLst/>
              <a:gdLst>
                <a:gd name="T0" fmla="*/ 211 w 211"/>
                <a:gd name="T1" fmla="*/ 125 h 164"/>
                <a:gd name="T2" fmla="*/ 0 w 211"/>
                <a:gd name="T3" fmla="*/ 125 h 164"/>
                <a:gd name="T4" fmla="*/ 69 w 211"/>
                <a:gd name="T5" fmla="*/ 105 h 164"/>
                <a:gd name="T6" fmla="*/ 31 w 211"/>
                <a:gd name="T7" fmla="*/ 39 h 164"/>
                <a:gd name="T8" fmla="*/ 74 w 211"/>
                <a:gd name="T9" fmla="*/ 0 h 164"/>
                <a:gd name="T10" fmla="*/ 106 w 211"/>
                <a:gd name="T11" fmla="*/ 44 h 164"/>
                <a:gd name="T12" fmla="*/ 134 w 211"/>
                <a:gd name="T13" fmla="*/ 0 h 164"/>
                <a:gd name="T14" fmla="*/ 180 w 211"/>
                <a:gd name="T15" fmla="*/ 39 h 164"/>
                <a:gd name="T16" fmla="*/ 142 w 211"/>
                <a:gd name="T17" fmla="*/ 104 h 164"/>
                <a:gd name="T18" fmla="*/ 211 w 211"/>
                <a:gd name="T19" fmla="*/ 12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164">
                  <a:moveTo>
                    <a:pt x="211" y="125"/>
                  </a:moveTo>
                  <a:cubicBezTo>
                    <a:pt x="138" y="164"/>
                    <a:pt x="73" y="164"/>
                    <a:pt x="0" y="125"/>
                  </a:cubicBezTo>
                  <a:cubicBezTo>
                    <a:pt x="31" y="125"/>
                    <a:pt x="56" y="113"/>
                    <a:pt x="69" y="105"/>
                  </a:cubicBezTo>
                  <a:cubicBezTo>
                    <a:pt x="63" y="75"/>
                    <a:pt x="52" y="54"/>
                    <a:pt x="31" y="39"/>
                  </a:cubicBezTo>
                  <a:cubicBezTo>
                    <a:pt x="43" y="25"/>
                    <a:pt x="57" y="12"/>
                    <a:pt x="74" y="0"/>
                  </a:cubicBezTo>
                  <a:cubicBezTo>
                    <a:pt x="93" y="5"/>
                    <a:pt x="103" y="23"/>
                    <a:pt x="106" y="44"/>
                  </a:cubicBezTo>
                  <a:cubicBezTo>
                    <a:pt x="109" y="23"/>
                    <a:pt x="113" y="9"/>
                    <a:pt x="134" y="0"/>
                  </a:cubicBezTo>
                  <a:cubicBezTo>
                    <a:pt x="153" y="13"/>
                    <a:pt x="168" y="25"/>
                    <a:pt x="180" y="39"/>
                  </a:cubicBezTo>
                  <a:cubicBezTo>
                    <a:pt x="159" y="56"/>
                    <a:pt x="146" y="77"/>
                    <a:pt x="142" y="104"/>
                  </a:cubicBezTo>
                  <a:cubicBezTo>
                    <a:pt x="154" y="115"/>
                    <a:pt x="190" y="126"/>
                    <a:pt x="211" y="12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4" name="矩形 53"/>
          <p:cNvSpPr/>
          <p:nvPr/>
        </p:nvSpPr>
        <p:spPr>
          <a:xfrm>
            <a:off x="1378782" y="4501306"/>
            <a:ext cx="1002294"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01%</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55" name="矩形 54"/>
          <p:cNvSpPr/>
          <p:nvPr/>
        </p:nvSpPr>
        <p:spPr>
          <a:xfrm>
            <a:off x="4214132" y="4483817"/>
            <a:ext cx="1002294"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02%</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56" name="矩形 55"/>
          <p:cNvSpPr/>
          <p:nvPr/>
        </p:nvSpPr>
        <p:spPr>
          <a:xfrm>
            <a:off x="6924018" y="4494012"/>
            <a:ext cx="1060205"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03%</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57" name="矩形 56"/>
          <p:cNvSpPr/>
          <p:nvPr/>
        </p:nvSpPr>
        <p:spPr>
          <a:xfrm>
            <a:off x="9690085" y="4483817"/>
            <a:ext cx="1002294"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04%</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Tree>
    <p:extLst>
      <p:ext uri="{BB962C8B-B14F-4D97-AF65-F5344CB8AC3E}">
        <p14:creationId xmlns:p14="http://schemas.microsoft.com/office/powerpoint/2010/main" val="184848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7" name="组合 6"/>
          <p:cNvGrpSpPr/>
          <p:nvPr/>
        </p:nvGrpSpPr>
        <p:grpSpPr>
          <a:xfrm>
            <a:off x="1028771" y="1531563"/>
            <a:ext cx="2516012" cy="1231107"/>
            <a:chOff x="1517606" y="1668746"/>
            <a:chExt cx="2516012" cy="1231107"/>
          </a:xfrm>
        </p:grpSpPr>
        <p:sp>
          <p:nvSpPr>
            <p:cNvPr id="8" name="矩形 7"/>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9" name="矩形 8"/>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10" name="组合 9"/>
          <p:cNvGrpSpPr/>
          <p:nvPr/>
        </p:nvGrpSpPr>
        <p:grpSpPr>
          <a:xfrm>
            <a:off x="1028771" y="4526285"/>
            <a:ext cx="2516012" cy="1231107"/>
            <a:chOff x="1517606" y="1668746"/>
            <a:chExt cx="2516012" cy="1231107"/>
          </a:xfrm>
        </p:grpSpPr>
        <p:sp>
          <p:nvSpPr>
            <p:cNvPr id="11" name="矩形 1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2" name="矩形 11"/>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13" name="组合 12"/>
          <p:cNvGrpSpPr/>
          <p:nvPr/>
        </p:nvGrpSpPr>
        <p:grpSpPr>
          <a:xfrm>
            <a:off x="9051410" y="1531563"/>
            <a:ext cx="2435704" cy="1231107"/>
            <a:chOff x="1517606" y="1668746"/>
            <a:chExt cx="2435704" cy="1231107"/>
          </a:xfrm>
        </p:grpSpPr>
        <p:sp>
          <p:nvSpPr>
            <p:cNvPr id="14" name="矩形 13"/>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5" name="矩形 14"/>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16" name="组合 15"/>
          <p:cNvGrpSpPr/>
          <p:nvPr/>
        </p:nvGrpSpPr>
        <p:grpSpPr>
          <a:xfrm>
            <a:off x="9078583" y="4826684"/>
            <a:ext cx="2435704" cy="1231107"/>
            <a:chOff x="1517606" y="1668746"/>
            <a:chExt cx="2435704" cy="1231107"/>
          </a:xfrm>
        </p:grpSpPr>
        <p:sp>
          <p:nvSpPr>
            <p:cNvPr id="17" name="矩形 1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8" name="矩形 17"/>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21" name="Freeform 5"/>
          <p:cNvSpPr>
            <a:spLocks/>
          </p:cNvSpPr>
          <p:nvPr/>
        </p:nvSpPr>
        <p:spPr bwMode="auto">
          <a:xfrm>
            <a:off x="4662488" y="1527175"/>
            <a:ext cx="2976563" cy="2105025"/>
          </a:xfrm>
          <a:custGeom>
            <a:avLst/>
            <a:gdLst>
              <a:gd name="T0" fmla="*/ 1437 w 1437"/>
              <a:gd name="T1" fmla="*/ 298 h 1016"/>
              <a:gd name="T2" fmla="*/ 719 w 1437"/>
              <a:gd name="T3" fmla="*/ 0 h 1016"/>
              <a:gd name="T4" fmla="*/ 0 w 1437"/>
              <a:gd name="T5" fmla="*/ 298 h 1016"/>
              <a:gd name="T6" fmla="*/ 719 w 1437"/>
              <a:gd name="T7" fmla="*/ 1016 h 1016"/>
              <a:gd name="T8" fmla="*/ 1437 w 1437"/>
              <a:gd name="T9" fmla="*/ 298 h 1016"/>
            </a:gdLst>
            <a:ahLst/>
            <a:cxnLst>
              <a:cxn ang="0">
                <a:pos x="T0" y="T1"/>
              </a:cxn>
              <a:cxn ang="0">
                <a:pos x="T2" y="T3"/>
              </a:cxn>
              <a:cxn ang="0">
                <a:pos x="T4" y="T5"/>
              </a:cxn>
              <a:cxn ang="0">
                <a:pos x="T6" y="T7"/>
              </a:cxn>
              <a:cxn ang="0">
                <a:pos x="T8" y="T9"/>
              </a:cxn>
            </a:cxnLst>
            <a:rect l="0" t="0" r="r" b="b"/>
            <a:pathLst>
              <a:path w="1437" h="1016">
                <a:moveTo>
                  <a:pt x="1437" y="298"/>
                </a:moveTo>
                <a:cubicBezTo>
                  <a:pt x="1253" y="114"/>
                  <a:pt x="999" y="0"/>
                  <a:pt x="719" y="0"/>
                </a:cubicBezTo>
                <a:cubicBezTo>
                  <a:pt x="438" y="0"/>
                  <a:pt x="184" y="114"/>
                  <a:pt x="0" y="298"/>
                </a:cubicBezTo>
                <a:cubicBezTo>
                  <a:pt x="719" y="1016"/>
                  <a:pt x="719" y="1016"/>
                  <a:pt x="719" y="1016"/>
                </a:cubicBezTo>
                <a:lnTo>
                  <a:pt x="1437" y="298"/>
                </a:lnTo>
                <a:close/>
              </a:path>
            </a:pathLst>
          </a:cu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Freeform 7"/>
          <p:cNvSpPr>
            <a:spLocks/>
          </p:cNvSpPr>
          <p:nvPr/>
        </p:nvSpPr>
        <p:spPr bwMode="auto">
          <a:xfrm>
            <a:off x="3724276" y="1917700"/>
            <a:ext cx="2427288" cy="3430588"/>
          </a:xfrm>
          <a:custGeom>
            <a:avLst/>
            <a:gdLst>
              <a:gd name="T0" fmla="*/ 343 w 1172"/>
              <a:gd name="T1" fmla="*/ 0 h 1657"/>
              <a:gd name="T2" fmla="*/ 0 w 1172"/>
              <a:gd name="T3" fmla="*/ 828 h 1657"/>
              <a:gd name="T4" fmla="*/ 343 w 1172"/>
              <a:gd name="T5" fmla="*/ 1657 h 1657"/>
              <a:gd name="T6" fmla="*/ 1172 w 1172"/>
              <a:gd name="T7" fmla="*/ 828 h 1657"/>
              <a:gd name="T8" fmla="*/ 343 w 1172"/>
              <a:gd name="T9" fmla="*/ 0 h 1657"/>
            </a:gdLst>
            <a:ahLst/>
            <a:cxnLst>
              <a:cxn ang="0">
                <a:pos x="T0" y="T1"/>
              </a:cxn>
              <a:cxn ang="0">
                <a:pos x="T2" y="T3"/>
              </a:cxn>
              <a:cxn ang="0">
                <a:pos x="T4" y="T5"/>
              </a:cxn>
              <a:cxn ang="0">
                <a:pos x="T6" y="T7"/>
              </a:cxn>
              <a:cxn ang="0">
                <a:pos x="T8" y="T9"/>
              </a:cxn>
            </a:cxnLst>
            <a:rect l="0" t="0" r="r" b="b"/>
            <a:pathLst>
              <a:path w="1172" h="1657">
                <a:moveTo>
                  <a:pt x="343" y="0"/>
                </a:moveTo>
                <a:cubicBezTo>
                  <a:pt x="131" y="212"/>
                  <a:pt x="0" y="505"/>
                  <a:pt x="0" y="828"/>
                </a:cubicBezTo>
                <a:cubicBezTo>
                  <a:pt x="0" y="1152"/>
                  <a:pt x="131" y="1445"/>
                  <a:pt x="343" y="1657"/>
                </a:cubicBezTo>
                <a:cubicBezTo>
                  <a:pt x="1172" y="828"/>
                  <a:pt x="1172" y="828"/>
                  <a:pt x="1172" y="828"/>
                </a:cubicBezTo>
                <a:lnTo>
                  <a:pt x="343" y="0"/>
                </a:lnTo>
                <a:close/>
              </a:path>
            </a:pathLst>
          </a:custGeom>
          <a:solidFill>
            <a:srgbClr val="27ACAD"/>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Freeform 9"/>
          <p:cNvSpPr>
            <a:spLocks/>
          </p:cNvSpPr>
          <p:nvPr/>
        </p:nvSpPr>
        <p:spPr bwMode="auto">
          <a:xfrm>
            <a:off x="6151563" y="1917700"/>
            <a:ext cx="2425700" cy="3430588"/>
          </a:xfrm>
          <a:custGeom>
            <a:avLst/>
            <a:gdLst>
              <a:gd name="T0" fmla="*/ 1171 w 1171"/>
              <a:gd name="T1" fmla="*/ 828 h 1657"/>
              <a:gd name="T2" fmla="*/ 828 w 1171"/>
              <a:gd name="T3" fmla="*/ 0 h 1657"/>
              <a:gd name="T4" fmla="*/ 0 w 1171"/>
              <a:gd name="T5" fmla="*/ 828 h 1657"/>
              <a:gd name="T6" fmla="*/ 828 w 1171"/>
              <a:gd name="T7" fmla="*/ 1657 h 1657"/>
              <a:gd name="T8" fmla="*/ 1171 w 1171"/>
              <a:gd name="T9" fmla="*/ 828 h 1657"/>
            </a:gdLst>
            <a:ahLst/>
            <a:cxnLst>
              <a:cxn ang="0">
                <a:pos x="T0" y="T1"/>
              </a:cxn>
              <a:cxn ang="0">
                <a:pos x="T2" y="T3"/>
              </a:cxn>
              <a:cxn ang="0">
                <a:pos x="T4" y="T5"/>
              </a:cxn>
              <a:cxn ang="0">
                <a:pos x="T6" y="T7"/>
              </a:cxn>
              <a:cxn ang="0">
                <a:pos x="T8" y="T9"/>
              </a:cxn>
            </a:cxnLst>
            <a:rect l="0" t="0" r="r" b="b"/>
            <a:pathLst>
              <a:path w="1171" h="1657">
                <a:moveTo>
                  <a:pt x="1171" y="828"/>
                </a:moveTo>
                <a:cubicBezTo>
                  <a:pt x="1171" y="505"/>
                  <a:pt x="1040" y="212"/>
                  <a:pt x="828" y="0"/>
                </a:cubicBezTo>
                <a:cubicBezTo>
                  <a:pt x="0" y="828"/>
                  <a:pt x="0" y="828"/>
                  <a:pt x="0" y="828"/>
                </a:cubicBezTo>
                <a:cubicBezTo>
                  <a:pt x="828" y="1657"/>
                  <a:pt x="828" y="1657"/>
                  <a:pt x="828" y="1657"/>
                </a:cubicBezTo>
                <a:cubicBezTo>
                  <a:pt x="1040" y="1445"/>
                  <a:pt x="1171" y="1152"/>
                  <a:pt x="1171" y="828"/>
                </a:cubicBezTo>
                <a:close/>
              </a:path>
            </a:pathLst>
          </a:custGeom>
          <a:solidFill>
            <a:srgbClr val="4D6070"/>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Freeform 11"/>
          <p:cNvSpPr>
            <a:spLocks/>
          </p:cNvSpPr>
          <p:nvPr/>
        </p:nvSpPr>
        <p:spPr bwMode="auto">
          <a:xfrm>
            <a:off x="4662488" y="3632200"/>
            <a:ext cx="2976563" cy="2105025"/>
          </a:xfrm>
          <a:custGeom>
            <a:avLst/>
            <a:gdLst>
              <a:gd name="T0" fmla="*/ 0 w 1437"/>
              <a:gd name="T1" fmla="*/ 719 h 1017"/>
              <a:gd name="T2" fmla="*/ 719 w 1437"/>
              <a:gd name="T3" fmla="*/ 1017 h 1017"/>
              <a:gd name="T4" fmla="*/ 1437 w 1437"/>
              <a:gd name="T5" fmla="*/ 719 h 1017"/>
              <a:gd name="T6" fmla="*/ 719 w 1437"/>
              <a:gd name="T7" fmla="*/ 0 h 1017"/>
              <a:gd name="T8" fmla="*/ 0 w 1437"/>
              <a:gd name="T9" fmla="*/ 719 h 1017"/>
            </a:gdLst>
            <a:ahLst/>
            <a:cxnLst>
              <a:cxn ang="0">
                <a:pos x="T0" y="T1"/>
              </a:cxn>
              <a:cxn ang="0">
                <a:pos x="T2" y="T3"/>
              </a:cxn>
              <a:cxn ang="0">
                <a:pos x="T4" y="T5"/>
              </a:cxn>
              <a:cxn ang="0">
                <a:pos x="T6" y="T7"/>
              </a:cxn>
              <a:cxn ang="0">
                <a:pos x="T8" y="T9"/>
              </a:cxn>
            </a:cxnLst>
            <a:rect l="0" t="0" r="r" b="b"/>
            <a:pathLst>
              <a:path w="1437" h="1017">
                <a:moveTo>
                  <a:pt x="0" y="719"/>
                </a:moveTo>
                <a:cubicBezTo>
                  <a:pt x="184" y="903"/>
                  <a:pt x="438" y="1017"/>
                  <a:pt x="719" y="1017"/>
                </a:cubicBezTo>
                <a:cubicBezTo>
                  <a:pt x="999" y="1017"/>
                  <a:pt x="1253" y="903"/>
                  <a:pt x="1437" y="719"/>
                </a:cubicBezTo>
                <a:cubicBezTo>
                  <a:pt x="719" y="0"/>
                  <a:pt x="719" y="0"/>
                  <a:pt x="719" y="0"/>
                </a:cubicBezTo>
                <a:lnTo>
                  <a:pt x="0" y="719"/>
                </a:lnTo>
                <a:close/>
              </a:path>
            </a:pathLst>
          </a:cu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4" name="组合 43"/>
          <p:cNvGrpSpPr/>
          <p:nvPr/>
        </p:nvGrpSpPr>
        <p:grpSpPr>
          <a:xfrm>
            <a:off x="3649663" y="1409700"/>
            <a:ext cx="5000626" cy="4475163"/>
            <a:chOff x="3649663" y="1409700"/>
            <a:chExt cx="5000626" cy="4475163"/>
          </a:xfrm>
        </p:grpSpPr>
        <p:sp>
          <p:nvSpPr>
            <p:cNvPr id="22" name="Freeform 6"/>
            <p:cNvSpPr>
              <a:spLocks/>
            </p:cNvSpPr>
            <p:nvPr/>
          </p:nvSpPr>
          <p:spPr bwMode="auto">
            <a:xfrm>
              <a:off x="4610101" y="1409700"/>
              <a:ext cx="3081338" cy="741363"/>
            </a:xfrm>
            <a:custGeom>
              <a:avLst/>
              <a:gdLst>
                <a:gd name="T0" fmla="*/ 0 w 1487"/>
                <a:gd name="T1" fmla="*/ 308 h 358"/>
                <a:gd name="T2" fmla="*/ 744 w 1487"/>
                <a:gd name="T3" fmla="*/ 0 h 358"/>
                <a:gd name="T4" fmla="*/ 744 w 1487"/>
                <a:gd name="T5" fmla="*/ 0 h 358"/>
                <a:gd name="T6" fmla="*/ 1487 w 1487"/>
                <a:gd name="T7" fmla="*/ 308 h 358"/>
                <a:gd name="T8" fmla="*/ 1487 w 1487"/>
                <a:gd name="T9" fmla="*/ 308 h 358"/>
                <a:gd name="T10" fmla="*/ 1487 w 1487"/>
                <a:gd name="T11" fmla="*/ 308 h 358"/>
                <a:gd name="T12" fmla="*/ 1437 w 1487"/>
                <a:gd name="T13" fmla="*/ 358 h 358"/>
                <a:gd name="T14" fmla="*/ 744 w 1487"/>
                <a:gd name="T15" fmla="*/ 71 h 358"/>
                <a:gd name="T16" fmla="*/ 744 w 1487"/>
                <a:gd name="T17" fmla="*/ 71 h 358"/>
                <a:gd name="T18" fmla="*/ 50 w 1487"/>
                <a:gd name="T19" fmla="*/ 358 h 358"/>
                <a:gd name="T20" fmla="*/ 50 w 1487"/>
                <a:gd name="T21" fmla="*/ 358 h 358"/>
                <a:gd name="T22" fmla="*/ 0 w 1487"/>
                <a:gd name="T23" fmla="*/ 30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7" h="358">
                  <a:moveTo>
                    <a:pt x="0" y="308"/>
                  </a:moveTo>
                  <a:cubicBezTo>
                    <a:pt x="190" y="118"/>
                    <a:pt x="453" y="0"/>
                    <a:pt x="744" y="0"/>
                  </a:cubicBezTo>
                  <a:cubicBezTo>
                    <a:pt x="744" y="0"/>
                    <a:pt x="744" y="0"/>
                    <a:pt x="744" y="0"/>
                  </a:cubicBezTo>
                  <a:cubicBezTo>
                    <a:pt x="1034" y="0"/>
                    <a:pt x="1297" y="118"/>
                    <a:pt x="1487" y="308"/>
                  </a:cubicBezTo>
                  <a:cubicBezTo>
                    <a:pt x="1487" y="308"/>
                    <a:pt x="1487" y="308"/>
                    <a:pt x="1487" y="308"/>
                  </a:cubicBezTo>
                  <a:cubicBezTo>
                    <a:pt x="1487" y="308"/>
                    <a:pt x="1487" y="308"/>
                    <a:pt x="1487" y="308"/>
                  </a:cubicBezTo>
                  <a:cubicBezTo>
                    <a:pt x="1437" y="358"/>
                    <a:pt x="1437" y="358"/>
                    <a:pt x="1437" y="358"/>
                  </a:cubicBezTo>
                  <a:cubicBezTo>
                    <a:pt x="1259" y="181"/>
                    <a:pt x="1015" y="71"/>
                    <a:pt x="744" y="71"/>
                  </a:cubicBezTo>
                  <a:cubicBezTo>
                    <a:pt x="744" y="71"/>
                    <a:pt x="744" y="71"/>
                    <a:pt x="744" y="71"/>
                  </a:cubicBezTo>
                  <a:cubicBezTo>
                    <a:pt x="473" y="71"/>
                    <a:pt x="228" y="181"/>
                    <a:pt x="50" y="358"/>
                  </a:cubicBezTo>
                  <a:cubicBezTo>
                    <a:pt x="50" y="358"/>
                    <a:pt x="50" y="358"/>
                    <a:pt x="50" y="358"/>
                  </a:cubicBezTo>
                  <a:cubicBezTo>
                    <a:pt x="0" y="308"/>
                    <a:pt x="0" y="308"/>
                    <a:pt x="0" y="308"/>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4" name="Freeform 8"/>
            <p:cNvSpPr>
              <a:spLocks/>
            </p:cNvSpPr>
            <p:nvPr/>
          </p:nvSpPr>
          <p:spPr bwMode="auto">
            <a:xfrm>
              <a:off x="3649663" y="1849438"/>
              <a:ext cx="836613" cy="3533775"/>
            </a:xfrm>
            <a:custGeom>
              <a:avLst/>
              <a:gdLst>
                <a:gd name="T0" fmla="*/ 0 w 404"/>
                <a:gd name="T1" fmla="*/ 853 h 1707"/>
                <a:gd name="T2" fmla="*/ 354 w 404"/>
                <a:gd name="T3" fmla="*/ 0 h 1707"/>
                <a:gd name="T4" fmla="*/ 354 w 404"/>
                <a:gd name="T5" fmla="*/ 0 h 1707"/>
                <a:gd name="T6" fmla="*/ 404 w 404"/>
                <a:gd name="T7" fmla="*/ 50 h 1707"/>
                <a:gd name="T8" fmla="*/ 71 w 404"/>
                <a:gd name="T9" fmla="*/ 853 h 1707"/>
                <a:gd name="T10" fmla="*/ 71 w 404"/>
                <a:gd name="T11" fmla="*/ 853 h 1707"/>
                <a:gd name="T12" fmla="*/ 404 w 404"/>
                <a:gd name="T13" fmla="*/ 1657 h 1707"/>
                <a:gd name="T14" fmla="*/ 404 w 404"/>
                <a:gd name="T15" fmla="*/ 1657 h 1707"/>
                <a:gd name="T16" fmla="*/ 354 w 404"/>
                <a:gd name="T17" fmla="*/ 1707 h 1707"/>
                <a:gd name="T18" fmla="*/ 0 w 404"/>
                <a:gd name="T19" fmla="*/ 853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4" h="1707">
                  <a:moveTo>
                    <a:pt x="0" y="853"/>
                  </a:moveTo>
                  <a:cubicBezTo>
                    <a:pt x="0" y="520"/>
                    <a:pt x="135" y="218"/>
                    <a:pt x="354" y="0"/>
                  </a:cubicBezTo>
                  <a:cubicBezTo>
                    <a:pt x="354" y="0"/>
                    <a:pt x="354" y="0"/>
                    <a:pt x="354" y="0"/>
                  </a:cubicBezTo>
                  <a:cubicBezTo>
                    <a:pt x="404" y="50"/>
                    <a:pt x="404" y="50"/>
                    <a:pt x="404" y="50"/>
                  </a:cubicBezTo>
                  <a:cubicBezTo>
                    <a:pt x="198" y="256"/>
                    <a:pt x="71" y="539"/>
                    <a:pt x="71" y="853"/>
                  </a:cubicBezTo>
                  <a:cubicBezTo>
                    <a:pt x="71" y="853"/>
                    <a:pt x="71" y="853"/>
                    <a:pt x="71" y="853"/>
                  </a:cubicBezTo>
                  <a:cubicBezTo>
                    <a:pt x="71" y="1167"/>
                    <a:pt x="198" y="1451"/>
                    <a:pt x="404" y="1657"/>
                  </a:cubicBezTo>
                  <a:cubicBezTo>
                    <a:pt x="404" y="1657"/>
                    <a:pt x="404" y="1657"/>
                    <a:pt x="404" y="1657"/>
                  </a:cubicBezTo>
                  <a:cubicBezTo>
                    <a:pt x="354" y="1707"/>
                    <a:pt x="354" y="1707"/>
                    <a:pt x="354" y="1707"/>
                  </a:cubicBezTo>
                  <a:cubicBezTo>
                    <a:pt x="135" y="1489"/>
                    <a:pt x="0" y="1187"/>
                    <a:pt x="0" y="85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6" name="Freeform 10"/>
            <p:cNvSpPr>
              <a:spLocks/>
            </p:cNvSpPr>
            <p:nvPr/>
          </p:nvSpPr>
          <p:spPr bwMode="auto">
            <a:xfrm>
              <a:off x="7813676" y="1849438"/>
              <a:ext cx="836613" cy="3533775"/>
            </a:xfrm>
            <a:custGeom>
              <a:avLst/>
              <a:gdLst>
                <a:gd name="T0" fmla="*/ 0 w 404"/>
                <a:gd name="T1" fmla="*/ 1657 h 1707"/>
                <a:gd name="T2" fmla="*/ 333 w 404"/>
                <a:gd name="T3" fmla="*/ 853 h 1707"/>
                <a:gd name="T4" fmla="*/ 333 w 404"/>
                <a:gd name="T5" fmla="*/ 853 h 1707"/>
                <a:gd name="T6" fmla="*/ 0 w 404"/>
                <a:gd name="T7" fmla="*/ 50 h 1707"/>
                <a:gd name="T8" fmla="*/ 0 w 404"/>
                <a:gd name="T9" fmla="*/ 50 h 1707"/>
                <a:gd name="T10" fmla="*/ 50 w 404"/>
                <a:gd name="T11" fmla="*/ 0 h 1707"/>
                <a:gd name="T12" fmla="*/ 404 w 404"/>
                <a:gd name="T13" fmla="*/ 853 h 1707"/>
                <a:gd name="T14" fmla="*/ 404 w 404"/>
                <a:gd name="T15" fmla="*/ 853 h 1707"/>
                <a:gd name="T16" fmla="*/ 50 w 404"/>
                <a:gd name="T17" fmla="*/ 1707 h 1707"/>
                <a:gd name="T18" fmla="*/ 50 w 404"/>
                <a:gd name="T19" fmla="*/ 1707 h 1707"/>
                <a:gd name="T20" fmla="*/ 0 w 404"/>
                <a:gd name="T21" fmla="*/ 1657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1707">
                  <a:moveTo>
                    <a:pt x="0" y="1657"/>
                  </a:moveTo>
                  <a:cubicBezTo>
                    <a:pt x="206" y="1451"/>
                    <a:pt x="333" y="1167"/>
                    <a:pt x="333" y="853"/>
                  </a:cubicBezTo>
                  <a:cubicBezTo>
                    <a:pt x="333" y="853"/>
                    <a:pt x="333" y="853"/>
                    <a:pt x="333" y="853"/>
                  </a:cubicBezTo>
                  <a:cubicBezTo>
                    <a:pt x="333" y="539"/>
                    <a:pt x="206" y="256"/>
                    <a:pt x="0" y="50"/>
                  </a:cubicBezTo>
                  <a:cubicBezTo>
                    <a:pt x="0" y="50"/>
                    <a:pt x="0" y="50"/>
                    <a:pt x="0" y="50"/>
                  </a:cubicBezTo>
                  <a:cubicBezTo>
                    <a:pt x="50" y="0"/>
                    <a:pt x="50" y="0"/>
                    <a:pt x="50" y="0"/>
                  </a:cubicBezTo>
                  <a:cubicBezTo>
                    <a:pt x="269" y="218"/>
                    <a:pt x="404" y="520"/>
                    <a:pt x="404" y="853"/>
                  </a:cubicBezTo>
                  <a:cubicBezTo>
                    <a:pt x="404" y="853"/>
                    <a:pt x="404" y="853"/>
                    <a:pt x="404" y="853"/>
                  </a:cubicBezTo>
                  <a:cubicBezTo>
                    <a:pt x="404" y="1187"/>
                    <a:pt x="269" y="1489"/>
                    <a:pt x="50" y="1707"/>
                  </a:cubicBezTo>
                  <a:cubicBezTo>
                    <a:pt x="50" y="1707"/>
                    <a:pt x="50" y="1707"/>
                    <a:pt x="50" y="1707"/>
                  </a:cubicBezTo>
                  <a:cubicBezTo>
                    <a:pt x="0" y="1657"/>
                    <a:pt x="0" y="1657"/>
                    <a:pt x="0" y="1657"/>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8" name="Freeform 12"/>
            <p:cNvSpPr>
              <a:spLocks noEditPoints="1"/>
            </p:cNvSpPr>
            <p:nvPr/>
          </p:nvSpPr>
          <p:spPr bwMode="auto">
            <a:xfrm>
              <a:off x="4610101" y="5141913"/>
              <a:ext cx="3081338" cy="742950"/>
            </a:xfrm>
            <a:custGeom>
              <a:avLst/>
              <a:gdLst>
                <a:gd name="T0" fmla="*/ 744 w 1487"/>
                <a:gd name="T1" fmla="*/ 359 h 359"/>
                <a:gd name="T2" fmla="*/ 0 w 1487"/>
                <a:gd name="T3" fmla="*/ 51 h 359"/>
                <a:gd name="T4" fmla="*/ 0 w 1487"/>
                <a:gd name="T5" fmla="*/ 51 h 359"/>
                <a:gd name="T6" fmla="*/ 50 w 1487"/>
                <a:gd name="T7" fmla="*/ 0 h 359"/>
                <a:gd name="T8" fmla="*/ 744 w 1487"/>
                <a:gd name="T9" fmla="*/ 288 h 359"/>
                <a:gd name="T10" fmla="*/ 744 w 1487"/>
                <a:gd name="T11" fmla="*/ 288 h 359"/>
                <a:gd name="T12" fmla="*/ 1437 w 1487"/>
                <a:gd name="T13" fmla="*/ 0 h 359"/>
                <a:gd name="T14" fmla="*/ 1437 w 1487"/>
                <a:gd name="T15" fmla="*/ 0 h 359"/>
                <a:gd name="T16" fmla="*/ 1487 w 1487"/>
                <a:gd name="T17" fmla="*/ 51 h 359"/>
                <a:gd name="T18" fmla="*/ 744 w 1487"/>
                <a:gd name="T19" fmla="*/ 359 h 359"/>
                <a:gd name="T20" fmla="*/ 744 w 1487"/>
                <a:gd name="T21" fmla="*/ 359 h 359"/>
                <a:gd name="T22" fmla="*/ 744 w 1487"/>
                <a:gd name="T23" fmla="*/ 359 h 359"/>
                <a:gd name="T24" fmla="*/ 0 w 1487"/>
                <a:gd name="T25" fmla="*/ 51 h 359"/>
                <a:gd name="T26" fmla="*/ 0 w 1487"/>
                <a:gd name="T27" fmla="*/ 51 h 359"/>
                <a:gd name="T28" fmla="*/ 0 w 1487"/>
                <a:gd name="T29" fmla="*/ 51 h 359"/>
                <a:gd name="T30" fmla="*/ 0 w 1487"/>
                <a:gd name="T31" fmla="*/ 51 h 359"/>
                <a:gd name="T32" fmla="*/ 0 w 1487"/>
                <a:gd name="T3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7" h="359">
                  <a:moveTo>
                    <a:pt x="744" y="359"/>
                  </a:moveTo>
                  <a:cubicBezTo>
                    <a:pt x="453" y="359"/>
                    <a:pt x="190" y="241"/>
                    <a:pt x="0" y="51"/>
                  </a:cubicBezTo>
                  <a:cubicBezTo>
                    <a:pt x="0" y="51"/>
                    <a:pt x="0" y="51"/>
                    <a:pt x="0" y="51"/>
                  </a:cubicBezTo>
                  <a:cubicBezTo>
                    <a:pt x="50" y="0"/>
                    <a:pt x="50" y="0"/>
                    <a:pt x="50" y="0"/>
                  </a:cubicBezTo>
                  <a:cubicBezTo>
                    <a:pt x="228" y="178"/>
                    <a:pt x="473" y="288"/>
                    <a:pt x="744" y="288"/>
                  </a:cubicBezTo>
                  <a:cubicBezTo>
                    <a:pt x="744" y="288"/>
                    <a:pt x="744" y="288"/>
                    <a:pt x="744" y="288"/>
                  </a:cubicBezTo>
                  <a:cubicBezTo>
                    <a:pt x="1015" y="288"/>
                    <a:pt x="1259" y="178"/>
                    <a:pt x="1437" y="0"/>
                  </a:cubicBezTo>
                  <a:cubicBezTo>
                    <a:pt x="1437" y="0"/>
                    <a:pt x="1437" y="0"/>
                    <a:pt x="1437" y="0"/>
                  </a:cubicBezTo>
                  <a:cubicBezTo>
                    <a:pt x="1487" y="51"/>
                    <a:pt x="1487" y="51"/>
                    <a:pt x="1487" y="51"/>
                  </a:cubicBezTo>
                  <a:cubicBezTo>
                    <a:pt x="1297" y="241"/>
                    <a:pt x="1034" y="359"/>
                    <a:pt x="744" y="359"/>
                  </a:cubicBezTo>
                  <a:cubicBezTo>
                    <a:pt x="744" y="359"/>
                    <a:pt x="744" y="359"/>
                    <a:pt x="744" y="359"/>
                  </a:cubicBezTo>
                  <a:cubicBezTo>
                    <a:pt x="744" y="359"/>
                    <a:pt x="744" y="359"/>
                    <a:pt x="744" y="359"/>
                  </a:cubicBezTo>
                  <a:close/>
                  <a:moveTo>
                    <a:pt x="0" y="51"/>
                  </a:moveTo>
                  <a:cubicBezTo>
                    <a:pt x="0" y="51"/>
                    <a:pt x="0" y="51"/>
                    <a:pt x="0" y="51"/>
                  </a:cubicBezTo>
                  <a:cubicBezTo>
                    <a:pt x="0" y="51"/>
                    <a:pt x="0" y="51"/>
                    <a:pt x="0" y="51"/>
                  </a:cubicBezTo>
                  <a:cubicBezTo>
                    <a:pt x="0" y="51"/>
                    <a:pt x="0" y="51"/>
                    <a:pt x="0" y="51"/>
                  </a:cubicBezTo>
                  <a:cubicBezTo>
                    <a:pt x="0" y="51"/>
                    <a:pt x="0" y="51"/>
                    <a:pt x="0" y="51"/>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grpSp>
        <p:nvGrpSpPr>
          <p:cNvPr id="46" name="组合 45"/>
          <p:cNvGrpSpPr/>
          <p:nvPr/>
        </p:nvGrpSpPr>
        <p:grpSpPr>
          <a:xfrm>
            <a:off x="4905376" y="2382838"/>
            <a:ext cx="2535238" cy="3922712"/>
            <a:chOff x="4905376" y="2382838"/>
            <a:chExt cx="2535238" cy="3922712"/>
          </a:xfrm>
        </p:grpSpPr>
        <p:sp>
          <p:nvSpPr>
            <p:cNvPr id="29" name="Freeform 13"/>
            <p:cNvSpPr>
              <a:spLocks noEditPoints="1"/>
            </p:cNvSpPr>
            <p:nvPr/>
          </p:nvSpPr>
          <p:spPr bwMode="auto">
            <a:xfrm>
              <a:off x="4905376" y="2382838"/>
              <a:ext cx="2535238" cy="2979738"/>
            </a:xfrm>
            <a:custGeom>
              <a:avLst/>
              <a:gdLst>
                <a:gd name="T0" fmla="*/ 850 w 1224"/>
                <a:gd name="T1" fmla="*/ 1439 h 1439"/>
                <a:gd name="T2" fmla="*/ 850 w 1224"/>
                <a:gd name="T3" fmla="*/ 1439 h 1439"/>
                <a:gd name="T4" fmla="*/ 760 w 1224"/>
                <a:gd name="T5" fmla="*/ 1372 h 1439"/>
                <a:gd name="T6" fmla="*/ 775 w 1224"/>
                <a:gd name="T7" fmla="*/ 1347 h 1439"/>
                <a:gd name="T8" fmla="*/ 779 w 1224"/>
                <a:gd name="T9" fmla="*/ 1323 h 1439"/>
                <a:gd name="T10" fmla="*/ 834 w 1224"/>
                <a:gd name="T11" fmla="*/ 1082 h 1439"/>
                <a:gd name="T12" fmla="*/ 952 w 1224"/>
                <a:gd name="T13" fmla="*/ 911 h 1439"/>
                <a:gd name="T14" fmla="*/ 1062 w 1224"/>
                <a:gd name="T15" fmla="*/ 763 h 1439"/>
                <a:gd name="T16" fmla="*/ 1111 w 1224"/>
                <a:gd name="T17" fmla="*/ 588 h 1439"/>
                <a:gd name="T18" fmla="*/ 1111 w 1224"/>
                <a:gd name="T19" fmla="*/ 574 h 1439"/>
                <a:gd name="T20" fmla="*/ 962 w 1224"/>
                <a:gd name="T21" fmla="*/ 251 h 1439"/>
                <a:gd name="T22" fmla="*/ 622 w 1224"/>
                <a:gd name="T23" fmla="*/ 112 h 1439"/>
                <a:gd name="T24" fmla="*/ 612 w 1224"/>
                <a:gd name="T25" fmla="*/ 113 h 1439"/>
                <a:gd name="T26" fmla="*/ 261 w 1224"/>
                <a:gd name="T27" fmla="*/ 238 h 1439"/>
                <a:gd name="T28" fmla="*/ 112 w 1224"/>
                <a:gd name="T29" fmla="*/ 542 h 1439"/>
                <a:gd name="T30" fmla="*/ 112 w 1224"/>
                <a:gd name="T31" fmla="*/ 543 h 1439"/>
                <a:gd name="T32" fmla="*/ 112 w 1224"/>
                <a:gd name="T33" fmla="*/ 548 h 1439"/>
                <a:gd name="T34" fmla="*/ 112 w 1224"/>
                <a:gd name="T35" fmla="*/ 553 h 1439"/>
                <a:gd name="T36" fmla="*/ 112 w 1224"/>
                <a:gd name="T37" fmla="*/ 556 h 1439"/>
                <a:gd name="T38" fmla="*/ 162 w 1224"/>
                <a:gd name="T39" fmla="*/ 723 h 1439"/>
                <a:gd name="T40" fmla="*/ 339 w 1224"/>
                <a:gd name="T41" fmla="*/ 977 h 1439"/>
                <a:gd name="T42" fmla="*/ 462 w 1224"/>
                <a:gd name="T43" fmla="*/ 1311 h 1439"/>
                <a:gd name="T44" fmla="*/ 468 w 1224"/>
                <a:gd name="T45" fmla="*/ 1336 h 1439"/>
                <a:gd name="T46" fmla="*/ 487 w 1224"/>
                <a:gd name="T47" fmla="*/ 1367 h 1439"/>
                <a:gd name="T48" fmla="*/ 397 w 1224"/>
                <a:gd name="T49" fmla="*/ 1434 h 1439"/>
                <a:gd name="T50" fmla="*/ 366 w 1224"/>
                <a:gd name="T51" fmla="*/ 1382 h 1439"/>
                <a:gd name="T52" fmla="*/ 349 w 1224"/>
                <a:gd name="T53" fmla="*/ 1317 h 1439"/>
                <a:gd name="T54" fmla="*/ 349 w 1224"/>
                <a:gd name="T55" fmla="*/ 1317 h 1439"/>
                <a:gd name="T56" fmla="*/ 246 w 1224"/>
                <a:gd name="T57" fmla="*/ 1039 h 1439"/>
                <a:gd name="T58" fmla="*/ 64 w 1224"/>
                <a:gd name="T59" fmla="*/ 778 h 1439"/>
                <a:gd name="T60" fmla="*/ 0 w 1224"/>
                <a:gd name="T61" fmla="*/ 559 h 1439"/>
                <a:gd name="T62" fmla="*/ 0 w 1224"/>
                <a:gd name="T63" fmla="*/ 548 h 1439"/>
                <a:gd name="T64" fmla="*/ 0 w 1224"/>
                <a:gd name="T65" fmla="*/ 538 h 1439"/>
                <a:gd name="T66" fmla="*/ 188 w 1224"/>
                <a:gd name="T67" fmla="*/ 152 h 1439"/>
                <a:gd name="T68" fmla="*/ 609 w 1224"/>
                <a:gd name="T69" fmla="*/ 0 h 1439"/>
                <a:gd name="T70" fmla="*/ 622 w 1224"/>
                <a:gd name="T71" fmla="*/ 0 h 1439"/>
                <a:gd name="T72" fmla="*/ 1040 w 1224"/>
                <a:gd name="T73" fmla="*/ 170 h 1439"/>
                <a:gd name="T74" fmla="*/ 1223 w 1224"/>
                <a:gd name="T75" fmla="*/ 571 h 1439"/>
                <a:gd name="T76" fmla="*/ 1224 w 1224"/>
                <a:gd name="T77" fmla="*/ 589 h 1439"/>
                <a:gd name="T78" fmla="*/ 1224 w 1224"/>
                <a:gd name="T79" fmla="*/ 590 h 1439"/>
                <a:gd name="T80" fmla="*/ 1160 w 1224"/>
                <a:gd name="T81" fmla="*/ 819 h 1439"/>
                <a:gd name="T82" fmla="*/ 1039 w 1224"/>
                <a:gd name="T83" fmla="*/ 982 h 1439"/>
                <a:gd name="T84" fmla="*/ 935 w 1224"/>
                <a:gd name="T85" fmla="*/ 1132 h 1439"/>
                <a:gd name="T86" fmla="*/ 891 w 1224"/>
                <a:gd name="T87" fmla="*/ 1324 h 1439"/>
                <a:gd name="T88" fmla="*/ 880 w 1224"/>
                <a:gd name="T89" fmla="*/ 1388 h 1439"/>
                <a:gd name="T90" fmla="*/ 850 w 1224"/>
                <a:gd name="T91" fmla="*/ 1439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4" h="1439">
                  <a:moveTo>
                    <a:pt x="850" y="1439"/>
                  </a:moveTo>
                  <a:cubicBezTo>
                    <a:pt x="850" y="1439"/>
                    <a:pt x="850" y="1439"/>
                    <a:pt x="850" y="1439"/>
                  </a:cubicBezTo>
                  <a:cubicBezTo>
                    <a:pt x="850" y="1439"/>
                    <a:pt x="850" y="1439"/>
                    <a:pt x="850" y="1439"/>
                  </a:cubicBezTo>
                  <a:cubicBezTo>
                    <a:pt x="850" y="1439"/>
                    <a:pt x="850" y="1439"/>
                    <a:pt x="850" y="1439"/>
                  </a:cubicBezTo>
                  <a:cubicBezTo>
                    <a:pt x="850" y="1439"/>
                    <a:pt x="850" y="1439"/>
                    <a:pt x="850" y="1439"/>
                  </a:cubicBezTo>
                  <a:close/>
                  <a:moveTo>
                    <a:pt x="760" y="1372"/>
                  </a:moveTo>
                  <a:cubicBezTo>
                    <a:pt x="769" y="1360"/>
                    <a:pt x="773" y="1353"/>
                    <a:pt x="775" y="1347"/>
                  </a:cubicBezTo>
                  <a:cubicBezTo>
                    <a:pt x="775" y="1347"/>
                    <a:pt x="775" y="1347"/>
                    <a:pt x="775" y="1347"/>
                  </a:cubicBezTo>
                  <a:cubicBezTo>
                    <a:pt x="777" y="1341"/>
                    <a:pt x="779" y="1336"/>
                    <a:pt x="779" y="1323"/>
                  </a:cubicBezTo>
                  <a:cubicBezTo>
                    <a:pt x="779" y="1323"/>
                    <a:pt x="779" y="1323"/>
                    <a:pt x="779" y="1323"/>
                  </a:cubicBezTo>
                  <a:cubicBezTo>
                    <a:pt x="779" y="1227"/>
                    <a:pt x="801" y="1148"/>
                    <a:pt x="834" y="1082"/>
                  </a:cubicBezTo>
                  <a:cubicBezTo>
                    <a:pt x="834" y="1082"/>
                    <a:pt x="834" y="1082"/>
                    <a:pt x="834" y="1082"/>
                  </a:cubicBezTo>
                  <a:cubicBezTo>
                    <a:pt x="867" y="1016"/>
                    <a:pt x="910" y="962"/>
                    <a:pt x="952" y="911"/>
                  </a:cubicBezTo>
                  <a:cubicBezTo>
                    <a:pt x="952" y="911"/>
                    <a:pt x="952" y="911"/>
                    <a:pt x="952" y="911"/>
                  </a:cubicBezTo>
                  <a:cubicBezTo>
                    <a:pt x="994" y="860"/>
                    <a:pt x="1033" y="814"/>
                    <a:pt x="1062" y="763"/>
                  </a:cubicBezTo>
                  <a:cubicBezTo>
                    <a:pt x="1062" y="763"/>
                    <a:pt x="1062" y="763"/>
                    <a:pt x="1062" y="763"/>
                  </a:cubicBezTo>
                  <a:cubicBezTo>
                    <a:pt x="1091" y="712"/>
                    <a:pt x="1110" y="658"/>
                    <a:pt x="1111" y="588"/>
                  </a:cubicBezTo>
                  <a:cubicBezTo>
                    <a:pt x="1111" y="588"/>
                    <a:pt x="1111" y="588"/>
                    <a:pt x="1111" y="588"/>
                  </a:cubicBezTo>
                  <a:cubicBezTo>
                    <a:pt x="1111" y="584"/>
                    <a:pt x="1111" y="579"/>
                    <a:pt x="1111" y="574"/>
                  </a:cubicBezTo>
                  <a:cubicBezTo>
                    <a:pt x="1111" y="574"/>
                    <a:pt x="1111" y="574"/>
                    <a:pt x="1111" y="574"/>
                  </a:cubicBezTo>
                  <a:cubicBezTo>
                    <a:pt x="1108" y="452"/>
                    <a:pt x="1052" y="337"/>
                    <a:pt x="962" y="251"/>
                  </a:cubicBezTo>
                  <a:cubicBezTo>
                    <a:pt x="962" y="251"/>
                    <a:pt x="962" y="251"/>
                    <a:pt x="962" y="251"/>
                  </a:cubicBezTo>
                  <a:cubicBezTo>
                    <a:pt x="872" y="166"/>
                    <a:pt x="751" y="112"/>
                    <a:pt x="622" y="112"/>
                  </a:cubicBezTo>
                  <a:cubicBezTo>
                    <a:pt x="622" y="112"/>
                    <a:pt x="622" y="112"/>
                    <a:pt x="622" y="112"/>
                  </a:cubicBezTo>
                  <a:cubicBezTo>
                    <a:pt x="618" y="112"/>
                    <a:pt x="615" y="112"/>
                    <a:pt x="612" y="113"/>
                  </a:cubicBezTo>
                  <a:cubicBezTo>
                    <a:pt x="612" y="113"/>
                    <a:pt x="612" y="113"/>
                    <a:pt x="612" y="113"/>
                  </a:cubicBezTo>
                  <a:cubicBezTo>
                    <a:pt x="474" y="116"/>
                    <a:pt x="350" y="162"/>
                    <a:pt x="261" y="238"/>
                  </a:cubicBezTo>
                  <a:cubicBezTo>
                    <a:pt x="261" y="238"/>
                    <a:pt x="261" y="238"/>
                    <a:pt x="261" y="238"/>
                  </a:cubicBezTo>
                  <a:cubicBezTo>
                    <a:pt x="171" y="314"/>
                    <a:pt x="115" y="419"/>
                    <a:pt x="112" y="542"/>
                  </a:cubicBezTo>
                  <a:cubicBezTo>
                    <a:pt x="112" y="542"/>
                    <a:pt x="112" y="542"/>
                    <a:pt x="112" y="542"/>
                  </a:cubicBezTo>
                  <a:cubicBezTo>
                    <a:pt x="112" y="542"/>
                    <a:pt x="112" y="542"/>
                    <a:pt x="112" y="542"/>
                  </a:cubicBezTo>
                  <a:cubicBezTo>
                    <a:pt x="112" y="543"/>
                    <a:pt x="112" y="543"/>
                    <a:pt x="112" y="543"/>
                  </a:cubicBezTo>
                  <a:cubicBezTo>
                    <a:pt x="112" y="545"/>
                    <a:pt x="112" y="547"/>
                    <a:pt x="112" y="548"/>
                  </a:cubicBezTo>
                  <a:cubicBezTo>
                    <a:pt x="112" y="548"/>
                    <a:pt x="112" y="548"/>
                    <a:pt x="112" y="548"/>
                  </a:cubicBezTo>
                  <a:cubicBezTo>
                    <a:pt x="112" y="550"/>
                    <a:pt x="112" y="552"/>
                    <a:pt x="112" y="553"/>
                  </a:cubicBezTo>
                  <a:cubicBezTo>
                    <a:pt x="112" y="553"/>
                    <a:pt x="112" y="553"/>
                    <a:pt x="112" y="553"/>
                  </a:cubicBezTo>
                  <a:cubicBezTo>
                    <a:pt x="112" y="554"/>
                    <a:pt x="112" y="554"/>
                    <a:pt x="112" y="554"/>
                  </a:cubicBezTo>
                  <a:cubicBezTo>
                    <a:pt x="112" y="556"/>
                    <a:pt x="112" y="556"/>
                    <a:pt x="112" y="556"/>
                  </a:cubicBezTo>
                  <a:cubicBezTo>
                    <a:pt x="114" y="615"/>
                    <a:pt x="133" y="669"/>
                    <a:pt x="162" y="723"/>
                  </a:cubicBezTo>
                  <a:cubicBezTo>
                    <a:pt x="162" y="723"/>
                    <a:pt x="162" y="723"/>
                    <a:pt x="162" y="723"/>
                  </a:cubicBezTo>
                  <a:cubicBezTo>
                    <a:pt x="208" y="804"/>
                    <a:pt x="277" y="884"/>
                    <a:pt x="339" y="977"/>
                  </a:cubicBezTo>
                  <a:cubicBezTo>
                    <a:pt x="339" y="977"/>
                    <a:pt x="339" y="977"/>
                    <a:pt x="339" y="977"/>
                  </a:cubicBezTo>
                  <a:cubicBezTo>
                    <a:pt x="401" y="1069"/>
                    <a:pt x="455" y="1176"/>
                    <a:pt x="462" y="1311"/>
                  </a:cubicBezTo>
                  <a:cubicBezTo>
                    <a:pt x="462" y="1311"/>
                    <a:pt x="462" y="1311"/>
                    <a:pt x="462" y="1311"/>
                  </a:cubicBezTo>
                  <a:cubicBezTo>
                    <a:pt x="462" y="1311"/>
                    <a:pt x="462" y="1311"/>
                    <a:pt x="462" y="1311"/>
                  </a:cubicBezTo>
                  <a:cubicBezTo>
                    <a:pt x="462" y="1318"/>
                    <a:pt x="464" y="1327"/>
                    <a:pt x="468" y="1336"/>
                  </a:cubicBezTo>
                  <a:cubicBezTo>
                    <a:pt x="468" y="1336"/>
                    <a:pt x="468" y="1336"/>
                    <a:pt x="468" y="1336"/>
                  </a:cubicBezTo>
                  <a:cubicBezTo>
                    <a:pt x="473" y="1346"/>
                    <a:pt x="479" y="1356"/>
                    <a:pt x="487" y="1367"/>
                  </a:cubicBezTo>
                  <a:cubicBezTo>
                    <a:pt x="487" y="1367"/>
                    <a:pt x="487" y="1367"/>
                    <a:pt x="487" y="1367"/>
                  </a:cubicBezTo>
                  <a:cubicBezTo>
                    <a:pt x="397" y="1434"/>
                    <a:pt x="397" y="1434"/>
                    <a:pt x="397" y="1434"/>
                  </a:cubicBezTo>
                  <a:cubicBezTo>
                    <a:pt x="385" y="1418"/>
                    <a:pt x="374" y="1401"/>
                    <a:pt x="366" y="1382"/>
                  </a:cubicBezTo>
                  <a:cubicBezTo>
                    <a:pt x="366" y="1382"/>
                    <a:pt x="366" y="1382"/>
                    <a:pt x="366" y="1382"/>
                  </a:cubicBezTo>
                  <a:cubicBezTo>
                    <a:pt x="357" y="1363"/>
                    <a:pt x="351" y="1341"/>
                    <a:pt x="349" y="1317"/>
                  </a:cubicBezTo>
                  <a:cubicBezTo>
                    <a:pt x="349" y="1317"/>
                    <a:pt x="349" y="1317"/>
                    <a:pt x="349" y="1317"/>
                  </a:cubicBezTo>
                  <a:cubicBezTo>
                    <a:pt x="349" y="1317"/>
                    <a:pt x="349" y="1317"/>
                    <a:pt x="349" y="1317"/>
                  </a:cubicBezTo>
                  <a:cubicBezTo>
                    <a:pt x="349" y="1317"/>
                    <a:pt x="349" y="1317"/>
                    <a:pt x="349" y="1317"/>
                  </a:cubicBezTo>
                  <a:cubicBezTo>
                    <a:pt x="344" y="1210"/>
                    <a:pt x="303" y="1125"/>
                    <a:pt x="246" y="1039"/>
                  </a:cubicBezTo>
                  <a:cubicBezTo>
                    <a:pt x="246" y="1039"/>
                    <a:pt x="246" y="1039"/>
                    <a:pt x="246" y="1039"/>
                  </a:cubicBezTo>
                  <a:cubicBezTo>
                    <a:pt x="190" y="954"/>
                    <a:pt x="118" y="873"/>
                    <a:pt x="64" y="778"/>
                  </a:cubicBezTo>
                  <a:cubicBezTo>
                    <a:pt x="64" y="778"/>
                    <a:pt x="64" y="778"/>
                    <a:pt x="64" y="778"/>
                  </a:cubicBezTo>
                  <a:cubicBezTo>
                    <a:pt x="29" y="714"/>
                    <a:pt x="2" y="641"/>
                    <a:pt x="0" y="559"/>
                  </a:cubicBezTo>
                  <a:cubicBezTo>
                    <a:pt x="0" y="559"/>
                    <a:pt x="0" y="559"/>
                    <a:pt x="0" y="559"/>
                  </a:cubicBezTo>
                  <a:cubicBezTo>
                    <a:pt x="0" y="555"/>
                    <a:pt x="0" y="552"/>
                    <a:pt x="0" y="548"/>
                  </a:cubicBezTo>
                  <a:cubicBezTo>
                    <a:pt x="0" y="548"/>
                    <a:pt x="0" y="548"/>
                    <a:pt x="0" y="548"/>
                  </a:cubicBezTo>
                  <a:cubicBezTo>
                    <a:pt x="0" y="545"/>
                    <a:pt x="0" y="542"/>
                    <a:pt x="0" y="538"/>
                  </a:cubicBezTo>
                  <a:cubicBezTo>
                    <a:pt x="0" y="538"/>
                    <a:pt x="0" y="538"/>
                    <a:pt x="0" y="538"/>
                  </a:cubicBezTo>
                  <a:cubicBezTo>
                    <a:pt x="3" y="382"/>
                    <a:pt x="77" y="246"/>
                    <a:pt x="188" y="152"/>
                  </a:cubicBezTo>
                  <a:cubicBezTo>
                    <a:pt x="188" y="152"/>
                    <a:pt x="188" y="152"/>
                    <a:pt x="188" y="152"/>
                  </a:cubicBezTo>
                  <a:cubicBezTo>
                    <a:pt x="299" y="58"/>
                    <a:pt x="448" y="4"/>
                    <a:pt x="609" y="0"/>
                  </a:cubicBezTo>
                  <a:cubicBezTo>
                    <a:pt x="609" y="0"/>
                    <a:pt x="609" y="0"/>
                    <a:pt x="609" y="0"/>
                  </a:cubicBezTo>
                  <a:cubicBezTo>
                    <a:pt x="613" y="0"/>
                    <a:pt x="617" y="0"/>
                    <a:pt x="622" y="0"/>
                  </a:cubicBezTo>
                  <a:cubicBezTo>
                    <a:pt x="622" y="0"/>
                    <a:pt x="622" y="0"/>
                    <a:pt x="622" y="0"/>
                  </a:cubicBezTo>
                  <a:cubicBezTo>
                    <a:pt x="783" y="0"/>
                    <a:pt x="931" y="66"/>
                    <a:pt x="1040" y="170"/>
                  </a:cubicBezTo>
                  <a:cubicBezTo>
                    <a:pt x="1040" y="170"/>
                    <a:pt x="1040" y="170"/>
                    <a:pt x="1040" y="170"/>
                  </a:cubicBezTo>
                  <a:cubicBezTo>
                    <a:pt x="1148" y="274"/>
                    <a:pt x="1219" y="416"/>
                    <a:pt x="1223" y="571"/>
                  </a:cubicBezTo>
                  <a:cubicBezTo>
                    <a:pt x="1223" y="571"/>
                    <a:pt x="1223" y="571"/>
                    <a:pt x="1223" y="571"/>
                  </a:cubicBezTo>
                  <a:cubicBezTo>
                    <a:pt x="1224" y="577"/>
                    <a:pt x="1224" y="583"/>
                    <a:pt x="1224" y="589"/>
                  </a:cubicBezTo>
                  <a:cubicBezTo>
                    <a:pt x="1224" y="589"/>
                    <a:pt x="1224" y="589"/>
                    <a:pt x="1224" y="589"/>
                  </a:cubicBezTo>
                  <a:cubicBezTo>
                    <a:pt x="1224" y="590"/>
                    <a:pt x="1224" y="590"/>
                    <a:pt x="1224" y="590"/>
                  </a:cubicBezTo>
                  <a:cubicBezTo>
                    <a:pt x="1224" y="590"/>
                    <a:pt x="1224" y="590"/>
                    <a:pt x="1224" y="590"/>
                  </a:cubicBezTo>
                  <a:cubicBezTo>
                    <a:pt x="1222" y="680"/>
                    <a:pt x="1196" y="756"/>
                    <a:pt x="1160" y="819"/>
                  </a:cubicBezTo>
                  <a:cubicBezTo>
                    <a:pt x="1160" y="819"/>
                    <a:pt x="1160" y="819"/>
                    <a:pt x="1160" y="819"/>
                  </a:cubicBezTo>
                  <a:cubicBezTo>
                    <a:pt x="1124" y="881"/>
                    <a:pt x="1079" y="933"/>
                    <a:pt x="1039" y="982"/>
                  </a:cubicBezTo>
                  <a:cubicBezTo>
                    <a:pt x="1039" y="982"/>
                    <a:pt x="1039" y="982"/>
                    <a:pt x="1039" y="982"/>
                  </a:cubicBezTo>
                  <a:cubicBezTo>
                    <a:pt x="998" y="1032"/>
                    <a:pt x="961" y="1079"/>
                    <a:pt x="935" y="1132"/>
                  </a:cubicBezTo>
                  <a:cubicBezTo>
                    <a:pt x="935" y="1132"/>
                    <a:pt x="935" y="1132"/>
                    <a:pt x="935" y="1132"/>
                  </a:cubicBezTo>
                  <a:cubicBezTo>
                    <a:pt x="909" y="1185"/>
                    <a:pt x="892" y="1244"/>
                    <a:pt x="891" y="1324"/>
                  </a:cubicBezTo>
                  <a:cubicBezTo>
                    <a:pt x="891" y="1324"/>
                    <a:pt x="891" y="1324"/>
                    <a:pt x="891" y="1324"/>
                  </a:cubicBezTo>
                  <a:cubicBezTo>
                    <a:pt x="891" y="1346"/>
                    <a:pt x="888" y="1368"/>
                    <a:pt x="880" y="1388"/>
                  </a:cubicBezTo>
                  <a:cubicBezTo>
                    <a:pt x="880" y="1388"/>
                    <a:pt x="880" y="1388"/>
                    <a:pt x="880" y="1388"/>
                  </a:cubicBezTo>
                  <a:cubicBezTo>
                    <a:pt x="872" y="1408"/>
                    <a:pt x="861" y="1424"/>
                    <a:pt x="850" y="1439"/>
                  </a:cubicBezTo>
                  <a:cubicBezTo>
                    <a:pt x="850" y="1439"/>
                    <a:pt x="850" y="1439"/>
                    <a:pt x="850" y="1439"/>
                  </a:cubicBezTo>
                  <a:cubicBezTo>
                    <a:pt x="760" y="1372"/>
                    <a:pt x="760" y="1372"/>
                    <a:pt x="760" y="1372"/>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0" name="Freeform 14"/>
            <p:cNvSpPr>
              <a:spLocks/>
            </p:cNvSpPr>
            <p:nvPr/>
          </p:nvSpPr>
          <p:spPr bwMode="auto">
            <a:xfrm>
              <a:off x="5619751" y="5172075"/>
              <a:ext cx="1120775" cy="1133475"/>
            </a:xfrm>
            <a:custGeom>
              <a:avLst/>
              <a:gdLst>
                <a:gd name="T0" fmla="*/ 529 w 541"/>
                <a:gd name="T1" fmla="*/ 227 h 547"/>
                <a:gd name="T2" fmla="*/ 489 w 541"/>
                <a:gd name="T3" fmla="*/ 190 h 547"/>
                <a:gd name="T4" fmla="*/ 486 w 541"/>
                <a:gd name="T5" fmla="*/ 190 h 547"/>
                <a:gd name="T6" fmla="*/ 508 w 541"/>
                <a:gd name="T7" fmla="*/ 156 h 547"/>
                <a:gd name="T8" fmla="*/ 498 w 541"/>
                <a:gd name="T9" fmla="*/ 133 h 547"/>
                <a:gd name="T10" fmla="*/ 541 w 541"/>
                <a:gd name="T11" fmla="*/ 67 h 547"/>
                <a:gd name="T12" fmla="*/ 474 w 541"/>
                <a:gd name="T13" fmla="*/ 5 h 547"/>
                <a:gd name="T14" fmla="*/ 68 w 541"/>
                <a:gd name="T15" fmla="*/ 0 h 547"/>
                <a:gd name="T16" fmla="*/ 4 w 541"/>
                <a:gd name="T17" fmla="*/ 106 h 547"/>
                <a:gd name="T18" fmla="*/ 49 w 541"/>
                <a:gd name="T19" fmla="*/ 166 h 547"/>
                <a:gd name="T20" fmla="*/ 43 w 541"/>
                <a:gd name="T21" fmla="*/ 186 h 547"/>
                <a:gd name="T22" fmla="*/ 64 w 541"/>
                <a:gd name="T23" fmla="*/ 218 h 547"/>
                <a:gd name="T24" fmla="*/ 61 w 541"/>
                <a:gd name="T25" fmla="*/ 218 h 547"/>
                <a:gd name="T26" fmla="*/ 22 w 541"/>
                <a:gd name="T27" fmla="*/ 260 h 547"/>
                <a:gd name="T28" fmla="*/ 61 w 541"/>
                <a:gd name="T29" fmla="*/ 297 h 547"/>
                <a:gd name="T30" fmla="*/ 64 w 541"/>
                <a:gd name="T31" fmla="*/ 297 h 547"/>
                <a:gd name="T32" fmla="*/ 43 w 541"/>
                <a:gd name="T33" fmla="*/ 331 h 547"/>
                <a:gd name="T34" fmla="*/ 59 w 541"/>
                <a:gd name="T35" fmla="*/ 360 h 547"/>
                <a:gd name="T36" fmla="*/ 28 w 541"/>
                <a:gd name="T37" fmla="*/ 400 h 547"/>
                <a:gd name="T38" fmla="*/ 67 w 541"/>
                <a:gd name="T39" fmla="*/ 437 h 547"/>
                <a:gd name="T40" fmla="*/ 141 w 541"/>
                <a:gd name="T41" fmla="*/ 459 h 547"/>
                <a:gd name="T42" fmla="*/ 168 w 541"/>
                <a:gd name="T43" fmla="*/ 475 h 547"/>
                <a:gd name="T44" fmla="*/ 224 w 541"/>
                <a:gd name="T45" fmla="*/ 517 h 547"/>
                <a:gd name="T46" fmla="*/ 331 w 541"/>
                <a:gd name="T47" fmla="*/ 517 h 547"/>
                <a:gd name="T48" fmla="*/ 391 w 541"/>
                <a:gd name="T49" fmla="*/ 471 h 547"/>
                <a:gd name="T50" fmla="*/ 393 w 541"/>
                <a:gd name="T51" fmla="*/ 470 h 547"/>
                <a:gd name="T52" fmla="*/ 407 w 541"/>
                <a:gd name="T53" fmla="*/ 462 h 547"/>
                <a:gd name="T54" fmla="*/ 495 w 541"/>
                <a:gd name="T55" fmla="*/ 433 h 547"/>
                <a:gd name="T56" fmla="*/ 528 w 541"/>
                <a:gd name="T57" fmla="*/ 367 h 547"/>
                <a:gd name="T58" fmla="*/ 493 w 541"/>
                <a:gd name="T59" fmla="*/ 330 h 547"/>
                <a:gd name="T60" fmla="*/ 508 w 541"/>
                <a:gd name="T61" fmla="*/ 301 h 547"/>
                <a:gd name="T62" fmla="*/ 487 w 541"/>
                <a:gd name="T63" fmla="*/ 269 h 547"/>
                <a:gd name="T64" fmla="*/ 489 w 541"/>
                <a:gd name="T65" fmla="*/ 269 h 547"/>
                <a:gd name="T66" fmla="*/ 529 w 541"/>
                <a:gd name="T67" fmla="*/ 22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1" h="547">
                  <a:moveTo>
                    <a:pt x="529" y="227"/>
                  </a:moveTo>
                  <a:cubicBezTo>
                    <a:pt x="529" y="205"/>
                    <a:pt x="511" y="189"/>
                    <a:pt x="489" y="190"/>
                  </a:cubicBezTo>
                  <a:cubicBezTo>
                    <a:pt x="486" y="190"/>
                    <a:pt x="486" y="190"/>
                    <a:pt x="486" y="190"/>
                  </a:cubicBezTo>
                  <a:cubicBezTo>
                    <a:pt x="499" y="184"/>
                    <a:pt x="508" y="171"/>
                    <a:pt x="508" y="156"/>
                  </a:cubicBezTo>
                  <a:cubicBezTo>
                    <a:pt x="508" y="147"/>
                    <a:pt x="504" y="139"/>
                    <a:pt x="498" y="133"/>
                  </a:cubicBezTo>
                  <a:cubicBezTo>
                    <a:pt x="523" y="121"/>
                    <a:pt x="541" y="96"/>
                    <a:pt x="541" y="67"/>
                  </a:cubicBezTo>
                  <a:cubicBezTo>
                    <a:pt x="541" y="30"/>
                    <a:pt x="511" y="2"/>
                    <a:pt x="474" y="5"/>
                  </a:cubicBezTo>
                  <a:cubicBezTo>
                    <a:pt x="474" y="5"/>
                    <a:pt x="169" y="0"/>
                    <a:pt x="68" y="0"/>
                  </a:cubicBezTo>
                  <a:cubicBezTo>
                    <a:pt x="0" y="0"/>
                    <a:pt x="4" y="69"/>
                    <a:pt x="4" y="106"/>
                  </a:cubicBezTo>
                  <a:cubicBezTo>
                    <a:pt x="4" y="135"/>
                    <a:pt x="23" y="159"/>
                    <a:pt x="49" y="166"/>
                  </a:cubicBezTo>
                  <a:cubicBezTo>
                    <a:pt x="45" y="172"/>
                    <a:pt x="43" y="179"/>
                    <a:pt x="43" y="186"/>
                  </a:cubicBezTo>
                  <a:cubicBezTo>
                    <a:pt x="43" y="201"/>
                    <a:pt x="52" y="213"/>
                    <a:pt x="64" y="218"/>
                  </a:cubicBezTo>
                  <a:cubicBezTo>
                    <a:pt x="61" y="218"/>
                    <a:pt x="61" y="218"/>
                    <a:pt x="61" y="218"/>
                  </a:cubicBezTo>
                  <a:cubicBezTo>
                    <a:pt x="40" y="219"/>
                    <a:pt x="22" y="238"/>
                    <a:pt x="22" y="260"/>
                  </a:cubicBezTo>
                  <a:cubicBezTo>
                    <a:pt x="22" y="282"/>
                    <a:pt x="40" y="298"/>
                    <a:pt x="61" y="297"/>
                  </a:cubicBezTo>
                  <a:cubicBezTo>
                    <a:pt x="64" y="297"/>
                    <a:pt x="64" y="297"/>
                    <a:pt x="64" y="297"/>
                  </a:cubicBezTo>
                  <a:cubicBezTo>
                    <a:pt x="52" y="304"/>
                    <a:pt x="43" y="316"/>
                    <a:pt x="43" y="331"/>
                  </a:cubicBezTo>
                  <a:cubicBezTo>
                    <a:pt x="43" y="343"/>
                    <a:pt x="49" y="354"/>
                    <a:pt x="59" y="360"/>
                  </a:cubicBezTo>
                  <a:cubicBezTo>
                    <a:pt x="41" y="365"/>
                    <a:pt x="28" y="381"/>
                    <a:pt x="28" y="400"/>
                  </a:cubicBezTo>
                  <a:cubicBezTo>
                    <a:pt x="28" y="422"/>
                    <a:pt x="46" y="433"/>
                    <a:pt x="67" y="437"/>
                  </a:cubicBezTo>
                  <a:cubicBezTo>
                    <a:pt x="98" y="444"/>
                    <a:pt x="117" y="448"/>
                    <a:pt x="141" y="459"/>
                  </a:cubicBezTo>
                  <a:cubicBezTo>
                    <a:pt x="141" y="459"/>
                    <a:pt x="157" y="466"/>
                    <a:pt x="168" y="475"/>
                  </a:cubicBezTo>
                  <a:cubicBezTo>
                    <a:pt x="193" y="492"/>
                    <a:pt x="224" y="517"/>
                    <a:pt x="224" y="517"/>
                  </a:cubicBezTo>
                  <a:cubicBezTo>
                    <a:pt x="253" y="547"/>
                    <a:pt x="301" y="547"/>
                    <a:pt x="331" y="517"/>
                  </a:cubicBezTo>
                  <a:cubicBezTo>
                    <a:pt x="331" y="517"/>
                    <a:pt x="367" y="487"/>
                    <a:pt x="391" y="471"/>
                  </a:cubicBezTo>
                  <a:cubicBezTo>
                    <a:pt x="392" y="471"/>
                    <a:pt x="392" y="471"/>
                    <a:pt x="393" y="470"/>
                  </a:cubicBezTo>
                  <a:cubicBezTo>
                    <a:pt x="398" y="467"/>
                    <a:pt x="403" y="464"/>
                    <a:pt x="407" y="462"/>
                  </a:cubicBezTo>
                  <a:cubicBezTo>
                    <a:pt x="440" y="446"/>
                    <a:pt x="469" y="438"/>
                    <a:pt x="495" y="433"/>
                  </a:cubicBezTo>
                  <a:cubicBezTo>
                    <a:pt x="514" y="430"/>
                    <a:pt x="528" y="389"/>
                    <a:pt x="528" y="367"/>
                  </a:cubicBezTo>
                  <a:cubicBezTo>
                    <a:pt x="528" y="347"/>
                    <a:pt x="513" y="331"/>
                    <a:pt x="493" y="330"/>
                  </a:cubicBezTo>
                  <a:cubicBezTo>
                    <a:pt x="502" y="323"/>
                    <a:pt x="508" y="312"/>
                    <a:pt x="508" y="301"/>
                  </a:cubicBezTo>
                  <a:cubicBezTo>
                    <a:pt x="508" y="286"/>
                    <a:pt x="499" y="274"/>
                    <a:pt x="487" y="269"/>
                  </a:cubicBezTo>
                  <a:cubicBezTo>
                    <a:pt x="489" y="269"/>
                    <a:pt x="489" y="269"/>
                    <a:pt x="489" y="269"/>
                  </a:cubicBezTo>
                  <a:cubicBezTo>
                    <a:pt x="511" y="268"/>
                    <a:pt x="529" y="249"/>
                    <a:pt x="529" y="227"/>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sp>
        <p:nvSpPr>
          <p:cNvPr id="31" name="Freeform 15"/>
          <p:cNvSpPr>
            <a:spLocks/>
          </p:cNvSpPr>
          <p:nvPr/>
        </p:nvSpPr>
        <p:spPr bwMode="auto">
          <a:xfrm>
            <a:off x="4057651" y="1517650"/>
            <a:ext cx="788988" cy="787400"/>
          </a:xfrm>
          <a:custGeom>
            <a:avLst/>
            <a:gdLst>
              <a:gd name="T0" fmla="*/ 361 w 381"/>
              <a:gd name="T1" fmla="*/ 154 h 380"/>
              <a:gd name="T2" fmla="*/ 227 w 381"/>
              <a:gd name="T3" fmla="*/ 360 h 380"/>
              <a:gd name="T4" fmla="*/ 20 w 381"/>
              <a:gd name="T5" fmla="*/ 226 h 380"/>
              <a:gd name="T6" fmla="*/ 155 w 381"/>
              <a:gd name="T7" fmla="*/ 20 h 380"/>
              <a:gd name="T8" fmla="*/ 361 w 381"/>
              <a:gd name="T9" fmla="*/ 154 h 380"/>
            </a:gdLst>
            <a:ahLst/>
            <a:cxnLst>
              <a:cxn ang="0">
                <a:pos x="T0" y="T1"/>
              </a:cxn>
              <a:cxn ang="0">
                <a:pos x="T2" y="T3"/>
              </a:cxn>
              <a:cxn ang="0">
                <a:pos x="T4" y="T5"/>
              </a:cxn>
              <a:cxn ang="0">
                <a:pos x="T6" y="T7"/>
              </a:cxn>
              <a:cxn ang="0">
                <a:pos x="T8" y="T9"/>
              </a:cxn>
            </a:cxnLst>
            <a:rect l="0" t="0" r="r" b="b"/>
            <a:pathLst>
              <a:path w="381" h="380">
                <a:moveTo>
                  <a:pt x="361" y="154"/>
                </a:moveTo>
                <a:cubicBezTo>
                  <a:pt x="381" y="248"/>
                  <a:pt x="321" y="341"/>
                  <a:pt x="227" y="360"/>
                </a:cubicBezTo>
                <a:cubicBezTo>
                  <a:pt x="133" y="380"/>
                  <a:pt x="40" y="320"/>
                  <a:pt x="20" y="226"/>
                </a:cubicBezTo>
                <a:cubicBezTo>
                  <a:pt x="0" y="132"/>
                  <a:pt x="61" y="40"/>
                  <a:pt x="155" y="20"/>
                </a:cubicBezTo>
                <a:cubicBezTo>
                  <a:pt x="249" y="0"/>
                  <a:pt x="341" y="60"/>
                  <a:pt x="361" y="1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2" name="Freeform 16"/>
          <p:cNvSpPr>
            <a:spLocks/>
          </p:cNvSpPr>
          <p:nvPr/>
        </p:nvSpPr>
        <p:spPr bwMode="auto">
          <a:xfrm>
            <a:off x="7475538" y="1517650"/>
            <a:ext cx="788988" cy="787400"/>
          </a:xfrm>
          <a:custGeom>
            <a:avLst/>
            <a:gdLst>
              <a:gd name="T0" fmla="*/ 361 w 381"/>
              <a:gd name="T1" fmla="*/ 154 h 380"/>
              <a:gd name="T2" fmla="*/ 227 w 381"/>
              <a:gd name="T3" fmla="*/ 360 h 380"/>
              <a:gd name="T4" fmla="*/ 20 w 381"/>
              <a:gd name="T5" fmla="*/ 226 h 380"/>
              <a:gd name="T6" fmla="*/ 154 w 381"/>
              <a:gd name="T7" fmla="*/ 20 h 380"/>
              <a:gd name="T8" fmla="*/ 361 w 381"/>
              <a:gd name="T9" fmla="*/ 154 h 380"/>
            </a:gdLst>
            <a:ahLst/>
            <a:cxnLst>
              <a:cxn ang="0">
                <a:pos x="T0" y="T1"/>
              </a:cxn>
              <a:cxn ang="0">
                <a:pos x="T2" y="T3"/>
              </a:cxn>
              <a:cxn ang="0">
                <a:pos x="T4" y="T5"/>
              </a:cxn>
              <a:cxn ang="0">
                <a:pos x="T6" y="T7"/>
              </a:cxn>
              <a:cxn ang="0">
                <a:pos x="T8" y="T9"/>
              </a:cxn>
            </a:cxnLst>
            <a:rect l="0" t="0" r="r" b="b"/>
            <a:pathLst>
              <a:path w="381" h="380">
                <a:moveTo>
                  <a:pt x="361" y="154"/>
                </a:moveTo>
                <a:cubicBezTo>
                  <a:pt x="381" y="248"/>
                  <a:pt x="321" y="341"/>
                  <a:pt x="227" y="360"/>
                </a:cubicBezTo>
                <a:cubicBezTo>
                  <a:pt x="133" y="380"/>
                  <a:pt x="40" y="320"/>
                  <a:pt x="20" y="226"/>
                </a:cubicBezTo>
                <a:cubicBezTo>
                  <a:pt x="0" y="132"/>
                  <a:pt x="60" y="40"/>
                  <a:pt x="154" y="20"/>
                </a:cubicBezTo>
                <a:cubicBezTo>
                  <a:pt x="248" y="0"/>
                  <a:pt x="341" y="60"/>
                  <a:pt x="361" y="1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3" name="Freeform 17"/>
          <p:cNvSpPr>
            <a:spLocks/>
          </p:cNvSpPr>
          <p:nvPr/>
        </p:nvSpPr>
        <p:spPr bwMode="auto">
          <a:xfrm>
            <a:off x="7475538" y="4933950"/>
            <a:ext cx="788988" cy="787400"/>
          </a:xfrm>
          <a:custGeom>
            <a:avLst/>
            <a:gdLst>
              <a:gd name="T0" fmla="*/ 361 w 381"/>
              <a:gd name="T1" fmla="*/ 154 h 380"/>
              <a:gd name="T2" fmla="*/ 227 w 381"/>
              <a:gd name="T3" fmla="*/ 360 h 380"/>
              <a:gd name="T4" fmla="*/ 20 w 381"/>
              <a:gd name="T5" fmla="*/ 226 h 380"/>
              <a:gd name="T6" fmla="*/ 154 w 381"/>
              <a:gd name="T7" fmla="*/ 20 h 380"/>
              <a:gd name="T8" fmla="*/ 361 w 381"/>
              <a:gd name="T9" fmla="*/ 154 h 380"/>
            </a:gdLst>
            <a:ahLst/>
            <a:cxnLst>
              <a:cxn ang="0">
                <a:pos x="T0" y="T1"/>
              </a:cxn>
              <a:cxn ang="0">
                <a:pos x="T2" y="T3"/>
              </a:cxn>
              <a:cxn ang="0">
                <a:pos x="T4" y="T5"/>
              </a:cxn>
              <a:cxn ang="0">
                <a:pos x="T6" y="T7"/>
              </a:cxn>
              <a:cxn ang="0">
                <a:pos x="T8" y="T9"/>
              </a:cxn>
            </a:cxnLst>
            <a:rect l="0" t="0" r="r" b="b"/>
            <a:pathLst>
              <a:path w="381" h="380">
                <a:moveTo>
                  <a:pt x="361" y="154"/>
                </a:moveTo>
                <a:cubicBezTo>
                  <a:pt x="381" y="248"/>
                  <a:pt x="321" y="340"/>
                  <a:pt x="227" y="360"/>
                </a:cubicBezTo>
                <a:cubicBezTo>
                  <a:pt x="133" y="380"/>
                  <a:pt x="40" y="320"/>
                  <a:pt x="20" y="226"/>
                </a:cubicBezTo>
                <a:cubicBezTo>
                  <a:pt x="0" y="132"/>
                  <a:pt x="60" y="40"/>
                  <a:pt x="154" y="20"/>
                </a:cubicBezTo>
                <a:cubicBezTo>
                  <a:pt x="248" y="0"/>
                  <a:pt x="341" y="60"/>
                  <a:pt x="361" y="1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4" name="Freeform 18"/>
          <p:cNvSpPr>
            <a:spLocks/>
          </p:cNvSpPr>
          <p:nvPr/>
        </p:nvSpPr>
        <p:spPr bwMode="auto">
          <a:xfrm>
            <a:off x="4037013" y="4933950"/>
            <a:ext cx="787400" cy="787400"/>
          </a:xfrm>
          <a:custGeom>
            <a:avLst/>
            <a:gdLst>
              <a:gd name="T0" fmla="*/ 360 w 380"/>
              <a:gd name="T1" fmla="*/ 154 h 380"/>
              <a:gd name="T2" fmla="*/ 226 w 380"/>
              <a:gd name="T3" fmla="*/ 360 h 380"/>
              <a:gd name="T4" fmla="*/ 19 w 380"/>
              <a:gd name="T5" fmla="*/ 226 h 380"/>
              <a:gd name="T6" fmla="*/ 154 w 380"/>
              <a:gd name="T7" fmla="*/ 20 h 380"/>
              <a:gd name="T8" fmla="*/ 360 w 380"/>
              <a:gd name="T9" fmla="*/ 154 h 380"/>
            </a:gdLst>
            <a:ahLst/>
            <a:cxnLst>
              <a:cxn ang="0">
                <a:pos x="T0" y="T1"/>
              </a:cxn>
              <a:cxn ang="0">
                <a:pos x="T2" y="T3"/>
              </a:cxn>
              <a:cxn ang="0">
                <a:pos x="T4" y="T5"/>
              </a:cxn>
              <a:cxn ang="0">
                <a:pos x="T6" y="T7"/>
              </a:cxn>
              <a:cxn ang="0">
                <a:pos x="T8" y="T9"/>
              </a:cxn>
            </a:cxnLst>
            <a:rect l="0" t="0" r="r" b="b"/>
            <a:pathLst>
              <a:path w="380" h="380">
                <a:moveTo>
                  <a:pt x="360" y="154"/>
                </a:moveTo>
                <a:cubicBezTo>
                  <a:pt x="380" y="248"/>
                  <a:pt x="320" y="340"/>
                  <a:pt x="226" y="360"/>
                </a:cubicBezTo>
                <a:cubicBezTo>
                  <a:pt x="132" y="380"/>
                  <a:pt x="39" y="320"/>
                  <a:pt x="19" y="226"/>
                </a:cubicBezTo>
                <a:cubicBezTo>
                  <a:pt x="0" y="132"/>
                  <a:pt x="60" y="40"/>
                  <a:pt x="154" y="20"/>
                </a:cubicBezTo>
                <a:cubicBezTo>
                  <a:pt x="248" y="0"/>
                  <a:pt x="340" y="60"/>
                  <a:pt x="360" y="1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5" name="Freeform 19"/>
          <p:cNvSpPr>
            <a:spLocks noEditPoints="1"/>
          </p:cNvSpPr>
          <p:nvPr/>
        </p:nvSpPr>
        <p:spPr bwMode="auto">
          <a:xfrm>
            <a:off x="4235451" y="1668463"/>
            <a:ext cx="428625" cy="487363"/>
          </a:xfrm>
          <a:custGeom>
            <a:avLst/>
            <a:gdLst>
              <a:gd name="T0" fmla="*/ 162 w 207"/>
              <a:gd name="T1" fmla="*/ 40 h 235"/>
              <a:gd name="T2" fmla="*/ 147 w 207"/>
              <a:gd name="T3" fmla="*/ 2 h 235"/>
              <a:gd name="T4" fmla="*/ 162 w 207"/>
              <a:gd name="T5" fmla="*/ 40 h 235"/>
              <a:gd name="T6" fmla="*/ 134 w 207"/>
              <a:gd name="T7" fmla="*/ 110 h 235"/>
              <a:gd name="T8" fmla="*/ 183 w 207"/>
              <a:gd name="T9" fmla="*/ 111 h 235"/>
              <a:gd name="T10" fmla="*/ 183 w 207"/>
              <a:gd name="T11" fmla="*/ 89 h 235"/>
              <a:gd name="T12" fmla="*/ 149 w 207"/>
              <a:gd name="T13" fmla="*/ 90 h 235"/>
              <a:gd name="T14" fmla="*/ 146 w 207"/>
              <a:gd name="T15" fmla="*/ 58 h 235"/>
              <a:gd name="T16" fmla="*/ 115 w 207"/>
              <a:gd name="T17" fmla="*/ 31 h 235"/>
              <a:gd name="T18" fmla="*/ 67 w 207"/>
              <a:gd name="T19" fmla="*/ 31 h 235"/>
              <a:gd name="T20" fmla="*/ 34 w 207"/>
              <a:gd name="T21" fmla="*/ 69 h 235"/>
              <a:gd name="T22" fmla="*/ 51 w 207"/>
              <a:gd name="T23" fmla="*/ 83 h 235"/>
              <a:gd name="T24" fmla="*/ 99 w 207"/>
              <a:gd name="T25" fmla="*/ 54 h 235"/>
              <a:gd name="T26" fmla="*/ 60 w 207"/>
              <a:gd name="T27" fmla="*/ 109 h 235"/>
              <a:gd name="T28" fmla="*/ 65 w 207"/>
              <a:gd name="T29" fmla="*/ 164 h 235"/>
              <a:gd name="T30" fmla="*/ 23 w 207"/>
              <a:gd name="T31" fmla="*/ 160 h 235"/>
              <a:gd name="T32" fmla="*/ 23 w 207"/>
              <a:gd name="T33" fmla="*/ 182 h 235"/>
              <a:gd name="T34" fmla="*/ 90 w 207"/>
              <a:gd name="T35" fmla="*/ 182 h 235"/>
              <a:gd name="T36" fmla="*/ 90 w 207"/>
              <a:gd name="T37" fmla="*/ 135 h 235"/>
              <a:gd name="T38" fmla="*/ 122 w 207"/>
              <a:gd name="T39" fmla="*/ 167 h 235"/>
              <a:gd name="T40" fmla="*/ 122 w 207"/>
              <a:gd name="T41" fmla="*/ 213 h 235"/>
              <a:gd name="T42" fmla="*/ 146 w 207"/>
              <a:gd name="T43" fmla="*/ 208 h 235"/>
              <a:gd name="T44" fmla="*/ 146 w 207"/>
              <a:gd name="T45" fmla="*/ 149 h 235"/>
              <a:gd name="T46" fmla="*/ 110 w 207"/>
              <a:gd name="T47" fmla="*/ 117 h 235"/>
              <a:gd name="T48" fmla="*/ 128 w 207"/>
              <a:gd name="T49" fmla="*/ 89 h 235"/>
              <a:gd name="T50" fmla="*/ 134 w 207"/>
              <a:gd name="T51" fmla="*/ 11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7" h="235">
                <a:moveTo>
                  <a:pt x="162" y="40"/>
                </a:moveTo>
                <a:cubicBezTo>
                  <a:pt x="182" y="26"/>
                  <a:pt x="165" y="0"/>
                  <a:pt x="147" y="2"/>
                </a:cubicBezTo>
                <a:cubicBezTo>
                  <a:pt x="109" y="5"/>
                  <a:pt x="133" y="61"/>
                  <a:pt x="162" y="40"/>
                </a:cubicBezTo>
                <a:close/>
                <a:moveTo>
                  <a:pt x="134" y="110"/>
                </a:moveTo>
                <a:cubicBezTo>
                  <a:pt x="145" y="118"/>
                  <a:pt x="171" y="114"/>
                  <a:pt x="183" y="111"/>
                </a:cubicBezTo>
                <a:cubicBezTo>
                  <a:pt x="207" y="104"/>
                  <a:pt x="202" y="88"/>
                  <a:pt x="183" y="89"/>
                </a:cubicBezTo>
                <a:cubicBezTo>
                  <a:pt x="176" y="90"/>
                  <a:pt x="155" y="97"/>
                  <a:pt x="149" y="90"/>
                </a:cubicBezTo>
                <a:cubicBezTo>
                  <a:pt x="146" y="84"/>
                  <a:pt x="151" y="67"/>
                  <a:pt x="146" y="58"/>
                </a:cubicBezTo>
                <a:cubicBezTo>
                  <a:pt x="140" y="49"/>
                  <a:pt x="130" y="35"/>
                  <a:pt x="115" y="31"/>
                </a:cubicBezTo>
                <a:cubicBezTo>
                  <a:pt x="100" y="28"/>
                  <a:pt x="81" y="27"/>
                  <a:pt x="67" y="31"/>
                </a:cubicBezTo>
                <a:cubicBezTo>
                  <a:pt x="51" y="36"/>
                  <a:pt x="44" y="55"/>
                  <a:pt x="34" y="69"/>
                </a:cubicBezTo>
                <a:cubicBezTo>
                  <a:pt x="26" y="82"/>
                  <a:pt x="37" y="99"/>
                  <a:pt x="51" y="83"/>
                </a:cubicBezTo>
                <a:cubicBezTo>
                  <a:pt x="63" y="69"/>
                  <a:pt x="68" y="49"/>
                  <a:pt x="99" y="54"/>
                </a:cubicBezTo>
                <a:cubicBezTo>
                  <a:pt x="92" y="74"/>
                  <a:pt x="66" y="86"/>
                  <a:pt x="60" y="109"/>
                </a:cubicBezTo>
                <a:cubicBezTo>
                  <a:pt x="57" y="124"/>
                  <a:pt x="71" y="145"/>
                  <a:pt x="65" y="164"/>
                </a:cubicBezTo>
                <a:cubicBezTo>
                  <a:pt x="65" y="164"/>
                  <a:pt x="30" y="161"/>
                  <a:pt x="23" y="160"/>
                </a:cubicBezTo>
                <a:cubicBezTo>
                  <a:pt x="11" y="160"/>
                  <a:pt x="0" y="177"/>
                  <a:pt x="23" y="182"/>
                </a:cubicBezTo>
                <a:cubicBezTo>
                  <a:pt x="33" y="184"/>
                  <a:pt x="78" y="194"/>
                  <a:pt x="90" y="182"/>
                </a:cubicBezTo>
                <a:cubicBezTo>
                  <a:pt x="98" y="173"/>
                  <a:pt x="90" y="135"/>
                  <a:pt x="90" y="135"/>
                </a:cubicBezTo>
                <a:cubicBezTo>
                  <a:pt x="98" y="146"/>
                  <a:pt x="117" y="151"/>
                  <a:pt x="122" y="167"/>
                </a:cubicBezTo>
                <a:cubicBezTo>
                  <a:pt x="125" y="180"/>
                  <a:pt x="122" y="200"/>
                  <a:pt x="122" y="213"/>
                </a:cubicBezTo>
                <a:cubicBezTo>
                  <a:pt x="121" y="235"/>
                  <a:pt x="143" y="220"/>
                  <a:pt x="146" y="208"/>
                </a:cubicBezTo>
                <a:cubicBezTo>
                  <a:pt x="149" y="191"/>
                  <a:pt x="156" y="169"/>
                  <a:pt x="146" y="149"/>
                </a:cubicBezTo>
                <a:cubicBezTo>
                  <a:pt x="140" y="134"/>
                  <a:pt x="121" y="128"/>
                  <a:pt x="110" y="117"/>
                </a:cubicBezTo>
                <a:cubicBezTo>
                  <a:pt x="116" y="108"/>
                  <a:pt x="120" y="97"/>
                  <a:pt x="128" y="89"/>
                </a:cubicBezTo>
                <a:cubicBezTo>
                  <a:pt x="127" y="96"/>
                  <a:pt x="128" y="106"/>
                  <a:pt x="134" y="110"/>
                </a:cubicBezTo>
                <a:close/>
              </a:path>
            </a:pathLst>
          </a:custGeom>
          <a:solidFill>
            <a:srgbClr val="E05B3E"/>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Freeform 20"/>
          <p:cNvSpPr>
            <a:spLocks/>
          </p:cNvSpPr>
          <p:nvPr/>
        </p:nvSpPr>
        <p:spPr bwMode="auto">
          <a:xfrm>
            <a:off x="4252913" y="5254625"/>
            <a:ext cx="320675" cy="201613"/>
          </a:xfrm>
          <a:custGeom>
            <a:avLst/>
            <a:gdLst>
              <a:gd name="T0" fmla="*/ 155 w 155"/>
              <a:gd name="T1" fmla="*/ 59 h 97"/>
              <a:gd name="T2" fmla="*/ 126 w 155"/>
              <a:gd name="T3" fmla="*/ 26 h 97"/>
              <a:gd name="T4" fmla="*/ 90 w 155"/>
              <a:gd name="T5" fmla="*/ 1 h 97"/>
              <a:gd name="T6" fmla="*/ 55 w 155"/>
              <a:gd name="T7" fmla="*/ 30 h 97"/>
              <a:gd name="T8" fmla="*/ 48 w 155"/>
              <a:gd name="T9" fmla="*/ 29 h 97"/>
              <a:gd name="T10" fmla="*/ 27 w 155"/>
              <a:gd name="T11" fmla="*/ 52 h 97"/>
              <a:gd name="T12" fmla="*/ 23 w 155"/>
              <a:gd name="T13" fmla="*/ 52 h 97"/>
              <a:gd name="T14" fmla="*/ 1 w 155"/>
              <a:gd name="T15" fmla="*/ 75 h 97"/>
              <a:gd name="T16" fmla="*/ 23 w 155"/>
              <a:gd name="T17" fmla="*/ 97 h 97"/>
              <a:gd name="T18" fmla="*/ 23 w 155"/>
              <a:gd name="T19" fmla="*/ 97 h 97"/>
              <a:gd name="T20" fmla="*/ 124 w 155"/>
              <a:gd name="T21" fmla="*/ 94 h 97"/>
              <a:gd name="T22" fmla="*/ 124 w 155"/>
              <a:gd name="T23" fmla="*/ 94 h 97"/>
              <a:gd name="T24" fmla="*/ 155 w 155"/>
              <a:gd name="T25"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97">
                <a:moveTo>
                  <a:pt x="155" y="59"/>
                </a:moveTo>
                <a:cubicBezTo>
                  <a:pt x="154" y="42"/>
                  <a:pt x="142" y="29"/>
                  <a:pt x="126" y="26"/>
                </a:cubicBezTo>
                <a:cubicBezTo>
                  <a:pt x="121" y="11"/>
                  <a:pt x="107" y="0"/>
                  <a:pt x="90" y="1"/>
                </a:cubicBezTo>
                <a:cubicBezTo>
                  <a:pt x="72" y="1"/>
                  <a:pt x="58" y="14"/>
                  <a:pt x="55" y="30"/>
                </a:cubicBezTo>
                <a:cubicBezTo>
                  <a:pt x="53" y="29"/>
                  <a:pt x="51" y="29"/>
                  <a:pt x="48" y="29"/>
                </a:cubicBezTo>
                <a:cubicBezTo>
                  <a:pt x="36" y="29"/>
                  <a:pt x="26" y="40"/>
                  <a:pt x="27" y="52"/>
                </a:cubicBezTo>
                <a:cubicBezTo>
                  <a:pt x="25" y="52"/>
                  <a:pt x="24" y="52"/>
                  <a:pt x="23" y="52"/>
                </a:cubicBezTo>
                <a:cubicBezTo>
                  <a:pt x="10" y="52"/>
                  <a:pt x="0" y="63"/>
                  <a:pt x="1" y="75"/>
                </a:cubicBezTo>
                <a:cubicBezTo>
                  <a:pt x="1" y="87"/>
                  <a:pt x="11" y="97"/>
                  <a:pt x="23" y="97"/>
                </a:cubicBezTo>
                <a:cubicBezTo>
                  <a:pt x="23" y="97"/>
                  <a:pt x="23" y="97"/>
                  <a:pt x="23" y="97"/>
                </a:cubicBezTo>
                <a:cubicBezTo>
                  <a:pt x="124" y="94"/>
                  <a:pt x="124" y="94"/>
                  <a:pt x="124" y="94"/>
                </a:cubicBezTo>
                <a:cubicBezTo>
                  <a:pt x="124" y="94"/>
                  <a:pt x="124" y="94"/>
                  <a:pt x="124" y="94"/>
                </a:cubicBezTo>
                <a:cubicBezTo>
                  <a:pt x="142" y="92"/>
                  <a:pt x="155" y="77"/>
                  <a:pt x="155" y="59"/>
                </a:cubicBezTo>
                <a:close/>
              </a:path>
            </a:pathLst>
          </a:custGeom>
          <a:solidFill>
            <a:srgbClr val="27ACAD"/>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Freeform 21"/>
          <p:cNvSpPr>
            <a:spLocks noEditPoints="1"/>
          </p:cNvSpPr>
          <p:nvPr/>
        </p:nvSpPr>
        <p:spPr bwMode="auto">
          <a:xfrm>
            <a:off x="4164013" y="5176838"/>
            <a:ext cx="538163" cy="225425"/>
          </a:xfrm>
          <a:custGeom>
            <a:avLst/>
            <a:gdLst>
              <a:gd name="T0" fmla="*/ 236 w 260"/>
              <a:gd name="T1" fmla="*/ 60 h 109"/>
              <a:gd name="T2" fmla="*/ 232 w 260"/>
              <a:gd name="T3" fmla="*/ 61 h 109"/>
              <a:gd name="T4" fmla="*/ 209 w 260"/>
              <a:gd name="T5" fmla="*/ 39 h 109"/>
              <a:gd name="T6" fmla="*/ 202 w 260"/>
              <a:gd name="T7" fmla="*/ 40 h 109"/>
              <a:gd name="T8" fmla="*/ 166 w 260"/>
              <a:gd name="T9" fmla="*/ 13 h 109"/>
              <a:gd name="T10" fmla="*/ 136 w 260"/>
              <a:gd name="T11" fmla="*/ 30 h 109"/>
              <a:gd name="T12" fmla="*/ 126 w 260"/>
              <a:gd name="T13" fmla="*/ 27 h 109"/>
              <a:gd name="T14" fmla="*/ 89 w 260"/>
              <a:gd name="T15" fmla="*/ 1 h 109"/>
              <a:gd name="T16" fmla="*/ 54 w 260"/>
              <a:gd name="T17" fmla="*/ 30 h 109"/>
              <a:gd name="T18" fmla="*/ 48 w 260"/>
              <a:gd name="T19" fmla="*/ 29 h 109"/>
              <a:gd name="T20" fmla="*/ 26 w 260"/>
              <a:gd name="T21" fmla="*/ 52 h 109"/>
              <a:gd name="T22" fmla="*/ 22 w 260"/>
              <a:gd name="T23" fmla="*/ 52 h 109"/>
              <a:gd name="T24" fmla="*/ 0 w 260"/>
              <a:gd name="T25" fmla="*/ 75 h 109"/>
              <a:gd name="T26" fmla="*/ 23 w 260"/>
              <a:gd name="T27" fmla="*/ 97 h 109"/>
              <a:gd name="T28" fmla="*/ 23 w 260"/>
              <a:gd name="T29" fmla="*/ 97 h 109"/>
              <a:gd name="T30" fmla="*/ 45 w 260"/>
              <a:gd name="T31" fmla="*/ 96 h 109"/>
              <a:gd name="T32" fmla="*/ 66 w 260"/>
              <a:gd name="T33" fmla="*/ 86 h 109"/>
              <a:gd name="T34" fmla="*/ 66 w 260"/>
              <a:gd name="T35" fmla="*/ 86 h 109"/>
              <a:gd name="T36" fmla="*/ 91 w 260"/>
              <a:gd name="T37" fmla="*/ 63 h 109"/>
              <a:gd name="T38" fmla="*/ 95 w 260"/>
              <a:gd name="T39" fmla="*/ 63 h 109"/>
              <a:gd name="T40" fmla="*/ 133 w 260"/>
              <a:gd name="T41" fmla="*/ 35 h 109"/>
              <a:gd name="T42" fmla="*/ 172 w 260"/>
              <a:gd name="T43" fmla="*/ 61 h 109"/>
              <a:gd name="T44" fmla="*/ 202 w 260"/>
              <a:gd name="T45" fmla="*/ 97 h 109"/>
              <a:gd name="T46" fmla="*/ 201 w 260"/>
              <a:gd name="T47" fmla="*/ 106 h 109"/>
              <a:gd name="T48" fmla="*/ 238 w 260"/>
              <a:gd name="T49" fmla="*/ 105 h 109"/>
              <a:gd name="T50" fmla="*/ 238 w 260"/>
              <a:gd name="T51" fmla="*/ 105 h 109"/>
              <a:gd name="T52" fmla="*/ 259 w 260"/>
              <a:gd name="T53" fmla="*/ 82 h 109"/>
              <a:gd name="T54" fmla="*/ 236 w 260"/>
              <a:gd name="T55" fmla="*/ 60 h 109"/>
              <a:gd name="T56" fmla="*/ 169 w 260"/>
              <a:gd name="T57" fmla="*/ 68 h 109"/>
              <a:gd name="T58" fmla="*/ 166 w 260"/>
              <a:gd name="T59" fmla="*/ 68 h 109"/>
              <a:gd name="T60" fmla="*/ 165 w 260"/>
              <a:gd name="T61" fmla="*/ 65 h 109"/>
              <a:gd name="T62" fmla="*/ 133 w 260"/>
              <a:gd name="T63" fmla="*/ 42 h 109"/>
              <a:gd name="T64" fmla="*/ 101 w 260"/>
              <a:gd name="T65" fmla="*/ 69 h 109"/>
              <a:gd name="T66" fmla="*/ 101 w 260"/>
              <a:gd name="T67" fmla="*/ 72 h 109"/>
              <a:gd name="T68" fmla="*/ 97 w 260"/>
              <a:gd name="T69" fmla="*/ 71 h 109"/>
              <a:gd name="T70" fmla="*/ 92 w 260"/>
              <a:gd name="T71" fmla="*/ 71 h 109"/>
              <a:gd name="T72" fmla="*/ 73 w 260"/>
              <a:gd name="T73" fmla="*/ 90 h 109"/>
              <a:gd name="T74" fmla="*/ 73 w 260"/>
              <a:gd name="T75" fmla="*/ 94 h 109"/>
              <a:gd name="T76" fmla="*/ 69 w 260"/>
              <a:gd name="T77" fmla="*/ 94 h 109"/>
              <a:gd name="T78" fmla="*/ 66 w 260"/>
              <a:gd name="T79" fmla="*/ 93 h 109"/>
              <a:gd name="T80" fmla="*/ 57 w 260"/>
              <a:gd name="T81" fmla="*/ 96 h 109"/>
              <a:gd name="T82" fmla="*/ 111 w 260"/>
              <a:gd name="T83" fmla="*/ 94 h 109"/>
              <a:gd name="T84" fmla="*/ 138 w 260"/>
              <a:gd name="T85" fmla="*/ 109 h 109"/>
              <a:gd name="T86" fmla="*/ 138 w 260"/>
              <a:gd name="T87" fmla="*/ 109 h 109"/>
              <a:gd name="T88" fmla="*/ 193 w 260"/>
              <a:gd name="T89" fmla="*/ 107 h 109"/>
              <a:gd name="T90" fmla="*/ 194 w 260"/>
              <a:gd name="T91" fmla="*/ 97 h 109"/>
              <a:gd name="T92" fmla="*/ 169 w 260"/>
              <a:gd name="T93" fmla="*/ 6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 h="109">
                <a:moveTo>
                  <a:pt x="236" y="60"/>
                </a:moveTo>
                <a:cubicBezTo>
                  <a:pt x="235" y="60"/>
                  <a:pt x="233" y="60"/>
                  <a:pt x="232" y="61"/>
                </a:cubicBezTo>
                <a:cubicBezTo>
                  <a:pt x="232" y="48"/>
                  <a:pt x="221" y="39"/>
                  <a:pt x="209" y="39"/>
                </a:cubicBezTo>
                <a:cubicBezTo>
                  <a:pt x="207" y="39"/>
                  <a:pt x="204" y="40"/>
                  <a:pt x="202" y="40"/>
                </a:cubicBezTo>
                <a:cubicBezTo>
                  <a:pt x="198" y="24"/>
                  <a:pt x="183" y="13"/>
                  <a:pt x="166" y="13"/>
                </a:cubicBezTo>
                <a:cubicBezTo>
                  <a:pt x="153" y="14"/>
                  <a:pt x="142" y="20"/>
                  <a:pt x="136" y="30"/>
                </a:cubicBezTo>
                <a:cubicBezTo>
                  <a:pt x="133" y="28"/>
                  <a:pt x="129" y="27"/>
                  <a:pt x="126" y="27"/>
                </a:cubicBezTo>
                <a:cubicBezTo>
                  <a:pt x="121" y="11"/>
                  <a:pt x="106" y="0"/>
                  <a:pt x="89" y="1"/>
                </a:cubicBezTo>
                <a:cubicBezTo>
                  <a:pt x="72" y="1"/>
                  <a:pt x="58" y="14"/>
                  <a:pt x="54" y="30"/>
                </a:cubicBezTo>
                <a:cubicBezTo>
                  <a:pt x="52" y="30"/>
                  <a:pt x="50" y="29"/>
                  <a:pt x="48" y="29"/>
                </a:cubicBezTo>
                <a:cubicBezTo>
                  <a:pt x="36" y="30"/>
                  <a:pt x="26" y="40"/>
                  <a:pt x="26" y="52"/>
                </a:cubicBezTo>
                <a:cubicBezTo>
                  <a:pt x="25" y="52"/>
                  <a:pt x="23" y="52"/>
                  <a:pt x="22" y="52"/>
                </a:cubicBezTo>
                <a:cubicBezTo>
                  <a:pt x="10" y="52"/>
                  <a:pt x="0" y="63"/>
                  <a:pt x="0" y="75"/>
                </a:cubicBezTo>
                <a:cubicBezTo>
                  <a:pt x="1" y="87"/>
                  <a:pt x="11" y="97"/>
                  <a:pt x="23" y="97"/>
                </a:cubicBezTo>
                <a:cubicBezTo>
                  <a:pt x="23" y="97"/>
                  <a:pt x="23" y="97"/>
                  <a:pt x="23" y="97"/>
                </a:cubicBezTo>
                <a:cubicBezTo>
                  <a:pt x="45" y="96"/>
                  <a:pt x="45" y="96"/>
                  <a:pt x="45" y="96"/>
                </a:cubicBezTo>
                <a:cubicBezTo>
                  <a:pt x="50" y="90"/>
                  <a:pt x="57" y="86"/>
                  <a:pt x="66" y="86"/>
                </a:cubicBezTo>
                <a:cubicBezTo>
                  <a:pt x="66" y="86"/>
                  <a:pt x="66" y="86"/>
                  <a:pt x="66" y="86"/>
                </a:cubicBezTo>
                <a:cubicBezTo>
                  <a:pt x="68" y="73"/>
                  <a:pt x="78" y="64"/>
                  <a:pt x="91" y="63"/>
                </a:cubicBezTo>
                <a:cubicBezTo>
                  <a:pt x="93" y="63"/>
                  <a:pt x="94" y="63"/>
                  <a:pt x="95" y="63"/>
                </a:cubicBezTo>
                <a:cubicBezTo>
                  <a:pt x="100" y="47"/>
                  <a:pt x="115" y="35"/>
                  <a:pt x="133" y="35"/>
                </a:cubicBezTo>
                <a:cubicBezTo>
                  <a:pt x="150" y="34"/>
                  <a:pt x="166" y="45"/>
                  <a:pt x="172" y="61"/>
                </a:cubicBezTo>
                <a:cubicBezTo>
                  <a:pt x="188" y="65"/>
                  <a:pt x="201" y="79"/>
                  <a:pt x="202" y="97"/>
                </a:cubicBezTo>
                <a:cubicBezTo>
                  <a:pt x="202" y="100"/>
                  <a:pt x="201" y="103"/>
                  <a:pt x="201" y="106"/>
                </a:cubicBezTo>
                <a:cubicBezTo>
                  <a:pt x="238" y="105"/>
                  <a:pt x="238" y="105"/>
                  <a:pt x="238" y="105"/>
                </a:cubicBezTo>
                <a:cubicBezTo>
                  <a:pt x="238" y="105"/>
                  <a:pt x="238" y="105"/>
                  <a:pt x="238" y="105"/>
                </a:cubicBezTo>
                <a:cubicBezTo>
                  <a:pt x="250" y="104"/>
                  <a:pt x="260" y="94"/>
                  <a:pt x="259" y="82"/>
                </a:cubicBezTo>
                <a:cubicBezTo>
                  <a:pt x="259" y="70"/>
                  <a:pt x="248" y="60"/>
                  <a:pt x="236" y="60"/>
                </a:cubicBezTo>
                <a:close/>
                <a:moveTo>
                  <a:pt x="169" y="68"/>
                </a:moveTo>
                <a:cubicBezTo>
                  <a:pt x="166" y="68"/>
                  <a:pt x="166" y="68"/>
                  <a:pt x="166" y="68"/>
                </a:cubicBezTo>
                <a:cubicBezTo>
                  <a:pt x="165" y="65"/>
                  <a:pt x="165" y="65"/>
                  <a:pt x="165" y="65"/>
                </a:cubicBezTo>
                <a:cubicBezTo>
                  <a:pt x="161" y="52"/>
                  <a:pt x="148" y="42"/>
                  <a:pt x="133" y="42"/>
                </a:cubicBezTo>
                <a:cubicBezTo>
                  <a:pt x="117" y="43"/>
                  <a:pt x="105" y="54"/>
                  <a:pt x="101" y="69"/>
                </a:cubicBezTo>
                <a:cubicBezTo>
                  <a:pt x="101" y="72"/>
                  <a:pt x="101" y="72"/>
                  <a:pt x="101" y="72"/>
                </a:cubicBezTo>
                <a:cubicBezTo>
                  <a:pt x="97" y="71"/>
                  <a:pt x="97" y="71"/>
                  <a:pt x="97" y="71"/>
                </a:cubicBezTo>
                <a:cubicBezTo>
                  <a:pt x="95" y="71"/>
                  <a:pt x="93" y="71"/>
                  <a:pt x="92" y="71"/>
                </a:cubicBezTo>
                <a:cubicBezTo>
                  <a:pt x="81" y="71"/>
                  <a:pt x="73" y="80"/>
                  <a:pt x="73" y="90"/>
                </a:cubicBezTo>
                <a:cubicBezTo>
                  <a:pt x="73" y="94"/>
                  <a:pt x="73" y="94"/>
                  <a:pt x="73" y="94"/>
                </a:cubicBezTo>
                <a:cubicBezTo>
                  <a:pt x="69" y="94"/>
                  <a:pt x="69" y="94"/>
                  <a:pt x="69" y="94"/>
                </a:cubicBezTo>
                <a:cubicBezTo>
                  <a:pt x="68" y="94"/>
                  <a:pt x="67" y="93"/>
                  <a:pt x="66" y="93"/>
                </a:cubicBezTo>
                <a:cubicBezTo>
                  <a:pt x="63" y="94"/>
                  <a:pt x="59" y="94"/>
                  <a:pt x="57" y="96"/>
                </a:cubicBezTo>
                <a:cubicBezTo>
                  <a:pt x="111" y="94"/>
                  <a:pt x="111" y="94"/>
                  <a:pt x="111" y="94"/>
                </a:cubicBezTo>
                <a:cubicBezTo>
                  <a:pt x="117" y="103"/>
                  <a:pt x="127" y="108"/>
                  <a:pt x="138" y="109"/>
                </a:cubicBezTo>
                <a:cubicBezTo>
                  <a:pt x="138" y="109"/>
                  <a:pt x="138" y="109"/>
                  <a:pt x="138" y="109"/>
                </a:cubicBezTo>
                <a:cubicBezTo>
                  <a:pt x="193" y="107"/>
                  <a:pt x="193" y="107"/>
                  <a:pt x="193" y="107"/>
                </a:cubicBezTo>
                <a:cubicBezTo>
                  <a:pt x="194" y="104"/>
                  <a:pt x="194" y="100"/>
                  <a:pt x="194" y="97"/>
                </a:cubicBezTo>
                <a:cubicBezTo>
                  <a:pt x="194" y="82"/>
                  <a:pt x="183" y="70"/>
                  <a:pt x="169" y="68"/>
                </a:cubicBezTo>
                <a:close/>
              </a:path>
            </a:pathLst>
          </a:custGeom>
          <a:solidFill>
            <a:srgbClr val="27ACAD"/>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Rectangle 22"/>
          <p:cNvSpPr>
            <a:spLocks noChangeArrowheads="1"/>
          </p:cNvSpPr>
          <p:nvPr/>
        </p:nvSpPr>
        <p:spPr bwMode="auto">
          <a:xfrm>
            <a:off x="7756526" y="5251450"/>
            <a:ext cx="47625" cy="203200"/>
          </a:xfrm>
          <a:prstGeom prst="rect">
            <a:avLst/>
          </a:prstGeom>
          <a:solidFill>
            <a:srgbClr val="F4AC42"/>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Rectangle 23"/>
          <p:cNvSpPr>
            <a:spLocks noChangeArrowheads="1"/>
          </p:cNvSpPr>
          <p:nvPr/>
        </p:nvSpPr>
        <p:spPr bwMode="auto">
          <a:xfrm>
            <a:off x="7824788" y="5149850"/>
            <a:ext cx="47625" cy="304800"/>
          </a:xfrm>
          <a:prstGeom prst="rect">
            <a:avLst/>
          </a:prstGeom>
          <a:solidFill>
            <a:srgbClr val="F4AC42"/>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Rectangle 24"/>
          <p:cNvSpPr>
            <a:spLocks noChangeArrowheads="1"/>
          </p:cNvSpPr>
          <p:nvPr/>
        </p:nvSpPr>
        <p:spPr bwMode="auto">
          <a:xfrm>
            <a:off x="7893051" y="5313363"/>
            <a:ext cx="47625" cy="141288"/>
          </a:xfrm>
          <a:prstGeom prst="rect">
            <a:avLst/>
          </a:prstGeom>
          <a:solidFill>
            <a:srgbClr val="F4AC42"/>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Rectangle 25"/>
          <p:cNvSpPr>
            <a:spLocks noChangeArrowheads="1"/>
          </p:cNvSpPr>
          <p:nvPr/>
        </p:nvSpPr>
        <p:spPr bwMode="auto">
          <a:xfrm>
            <a:off x="7962901" y="5240338"/>
            <a:ext cx="47625" cy="214313"/>
          </a:xfrm>
          <a:prstGeom prst="rect">
            <a:avLst/>
          </a:prstGeom>
          <a:solidFill>
            <a:srgbClr val="F4AC42"/>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 name="Freeform 26"/>
          <p:cNvSpPr>
            <a:spLocks/>
          </p:cNvSpPr>
          <p:nvPr/>
        </p:nvSpPr>
        <p:spPr bwMode="auto">
          <a:xfrm>
            <a:off x="7693026" y="1724025"/>
            <a:ext cx="360363" cy="360363"/>
          </a:xfrm>
          <a:custGeom>
            <a:avLst/>
            <a:gdLst>
              <a:gd name="T0" fmla="*/ 86 w 174"/>
              <a:gd name="T1" fmla="*/ 90 h 174"/>
              <a:gd name="T2" fmla="*/ 115 w 174"/>
              <a:gd name="T3" fmla="*/ 5 h 174"/>
              <a:gd name="T4" fmla="*/ 87 w 174"/>
              <a:gd name="T5" fmla="*/ 0 h 174"/>
              <a:gd name="T6" fmla="*/ 0 w 174"/>
              <a:gd name="T7" fmla="*/ 87 h 174"/>
              <a:gd name="T8" fmla="*/ 87 w 174"/>
              <a:gd name="T9" fmla="*/ 174 h 174"/>
              <a:gd name="T10" fmla="*/ 174 w 174"/>
              <a:gd name="T11" fmla="*/ 87 h 174"/>
              <a:gd name="T12" fmla="*/ 168 w 174"/>
              <a:gd name="T13" fmla="*/ 57 h 174"/>
              <a:gd name="T14" fmla="*/ 86 w 174"/>
              <a:gd name="T15" fmla="*/ 90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74">
                <a:moveTo>
                  <a:pt x="86" y="90"/>
                </a:moveTo>
                <a:cubicBezTo>
                  <a:pt x="115" y="5"/>
                  <a:pt x="115" y="5"/>
                  <a:pt x="115" y="5"/>
                </a:cubicBezTo>
                <a:cubicBezTo>
                  <a:pt x="106" y="2"/>
                  <a:pt x="97" y="0"/>
                  <a:pt x="87" y="0"/>
                </a:cubicBezTo>
                <a:cubicBezTo>
                  <a:pt x="39" y="0"/>
                  <a:pt x="0" y="39"/>
                  <a:pt x="0" y="87"/>
                </a:cubicBezTo>
                <a:cubicBezTo>
                  <a:pt x="0" y="135"/>
                  <a:pt x="39" y="174"/>
                  <a:pt x="87" y="174"/>
                </a:cubicBezTo>
                <a:cubicBezTo>
                  <a:pt x="135" y="174"/>
                  <a:pt x="174" y="135"/>
                  <a:pt x="174" y="87"/>
                </a:cubicBezTo>
                <a:cubicBezTo>
                  <a:pt x="174" y="77"/>
                  <a:pt x="172" y="67"/>
                  <a:pt x="168" y="57"/>
                </a:cubicBezTo>
                <a:lnTo>
                  <a:pt x="86" y="90"/>
                </a:lnTo>
                <a:close/>
              </a:path>
            </a:pathLst>
          </a:custGeom>
          <a:solidFill>
            <a:srgbClr val="4D607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 name="Freeform 27"/>
          <p:cNvSpPr>
            <a:spLocks/>
          </p:cNvSpPr>
          <p:nvPr/>
        </p:nvSpPr>
        <p:spPr bwMode="auto">
          <a:xfrm>
            <a:off x="7905751" y="1709738"/>
            <a:ext cx="163513" cy="166688"/>
          </a:xfrm>
          <a:custGeom>
            <a:avLst/>
            <a:gdLst>
              <a:gd name="T0" fmla="*/ 37 w 103"/>
              <a:gd name="T1" fmla="*/ 0 h 105"/>
              <a:gd name="T2" fmla="*/ 103 w 103"/>
              <a:gd name="T3" fmla="*/ 64 h 105"/>
              <a:gd name="T4" fmla="*/ 0 w 103"/>
              <a:gd name="T5" fmla="*/ 105 h 105"/>
              <a:gd name="T6" fmla="*/ 37 w 103"/>
              <a:gd name="T7" fmla="*/ 0 h 105"/>
            </a:gdLst>
            <a:ahLst/>
            <a:cxnLst>
              <a:cxn ang="0">
                <a:pos x="T0" y="T1"/>
              </a:cxn>
              <a:cxn ang="0">
                <a:pos x="T2" y="T3"/>
              </a:cxn>
              <a:cxn ang="0">
                <a:pos x="T4" y="T5"/>
              </a:cxn>
              <a:cxn ang="0">
                <a:pos x="T6" y="T7"/>
              </a:cxn>
            </a:cxnLst>
            <a:rect l="0" t="0" r="r" b="b"/>
            <a:pathLst>
              <a:path w="103" h="105">
                <a:moveTo>
                  <a:pt x="37" y="0"/>
                </a:moveTo>
                <a:lnTo>
                  <a:pt x="103" y="64"/>
                </a:lnTo>
                <a:lnTo>
                  <a:pt x="0" y="105"/>
                </a:lnTo>
                <a:lnTo>
                  <a:pt x="37" y="0"/>
                </a:lnTo>
                <a:close/>
              </a:path>
            </a:pathLst>
          </a:custGeom>
          <a:solidFill>
            <a:srgbClr val="4D607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矩形 46"/>
          <p:cNvSpPr/>
          <p:nvPr/>
        </p:nvSpPr>
        <p:spPr>
          <a:xfrm>
            <a:off x="5728378" y="2791591"/>
            <a:ext cx="735237"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01</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48" name="矩形 47"/>
          <p:cNvSpPr/>
          <p:nvPr/>
        </p:nvSpPr>
        <p:spPr>
          <a:xfrm>
            <a:off x="6394452" y="3394763"/>
            <a:ext cx="735237"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02</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49" name="矩形 48"/>
          <p:cNvSpPr/>
          <p:nvPr/>
        </p:nvSpPr>
        <p:spPr>
          <a:xfrm>
            <a:off x="5820459" y="3948808"/>
            <a:ext cx="735237"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03</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50" name="矩形 49"/>
          <p:cNvSpPr/>
          <p:nvPr/>
        </p:nvSpPr>
        <p:spPr>
          <a:xfrm>
            <a:off x="5194982" y="3345636"/>
            <a:ext cx="735237"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04</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51" name="矩形 50"/>
          <p:cNvSpPr/>
          <p:nvPr/>
        </p:nvSpPr>
        <p:spPr>
          <a:xfrm>
            <a:off x="5760061" y="5455967"/>
            <a:ext cx="825867" cy="369332"/>
          </a:xfrm>
          <a:prstGeom prst="rect">
            <a:avLst/>
          </a:prstGeom>
        </p:spPr>
        <p:txBody>
          <a:bodyPr wrap="none">
            <a:spAutoFit/>
          </a:bodyPr>
          <a:lstStyle/>
          <a:p>
            <a:r>
              <a:rPr lang="en-US" altLang="zh-CN" b="1" dirty="0">
                <a:solidFill>
                  <a:prstClr val="black">
                    <a:lumMod val="65000"/>
                    <a:lumOff val="35000"/>
                  </a:prstClr>
                </a:solidFill>
                <a:latin typeface="Agency FB" panose="020B0503020202020204" pitchFamily="34" charset="0"/>
                <a:ea typeface="微软雅黑" panose="020B0503020204020204" pitchFamily="34" charset="-122"/>
              </a:rPr>
              <a:t>CONTENT</a:t>
            </a:r>
            <a:endParaRPr lang="zh-CN" altLang="en-US" dirty="0">
              <a:solidFill>
                <a:prstClr val="black">
                  <a:lumMod val="65000"/>
                  <a:lumOff val="35000"/>
                </a:prstClr>
              </a:solidFill>
            </a:endParaRPr>
          </a:p>
        </p:txBody>
      </p:sp>
      <p:sp>
        <p:nvSpPr>
          <p:cNvPr id="52" name="矩形 51"/>
          <p:cNvSpPr/>
          <p:nvPr/>
        </p:nvSpPr>
        <p:spPr>
          <a:xfrm>
            <a:off x="5505007" y="1835923"/>
            <a:ext cx="1354858" cy="400110"/>
          </a:xfrm>
          <a:prstGeom prst="rect">
            <a:avLst/>
          </a:prstGeom>
        </p:spPr>
        <p:txBody>
          <a:bodyPr wrap="none">
            <a:spAutoFit/>
          </a:bodyPr>
          <a:lstStyle/>
          <a:p>
            <a:r>
              <a:rPr lang="en-US" altLang="zh-CN" sz="2000" b="1" dirty="0">
                <a:solidFill>
                  <a:prstClr val="white"/>
                </a:solidFill>
                <a:latin typeface="Agency FB" panose="020B0503020202020204" pitchFamily="34" charset="0"/>
                <a:ea typeface="微软雅黑" panose="020B0503020204020204" pitchFamily="34" charset="-122"/>
              </a:rPr>
              <a:t>CONTENT TITLE</a:t>
            </a:r>
            <a:endParaRPr lang="zh-CN" altLang="en-US" sz="2000" b="1" dirty="0">
              <a:solidFill>
                <a:prstClr val="white"/>
              </a:solidFill>
            </a:endParaRPr>
          </a:p>
        </p:txBody>
      </p:sp>
      <p:sp>
        <p:nvSpPr>
          <p:cNvPr id="53" name="矩形 52"/>
          <p:cNvSpPr/>
          <p:nvPr/>
        </p:nvSpPr>
        <p:spPr>
          <a:xfrm rot="16200000">
            <a:off x="3790531" y="3485330"/>
            <a:ext cx="1354858" cy="400110"/>
          </a:xfrm>
          <a:prstGeom prst="rect">
            <a:avLst/>
          </a:prstGeom>
        </p:spPr>
        <p:txBody>
          <a:bodyPr wrap="none">
            <a:spAutoFit/>
          </a:bodyPr>
          <a:lstStyle/>
          <a:p>
            <a:r>
              <a:rPr lang="en-US" altLang="zh-CN" sz="2000" b="1" dirty="0">
                <a:solidFill>
                  <a:prstClr val="white"/>
                </a:solidFill>
                <a:latin typeface="Agency FB" panose="020B0503020202020204" pitchFamily="34" charset="0"/>
                <a:ea typeface="微软雅黑" panose="020B0503020204020204" pitchFamily="34" charset="-122"/>
              </a:rPr>
              <a:t>CONTENT TITLE</a:t>
            </a:r>
            <a:endParaRPr lang="zh-CN" altLang="en-US" sz="2000" b="1" dirty="0">
              <a:solidFill>
                <a:prstClr val="white"/>
              </a:solidFill>
            </a:endParaRPr>
          </a:p>
        </p:txBody>
      </p:sp>
      <p:sp>
        <p:nvSpPr>
          <p:cNvPr id="54" name="矩形 53"/>
          <p:cNvSpPr/>
          <p:nvPr/>
        </p:nvSpPr>
        <p:spPr>
          <a:xfrm rot="16200000">
            <a:off x="7254144" y="3446707"/>
            <a:ext cx="1354858" cy="400110"/>
          </a:xfrm>
          <a:prstGeom prst="rect">
            <a:avLst/>
          </a:prstGeom>
        </p:spPr>
        <p:txBody>
          <a:bodyPr wrap="none">
            <a:spAutoFit/>
          </a:bodyPr>
          <a:lstStyle/>
          <a:p>
            <a:r>
              <a:rPr lang="en-US" altLang="zh-CN" sz="2000" b="1" dirty="0">
                <a:solidFill>
                  <a:prstClr val="white"/>
                </a:solidFill>
                <a:latin typeface="Agency FB" panose="020B0503020202020204" pitchFamily="34" charset="0"/>
                <a:ea typeface="微软雅黑" panose="020B0503020204020204" pitchFamily="34" charset="-122"/>
              </a:rPr>
              <a:t>CONTENT TITLE</a:t>
            </a:r>
            <a:endParaRPr lang="zh-CN" altLang="en-US" sz="2000" b="1" dirty="0">
              <a:solidFill>
                <a:prstClr val="white"/>
              </a:solidFill>
            </a:endParaRPr>
          </a:p>
        </p:txBody>
      </p:sp>
    </p:spTree>
    <p:extLst>
      <p:ext uri="{BB962C8B-B14F-4D97-AF65-F5344CB8AC3E}">
        <p14:creationId xmlns:p14="http://schemas.microsoft.com/office/powerpoint/2010/main" val="265351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椭圆 55"/>
          <p:cNvSpPr/>
          <p:nvPr/>
        </p:nvSpPr>
        <p:spPr>
          <a:xfrm>
            <a:off x="2971800" y="3819525"/>
            <a:ext cx="2686050" cy="2686050"/>
          </a:xfrm>
          <a:prstGeom prst="ellipse">
            <a:avLst/>
          </a:prstGeom>
          <a:solidFill>
            <a:srgbClr val="E05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椭圆 66"/>
          <p:cNvSpPr/>
          <p:nvPr/>
        </p:nvSpPr>
        <p:spPr>
          <a:xfrm>
            <a:off x="4872906" y="2581275"/>
            <a:ext cx="2100758" cy="2100758"/>
          </a:xfrm>
          <a:prstGeom prst="ellipse">
            <a:avLst/>
          </a:prstGeom>
          <a:solidFill>
            <a:srgbClr val="27A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椭圆 67"/>
          <p:cNvSpPr/>
          <p:nvPr/>
        </p:nvSpPr>
        <p:spPr>
          <a:xfrm>
            <a:off x="6356493" y="1552575"/>
            <a:ext cx="1643718" cy="1643718"/>
          </a:xfrm>
          <a:prstGeom prst="ellipse">
            <a:avLst/>
          </a:prstGeom>
          <a:solidFill>
            <a:srgbClr val="F4A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椭圆 68"/>
          <p:cNvSpPr/>
          <p:nvPr/>
        </p:nvSpPr>
        <p:spPr>
          <a:xfrm>
            <a:off x="7486649" y="920606"/>
            <a:ext cx="1142211" cy="1142211"/>
          </a:xfrm>
          <a:prstGeom prst="ellipse">
            <a:avLst/>
          </a:prstGeom>
          <a:solidFill>
            <a:srgbClr val="4D6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sp>
        <p:nvSpPr>
          <p:cNvPr id="20" name="Freeform 5"/>
          <p:cNvSpPr>
            <a:spLocks noEditPoints="1"/>
          </p:cNvSpPr>
          <p:nvPr/>
        </p:nvSpPr>
        <p:spPr bwMode="auto">
          <a:xfrm>
            <a:off x="2911475" y="864890"/>
            <a:ext cx="5767388" cy="5767388"/>
          </a:xfrm>
          <a:custGeom>
            <a:avLst/>
            <a:gdLst>
              <a:gd name="T0" fmla="*/ 3284 w 4014"/>
              <a:gd name="T1" fmla="*/ 125 h 4014"/>
              <a:gd name="T2" fmla="*/ 2963 w 4014"/>
              <a:gd name="T3" fmla="*/ 442 h 4014"/>
              <a:gd name="T4" fmla="*/ 2364 w 4014"/>
              <a:gd name="T5" fmla="*/ 1163 h 4014"/>
              <a:gd name="T6" fmla="*/ 1544 w 4014"/>
              <a:gd name="T7" fmla="*/ 1351 h 4014"/>
              <a:gd name="T8" fmla="*/ 1338 w 4014"/>
              <a:gd name="T9" fmla="*/ 2109 h 4014"/>
              <a:gd name="T10" fmla="*/ 994 w 4014"/>
              <a:gd name="T11" fmla="*/ 2047 h 4014"/>
              <a:gd name="T12" fmla="*/ 21 w 4014"/>
              <a:gd name="T13" fmla="*/ 3020 h 4014"/>
              <a:gd name="T14" fmla="*/ 994 w 4014"/>
              <a:gd name="T15" fmla="*/ 3993 h 4014"/>
              <a:gd name="T16" fmla="*/ 1967 w 4014"/>
              <a:gd name="T17" fmla="*/ 3020 h 4014"/>
              <a:gd name="T18" fmla="*/ 2104 w 4014"/>
              <a:gd name="T19" fmla="*/ 2702 h 4014"/>
              <a:gd name="T20" fmla="*/ 2851 w 4014"/>
              <a:gd name="T21" fmla="*/ 1650 h 4014"/>
              <a:gd name="T22" fmla="*/ 3394 w 4014"/>
              <a:gd name="T23" fmla="*/ 1482 h 4014"/>
              <a:gd name="T24" fmla="*/ 3539 w 4014"/>
              <a:gd name="T25" fmla="*/ 852 h 4014"/>
              <a:gd name="T26" fmla="*/ 3889 w 4014"/>
              <a:gd name="T27" fmla="*/ 730 h 4014"/>
              <a:gd name="T28" fmla="*/ 3889 w 4014"/>
              <a:gd name="T29" fmla="*/ 125 h 4014"/>
              <a:gd name="T30" fmla="*/ 1637 w 4014"/>
              <a:gd name="T31" fmla="*/ 3663 h 4014"/>
              <a:gd name="T32" fmla="*/ 1101 w 4014"/>
              <a:gd name="T33" fmla="*/ 3139 h 4014"/>
              <a:gd name="T34" fmla="*/ 1422 w 4014"/>
              <a:gd name="T35" fmla="*/ 3637 h 4014"/>
              <a:gd name="T36" fmla="*/ 377 w 4014"/>
              <a:gd name="T37" fmla="*/ 2592 h 4014"/>
              <a:gd name="T38" fmla="*/ 875 w 4014"/>
              <a:gd name="T39" fmla="*/ 2913 h 4014"/>
              <a:gd name="T40" fmla="*/ 351 w 4014"/>
              <a:gd name="T41" fmla="*/ 2377 h 4014"/>
              <a:gd name="T42" fmla="*/ 1544 w 4014"/>
              <a:gd name="T43" fmla="*/ 2470 h 4014"/>
              <a:gd name="T44" fmla="*/ 1825 w 4014"/>
              <a:gd name="T45" fmla="*/ 2651 h 4014"/>
              <a:gd name="T46" fmla="*/ 2618 w 4014"/>
              <a:gd name="T47" fmla="*/ 2425 h 4014"/>
              <a:gd name="T48" fmla="*/ 2190 w 4014"/>
              <a:gd name="T49" fmla="*/ 2006 h 4014"/>
              <a:gd name="T50" fmla="*/ 2446 w 4014"/>
              <a:gd name="T51" fmla="*/ 2404 h 4014"/>
              <a:gd name="T52" fmla="*/ 1610 w 4014"/>
              <a:gd name="T53" fmla="*/ 1568 h 4014"/>
              <a:gd name="T54" fmla="*/ 2008 w 4014"/>
              <a:gd name="T55" fmla="*/ 1824 h 4014"/>
              <a:gd name="T56" fmla="*/ 1589 w 4014"/>
              <a:gd name="T57" fmla="*/ 1396 h 4014"/>
              <a:gd name="T58" fmla="*/ 2532 w 4014"/>
              <a:gd name="T59" fmla="*/ 1482 h 4014"/>
              <a:gd name="T60" fmla="*/ 2776 w 4014"/>
              <a:gd name="T61" fmla="*/ 1631 h 4014"/>
              <a:gd name="T62" fmla="*/ 3465 w 4014"/>
              <a:gd name="T63" fmla="*/ 838 h 4014"/>
              <a:gd name="T64" fmla="*/ 2651 w 4014"/>
              <a:gd name="T65" fmla="*/ 1499 h 4014"/>
              <a:gd name="T66" fmla="*/ 3027 w 4014"/>
              <a:gd name="T67" fmla="*/ 1421 h 4014"/>
              <a:gd name="T68" fmla="*/ 3220 w 4014"/>
              <a:gd name="T69" fmla="*/ 794 h 4014"/>
              <a:gd name="T70" fmla="*/ 2593 w 4014"/>
              <a:gd name="T71" fmla="*/ 987 h 4014"/>
              <a:gd name="T72" fmla="*/ 2515 w 4014"/>
              <a:gd name="T73" fmla="*/ 1363 h 4014"/>
              <a:gd name="T74" fmla="*/ 3177 w 4014"/>
              <a:gd name="T75" fmla="*/ 549 h 4014"/>
              <a:gd name="T76" fmla="*/ 3465 w 4014"/>
              <a:gd name="T77" fmla="*/ 838 h 4014"/>
              <a:gd name="T78" fmla="*/ 3844 w 4014"/>
              <a:gd name="T79" fmla="*/ 685 h 4014"/>
              <a:gd name="T80" fmla="*/ 3629 w 4014"/>
              <a:gd name="T81" fmla="*/ 475 h 4014"/>
              <a:gd name="T82" fmla="*/ 3758 w 4014"/>
              <a:gd name="T83" fmla="*/ 674 h 4014"/>
              <a:gd name="T84" fmla="*/ 3340 w 4014"/>
              <a:gd name="T85" fmla="*/ 256 h 4014"/>
              <a:gd name="T86" fmla="*/ 3539 w 4014"/>
              <a:gd name="T87" fmla="*/ 385 h 4014"/>
              <a:gd name="T88" fmla="*/ 3329 w 4014"/>
              <a:gd name="T89" fmla="*/ 170 h 4014"/>
              <a:gd name="T90" fmla="*/ 3844 w 4014"/>
              <a:gd name="T91" fmla="*/ 685 h 4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14" h="4014">
                <a:moveTo>
                  <a:pt x="3587" y="0"/>
                </a:moveTo>
                <a:cubicBezTo>
                  <a:pt x="3472" y="0"/>
                  <a:pt x="3365" y="44"/>
                  <a:pt x="3284" y="125"/>
                </a:cubicBezTo>
                <a:cubicBezTo>
                  <a:pt x="3189" y="221"/>
                  <a:pt x="3148" y="350"/>
                  <a:pt x="3162" y="475"/>
                </a:cubicBezTo>
                <a:cubicBezTo>
                  <a:pt x="3099" y="453"/>
                  <a:pt x="3032" y="442"/>
                  <a:pt x="2963" y="442"/>
                </a:cubicBezTo>
                <a:cubicBezTo>
                  <a:pt x="2800" y="442"/>
                  <a:pt x="2647" y="505"/>
                  <a:pt x="2532" y="620"/>
                </a:cubicBezTo>
                <a:cubicBezTo>
                  <a:pt x="2385" y="767"/>
                  <a:pt x="2329" y="972"/>
                  <a:pt x="2364" y="1163"/>
                </a:cubicBezTo>
                <a:cubicBezTo>
                  <a:pt x="2282" y="1134"/>
                  <a:pt x="2194" y="1119"/>
                  <a:pt x="2104" y="1119"/>
                </a:cubicBezTo>
                <a:cubicBezTo>
                  <a:pt x="1892" y="1119"/>
                  <a:pt x="1694" y="1201"/>
                  <a:pt x="1544" y="1351"/>
                </a:cubicBezTo>
                <a:cubicBezTo>
                  <a:pt x="1395" y="1500"/>
                  <a:pt x="1313" y="1699"/>
                  <a:pt x="1313" y="1910"/>
                </a:cubicBezTo>
                <a:cubicBezTo>
                  <a:pt x="1313" y="1978"/>
                  <a:pt x="1321" y="2045"/>
                  <a:pt x="1338" y="2109"/>
                </a:cubicBezTo>
                <a:cubicBezTo>
                  <a:pt x="1338" y="2109"/>
                  <a:pt x="1338" y="2109"/>
                  <a:pt x="1338" y="2109"/>
                </a:cubicBezTo>
                <a:cubicBezTo>
                  <a:pt x="1229" y="2068"/>
                  <a:pt x="1113" y="2047"/>
                  <a:pt x="994" y="2047"/>
                </a:cubicBezTo>
                <a:cubicBezTo>
                  <a:pt x="734" y="2047"/>
                  <a:pt x="490" y="2148"/>
                  <a:pt x="306" y="2332"/>
                </a:cubicBezTo>
                <a:cubicBezTo>
                  <a:pt x="122" y="2516"/>
                  <a:pt x="21" y="2760"/>
                  <a:pt x="21" y="3020"/>
                </a:cubicBezTo>
                <a:cubicBezTo>
                  <a:pt x="21" y="3280"/>
                  <a:pt x="122" y="3524"/>
                  <a:pt x="306" y="3708"/>
                </a:cubicBezTo>
                <a:cubicBezTo>
                  <a:pt x="490" y="3892"/>
                  <a:pt x="734" y="3993"/>
                  <a:pt x="994" y="3993"/>
                </a:cubicBezTo>
                <a:cubicBezTo>
                  <a:pt x="1254" y="3993"/>
                  <a:pt x="1498" y="3892"/>
                  <a:pt x="1682" y="3708"/>
                </a:cubicBezTo>
                <a:cubicBezTo>
                  <a:pt x="1866" y="3524"/>
                  <a:pt x="1967" y="3280"/>
                  <a:pt x="1967" y="3020"/>
                </a:cubicBezTo>
                <a:cubicBezTo>
                  <a:pt x="1967" y="2901"/>
                  <a:pt x="1946" y="2785"/>
                  <a:pt x="1905" y="2676"/>
                </a:cubicBezTo>
                <a:cubicBezTo>
                  <a:pt x="1969" y="2693"/>
                  <a:pt x="2036" y="2702"/>
                  <a:pt x="2104" y="2702"/>
                </a:cubicBezTo>
                <a:cubicBezTo>
                  <a:pt x="2315" y="2702"/>
                  <a:pt x="2514" y="2619"/>
                  <a:pt x="2663" y="2470"/>
                </a:cubicBezTo>
                <a:cubicBezTo>
                  <a:pt x="2885" y="2249"/>
                  <a:pt x="2947" y="1928"/>
                  <a:pt x="2851" y="1650"/>
                </a:cubicBezTo>
                <a:cubicBezTo>
                  <a:pt x="2888" y="1657"/>
                  <a:pt x="2925" y="1660"/>
                  <a:pt x="2963" y="1660"/>
                </a:cubicBezTo>
                <a:cubicBezTo>
                  <a:pt x="3126" y="1660"/>
                  <a:pt x="3279" y="1597"/>
                  <a:pt x="3394" y="1482"/>
                </a:cubicBezTo>
                <a:cubicBezTo>
                  <a:pt x="3564" y="1312"/>
                  <a:pt x="3612" y="1066"/>
                  <a:pt x="3539" y="852"/>
                </a:cubicBezTo>
                <a:cubicBezTo>
                  <a:pt x="3539" y="852"/>
                  <a:pt x="3539" y="852"/>
                  <a:pt x="3539" y="852"/>
                </a:cubicBezTo>
                <a:cubicBezTo>
                  <a:pt x="3555" y="854"/>
                  <a:pt x="3571" y="855"/>
                  <a:pt x="3587" y="855"/>
                </a:cubicBezTo>
                <a:cubicBezTo>
                  <a:pt x="3701" y="855"/>
                  <a:pt x="3808" y="811"/>
                  <a:pt x="3889" y="730"/>
                </a:cubicBezTo>
                <a:cubicBezTo>
                  <a:pt x="3970" y="649"/>
                  <a:pt x="4014" y="542"/>
                  <a:pt x="4014" y="428"/>
                </a:cubicBezTo>
                <a:cubicBezTo>
                  <a:pt x="4014" y="313"/>
                  <a:pt x="3970" y="206"/>
                  <a:pt x="3889" y="125"/>
                </a:cubicBezTo>
                <a:cubicBezTo>
                  <a:pt x="3808" y="44"/>
                  <a:pt x="3701" y="0"/>
                  <a:pt x="3587" y="0"/>
                </a:cubicBezTo>
                <a:close/>
                <a:moveTo>
                  <a:pt x="1637" y="3663"/>
                </a:moveTo>
                <a:cubicBezTo>
                  <a:pt x="1320" y="3980"/>
                  <a:pt x="829" y="4014"/>
                  <a:pt x="474" y="3767"/>
                </a:cubicBezTo>
                <a:cubicBezTo>
                  <a:pt x="1101" y="3139"/>
                  <a:pt x="1101" y="3139"/>
                  <a:pt x="1101" y="3139"/>
                </a:cubicBezTo>
                <a:cubicBezTo>
                  <a:pt x="1101" y="3637"/>
                  <a:pt x="1101" y="3637"/>
                  <a:pt x="1101" y="3637"/>
                </a:cubicBezTo>
                <a:cubicBezTo>
                  <a:pt x="1422" y="3637"/>
                  <a:pt x="1422" y="3637"/>
                  <a:pt x="1422" y="3637"/>
                </a:cubicBezTo>
                <a:cubicBezTo>
                  <a:pt x="1422" y="2592"/>
                  <a:pt x="1422" y="2592"/>
                  <a:pt x="1422" y="2592"/>
                </a:cubicBezTo>
                <a:cubicBezTo>
                  <a:pt x="377" y="2592"/>
                  <a:pt x="377" y="2592"/>
                  <a:pt x="377" y="2592"/>
                </a:cubicBezTo>
                <a:cubicBezTo>
                  <a:pt x="377" y="2913"/>
                  <a:pt x="377" y="2913"/>
                  <a:pt x="377" y="2913"/>
                </a:cubicBezTo>
                <a:cubicBezTo>
                  <a:pt x="875" y="2913"/>
                  <a:pt x="875" y="2913"/>
                  <a:pt x="875" y="2913"/>
                </a:cubicBezTo>
                <a:cubicBezTo>
                  <a:pt x="248" y="3540"/>
                  <a:pt x="248" y="3540"/>
                  <a:pt x="248" y="3540"/>
                </a:cubicBezTo>
                <a:cubicBezTo>
                  <a:pt x="0" y="3185"/>
                  <a:pt x="34" y="2694"/>
                  <a:pt x="351" y="2377"/>
                </a:cubicBezTo>
                <a:cubicBezTo>
                  <a:pt x="624" y="2104"/>
                  <a:pt x="1029" y="2041"/>
                  <a:pt x="1363" y="2189"/>
                </a:cubicBezTo>
                <a:cubicBezTo>
                  <a:pt x="1402" y="2293"/>
                  <a:pt x="1463" y="2389"/>
                  <a:pt x="1544" y="2470"/>
                </a:cubicBezTo>
                <a:cubicBezTo>
                  <a:pt x="1625" y="2551"/>
                  <a:pt x="1721" y="2612"/>
                  <a:pt x="1825" y="2651"/>
                </a:cubicBezTo>
                <a:cubicBezTo>
                  <a:pt x="1825" y="2651"/>
                  <a:pt x="1825" y="2651"/>
                  <a:pt x="1825" y="2651"/>
                </a:cubicBezTo>
                <a:cubicBezTo>
                  <a:pt x="1973" y="2985"/>
                  <a:pt x="1910" y="3390"/>
                  <a:pt x="1637" y="3663"/>
                </a:cubicBezTo>
                <a:close/>
                <a:moveTo>
                  <a:pt x="2618" y="2425"/>
                </a:moveTo>
                <a:cubicBezTo>
                  <a:pt x="2365" y="2678"/>
                  <a:pt x="1972" y="2705"/>
                  <a:pt x="1688" y="2507"/>
                </a:cubicBezTo>
                <a:cubicBezTo>
                  <a:pt x="2190" y="2006"/>
                  <a:pt x="2190" y="2006"/>
                  <a:pt x="2190" y="2006"/>
                </a:cubicBezTo>
                <a:cubicBezTo>
                  <a:pt x="2190" y="2404"/>
                  <a:pt x="2190" y="2404"/>
                  <a:pt x="2190" y="2404"/>
                </a:cubicBezTo>
                <a:cubicBezTo>
                  <a:pt x="2446" y="2404"/>
                  <a:pt x="2446" y="2404"/>
                  <a:pt x="2446" y="2404"/>
                </a:cubicBezTo>
                <a:cubicBezTo>
                  <a:pt x="2446" y="1568"/>
                  <a:pt x="2446" y="1568"/>
                  <a:pt x="2446" y="1568"/>
                </a:cubicBezTo>
                <a:cubicBezTo>
                  <a:pt x="1610" y="1568"/>
                  <a:pt x="1610" y="1568"/>
                  <a:pt x="1610" y="1568"/>
                </a:cubicBezTo>
                <a:cubicBezTo>
                  <a:pt x="1610" y="1824"/>
                  <a:pt x="1610" y="1824"/>
                  <a:pt x="1610" y="1824"/>
                </a:cubicBezTo>
                <a:cubicBezTo>
                  <a:pt x="2008" y="1824"/>
                  <a:pt x="2008" y="1824"/>
                  <a:pt x="2008" y="1824"/>
                </a:cubicBezTo>
                <a:cubicBezTo>
                  <a:pt x="1507" y="2326"/>
                  <a:pt x="1507" y="2326"/>
                  <a:pt x="1507" y="2326"/>
                </a:cubicBezTo>
                <a:cubicBezTo>
                  <a:pt x="1309" y="2042"/>
                  <a:pt x="1336" y="1649"/>
                  <a:pt x="1589" y="1396"/>
                </a:cubicBezTo>
                <a:cubicBezTo>
                  <a:pt x="1804" y="1181"/>
                  <a:pt x="2119" y="1129"/>
                  <a:pt x="2383" y="1238"/>
                </a:cubicBezTo>
                <a:cubicBezTo>
                  <a:pt x="2412" y="1328"/>
                  <a:pt x="2461" y="1411"/>
                  <a:pt x="2532" y="1482"/>
                </a:cubicBezTo>
                <a:cubicBezTo>
                  <a:pt x="2602" y="1551"/>
                  <a:pt x="2685" y="1602"/>
                  <a:pt x="2776" y="1631"/>
                </a:cubicBezTo>
                <a:cubicBezTo>
                  <a:pt x="2776" y="1631"/>
                  <a:pt x="2776" y="1631"/>
                  <a:pt x="2776" y="1631"/>
                </a:cubicBezTo>
                <a:cubicBezTo>
                  <a:pt x="2885" y="1895"/>
                  <a:pt x="2833" y="2210"/>
                  <a:pt x="2618" y="2425"/>
                </a:cubicBezTo>
                <a:close/>
                <a:moveTo>
                  <a:pt x="3465" y="838"/>
                </a:moveTo>
                <a:cubicBezTo>
                  <a:pt x="3550" y="1036"/>
                  <a:pt x="3511" y="1275"/>
                  <a:pt x="3349" y="1437"/>
                </a:cubicBezTo>
                <a:cubicBezTo>
                  <a:pt x="3159" y="1627"/>
                  <a:pt x="2864" y="1647"/>
                  <a:pt x="2651" y="1499"/>
                </a:cubicBezTo>
                <a:cubicBezTo>
                  <a:pt x="3027" y="1123"/>
                  <a:pt x="3027" y="1123"/>
                  <a:pt x="3027" y="1123"/>
                </a:cubicBezTo>
                <a:cubicBezTo>
                  <a:pt x="3027" y="1421"/>
                  <a:pt x="3027" y="1421"/>
                  <a:pt x="3027" y="1421"/>
                </a:cubicBezTo>
                <a:cubicBezTo>
                  <a:pt x="3220" y="1421"/>
                  <a:pt x="3220" y="1421"/>
                  <a:pt x="3220" y="1421"/>
                </a:cubicBezTo>
                <a:cubicBezTo>
                  <a:pt x="3220" y="794"/>
                  <a:pt x="3220" y="794"/>
                  <a:pt x="3220" y="794"/>
                </a:cubicBezTo>
                <a:cubicBezTo>
                  <a:pt x="2593" y="794"/>
                  <a:pt x="2593" y="794"/>
                  <a:pt x="2593" y="794"/>
                </a:cubicBezTo>
                <a:cubicBezTo>
                  <a:pt x="2593" y="987"/>
                  <a:pt x="2593" y="987"/>
                  <a:pt x="2593" y="987"/>
                </a:cubicBezTo>
                <a:cubicBezTo>
                  <a:pt x="2891" y="987"/>
                  <a:pt x="2891" y="987"/>
                  <a:pt x="2891" y="987"/>
                </a:cubicBezTo>
                <a:cubicBezTo>
                  <a:pt x="2515" y="1363"/>
                  <a:pt x="2515" y="1363"/>
                  <a:pt x="2515" y="1363"/>
                </a:cubicBezTo>
                <a:cubicBezTo>
                  <a:pt x="2367" y="1150"/>
                  <a:pt x="2387" y="855"/>
                  <a:pt x="2577" y="665"/>
                </a:cubicBezTo>
                <a:cubicBezTo>
                  <a:pt x="2739" y="503"/>
                  <a:pt x="2978" y="464"/>
                  <a:pt x="3177" y="549"/>
                </a:cubicBezTo>
                <a:cubicBezTo>
                  <a:pt x="3196" y="615"/>
                  <a:pt x="3232" y="678"/>
                  <a:pt x="3284" y="730"/>
                </a:cubicBezTo>
                <a:cubicBezTo>
                  <a:pt x="3336" y="781"/>
                  <a:pt x="3398" y="818"/>
                  <a:pt x="3465" y="838"/>
                </a:cubicBezTo>
                <a:cubicBezTo>
                  <a:pt x="3465" y="838"/>
                  <a:pt x="3465" y="838"/>
                  <a:pt x="3465" y="838"/>
                </a:cubicBezTo>
                <a:close/>
                <a:moveTo>
                  <a:pt x="3844" y="685"/>
                </a:moveTo>
                <a:cubicBezTo>
                  <a:pt x="3717" y="811"/>
                  <a:pt x="3520" y="825"/>
                  <a:pt x="3379" y="726"/>
                </a:cubicBezTo>
                <a:cubicBezTo>
                  <a:pt x="3629" y="475"/>
                  <a:pt x="3629" y="475"/>
                  <a:pt x="3629" y="475"/>
                </a:cubicBezTo>
                <a:cubicBezTo>
                  <a:pt x="3629" y="674"/>
                  <a:pt x="3629" y="674"/>
                  <a:pt x="3629" y="674"/>
                </a:cubicBezTo>
                <a:cubicBezTo>
                  <a:pt x="3758" y="674"/>
                  <a:pt x="3758" y="674"/>
                  <a:pt x="3758" y="674"/>
                </a:cubicBezTo>
                <a:cubicBezTo>
                  <a:pt x="3758" y="256"/>
                  <a:pt x="3758" y="256"/>
                  <a:pt x="3758" y="256"/>
                </a:cubicBezTo>
                <a:cubicBezTo>
                  <a:pt x="3340" y="256"/>
                  <a:pt x="3340" y="256"/>
                  <a:pt x="3340" y="256"/>
                </a:cubicBezTo>
                <a:cubicBezTo>
                  <a:pt x="3340" y="385"/>
                  <a:pt x="3340" y="385"/>
                  <a:pt x="3340" y="385"/>
                </a:cubicBezTo>
                <a:cubicBezTo>
                  <a:pt x="3539" y="385"/>
                  <a:pt x="3539" y="385"/>
                  <a:pt x="3539" y="385"/>
                </a:cubicBezTo>
                <a:cubicBezTo>
                  <a:pt x="3288" y="635"/>
                  <a:pt x="3288" y="635"/>
                  <a:pt x="3288" y="635"/>
                </a:cubicBezTo>
                <a:cubicBezTo>
                  <a:pt x="3189" y="494"/>
                  <a:pt x="3203" y="297"/>
                  <a:pt x="3329" y="170"/>
                </a:cubicBezTo>
                <a:cubicBezTo>
                  <a:pt x="3471" y="28"/>
                  <a:pt x="3702" y="28"/>
                  <a:pt x="3844" y="170"/>
                </a:cubicBezTo>
                <a:cubicBezTo>
                  <a:pt x="3986" y="312"/>
                  <a:pt x="3986" y="543"/>
                  <a:pt x="3844" y="685"/>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nvGrpSpPr>
          <p:cNvPr id="70" name="组合 69"/>
          <p:cNvGrpSpPr/>
          <p:nvPr/>
        </p:nvGrpSpPr>
        <p:grpSpPr>
          <a:xfrm>
            <a:off x="743021" y="3353850"/>
            <a:ext cx="2516012" cy="1231107"/>
            <a:chOff x="1517606" y="1668746"/>
            <a:chExt cx="2516012" cy="1231107"/>
          </a:xfrm>
        </p:grpSpPr>
        <p:sp>
          <p:nvSpPr>
            <p:cNvPr id="71" name="矩形 7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72" name="矩形 71"/>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73" name="组合 72"/>
          <p:cNvGrpSpPr/>
          <p:nvPr/>
        </p:nvGrpSpPr>
        <p:grpSpPr>
          <a:xfrm>
            <a:off x="6985973" y="4344691"/>
            <a:ext cx="2516012" cy="1231107"/>
            <a:chOff x="1517606" y="1668746"/>
            <a:chExt cx="2516012" cy="1231107"/>
          </a:xfrm>
        </p:grpSpPr>
        <p:sp>
          <p:nvSpPr>
            <p:cNvPr id="74" name="矩形 73"/>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75" name="矩形 74"/>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76" name="组合 75"/>
          <p:cNvGrpSpPr/>
          <p:nvPr/>
        </p:nvGrpSpPr>
        <p:grpSpPr>
          <a:xfrm>
            <a:off x="8944598" y="1731617"/>
            <a:ext cx="2435704" cy="1231107"/>
            <a:chOff x="1517606" y="1668746"/>
            <a:chExt cx="2435704" cy="1231107"/>
          </a:xfrm>
        </p:grpSpPr>
        <p:sp>
          <p:nvSpPr>
            <p:cNvPr id="77" name="矩形 7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78" name="矩形 77"/>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79" name="组合 78"/>
          <p:cNvGrpSpPr/>
          <p:nvPr/>
        </p:nvGrpSpPr>
        <p:grpSpPr>
          <a:xfrm>
            <a:off x="3416132" y="1161107"/>
            <a:ext cx="2435704" cy="1231107"/>
            <a:chOff x="1517606" y="1668746"/>
            <a:chExt cx="2435704" cy="1231107"/>
          </a:xfrm>
        </p:grpSpPr>
        <p:sp>
          <p:nvSpPr>
            <p:cNvPr id="80" name="矩形 79"/>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81" name="矩形 80"/>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82" name="矩形 81"/>
          <p:cNvSpPr/>
          <p:nvPr/>
        </p:nvSpPr>
        <p:spPr>
          <a:xfrm>
            <a:off x="4198008" y="4686131"/>
            <a:ext cx="735237" cy="523220"/>
          </a:xfrm>
          <a:prstGeom prst="rect">
            <a:avLst/>
          </a:prstGeom>
        </p:spPr>
        <p:txBody>
          <a:bodyPr wrap="square">
            <a:spAutoFit/>
          </a:bodyPr>
          <a:lstStyle/>
          <a:p>
            <a:pPr algn="ctr"/>
            <a:r>
              <a:rPr lang="en-US" altLang="zh-CN" sz="2800" dirty="0">
                <a:solidFill>
                  <a:prstClr val="black">
                    <a:lumMod val="65000"/>
                    <a:lumOff val="35000"/>
                  </a:prstClr>
                </a:solidFill>
                <a:latin typeface="Haettenschweiler" panose="020B0706040902060204" pitchFamily="34" charset="0"/>
                <a:ea typeface="微软雅黑" panose="020B0503020204020204" pitchFamily="34" charset="-122"/>
              </a:rPr>
              <a:t>01</a:t>
            </a:r>
            <a:endParaRPr lang="zh-CN" altLang="en-US" sz="2800" dirty="0">
              <a:solidFill>
                <a:prstClr val="black">
                  <a:lumMod val="65000"/>
                  <a:lumOff val="35000"/>
                </a:prstClr>
              </a:solidFill>
              <a:latin typeface="Haettenschweiler" panose="020B0706040902060204" pitchFamily="34" charset="0"/>
              <a:ea typeface="微软雅黑" panose="020B0503020204020204" pitchFamily="34" charset="-122"/>
            </a:endParaRPr>
          </a:p>
        </p:txBody>
      </p:sp>
      <p:sp>
        <p:nvSpPr>
          <p:cNvPr id="83" name="矩形 82"/>
          <p:cNvSpPr/>
          <p:nvPr/>
        </p:nvSpPr>
        <p:spPr>
          <a:xfrm>
            <a:off x="5736546" y="3154333"/>
            <a:ext cx="735237" cy="523220"/>
          </a:xfrm>
          <a:prstGeom prst="rect">
            <a:avLst/>
          </a:prstGeom>
        </p:spPr>
        <p:txBody>
          <a:bodyPr wrap="square">
            <a:spAutoFit/>
          </a:bodyPr>
          <a:lstStyle/>
          <a:p>
            <a:pPr algn="ctr"/>
            <a:r>
              <a:rPr lang="en-US" altLang="zh-CN" sz="2800" dirty="0">
                <a:solidFill>
                  <a:prstClr val="black">
                    <a:lumMod val="65000"/>
                    <a:lumOff val="35000"/>
                  </a:prstClr>
                </a:solidFill>
                <a:latin typeface="Haettenschweiler" panose="020B0706040902060204" pitchFamily="34" charset="0"/>
                <a:ea typeface="微软雅黑" panose="020B0503020204020204" pitchFamily="34" charset="-122"/>
              </a:rPr>
              <a:t>02</a:t>
            </a:r>
            <a:endParaRPr lang="zh-CN" altLang="en-US" sz="2800" dirty="0">
              <a:solidFill>
                <a:prstClr val="black">
                  <a:lumMod val="65000"/>
                  <a:lumOff val="35000"/>
                </a:prstClr>
              </a:solidFill>
              <a:latin typeface="Haettenschweiler" panose="020B0706040902060204" pitchFamily="34" charset="0"/>
              <a:ea typeface="微软雅黑" panose="020B0503020204020204" pitchFamily="34" charset="-122"/>
            </a:endParaRPr>
          </a:p>
        </p:txBody>
      </p:sp>
      <p:sp>
        <p:nvSpPr>
          <p:cNvPr id="84" name="矩形 83"/>
          <p:cNvSpPr/>
          <p:nvPr/>
        </p:nvSpPr>
        <p:spPr>
          <a:xfrm>
            <a:off x="6922357" y="2002823"/>
            <a:ext cx="735237" cy="461665"/>
          </a:xfrm>
          <a:prstGeom prst="rect">
            <a:avLst/>
          </a:prstGeom>
        </p:spPr>
        <p:txBody>
          <a:bodyPr wrap="square">
            <a:spAutoFit/>
          </a:bodyPr>
          <a:lstStyle/>
          <a:p>
            <a:pPr algn="ctr"/>
            <a:r>
              <a:rPr lang="en-US" altLang="zh-CN" sz="2400" dirty="0">
                <a:solidFill>
                  <a:prstClr val="black">
                    <a:lumMod val="65000"/>
                    <a:lumOff val="35000"/>
                  </a:prstClr>
                </a:solidFill>
                <a:latin typeface="Haettenschweiler" panose="020B0706040902060204" pitchFamily="34" charset="0"/>
                <a:ea typeface="微软雅黑" panose="020B0503020204020204" pitchFamily="34" charset="-122"/>
              </a:rPr>
              <a:t>03</a:t>
            </a:r>
            <a:endParaRPr lang="zh-CN" altLang="en-US" sz="2400" dirty="0">
              <a:solidFill>
                <a:prstClr val="black">
                  <a:lumMod val="65000"/>
                  <a:lumOff val="35000"/>
                </a:prstClr>
              </a:solidFill>
              <a:latin typeface="Haettenschweiler" panose="020B0706040902060204" pitchFamily="34" charset="0"/>
              <a:ea typeface="微软雅黑" panose="020B0503020204020204" pitchFamily="34" charset="-122"/>
            </a:endParaRPr>
          </a:p>
        </p:txBody>
      </p:sp>
      <p:sp>
        <p:nvSpPr>
          <p:cNvPr id="85" name="矩形 84"/>
          <p:cNvSpPr/>
          <p:nvPr/>
        </p:nvSpPr>
        <p:spPr>
          <a:xfrm>
            <a:off x="7764666" y="1191885"/>
            <a:ext cx="735237" cy="369332"/>
          </a:xfrm>
          <a:prstGeom prst="rect">
            <a:avLst/>
          </a:prstGeom>
        </p:spPr>
        <p:txBody>
          <a:bodyPr wrap="square">
            <a:spAutoFit/>
          </a:bodyPr>
          <a:lstStyle/>
          <a:p>
            <a:pPr algn="ctr"/>
            <a:r>
              <a:rPr lang="en-US" altLang="zh-CN" dirty="0">
                <a:solidFill>
                  <a:prstClr val="black">
                    <a:lumMod val="65000"/>
                    <a:lumOff val="35000"/>
                  </a:prstClr>
                </a:solidFill>
                <a:latin typeface="Haettenschweiler" panose="020B0706040902060204" pitchFamily="34" charset="0"/>
                <a:ea typeface="微软雅黑" panose="020B0503020204020204" pitchFamily="34" charset="-122"/>
              </a:rPr>
              <a:t>04</a:t>
            </a:r>
            <a:endParaRPr lang="zh-CN" altLang="en-US" dirty="0">
              <a:solidFill>
                <a:prstClr val="black">
                  <a:lumMod val="65000"/>
                  <a:lumOff val="35000"/>
                </a:prstClr>
              </a:solidFill>
              <a:latin typeface="Haettenschweiler" panose="020B0706040902060204" pitchFamily="34" charset="0"/>
              <a:ea typeface="微软雅黑" panose="020B0503020204020204" pitchFamily="34" charset="-122"/>
            </a:endParaRPr>
          </a:p>
        </p:txBody>
      </p:sp>
    </p:spTree>
    <p:extLst>
      <p:ext uri="{BB962C8B-B14F-4D97-AF65-F5344CB8AC3E}">
        <p14:creationId xmlns:p14="http://schemas.microsoft.com/office/powerpoint/2010/main" val="60800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sp>
        <p:nvSpPr>
          <p:cNvPr id="9" name="Freeform 5"/>
          <p:cNvSpPr>
            <a:spLocks/>
          </p:cNvSpPr>
          <p:nvPr/>
        </p:nvSpPr>
        <p:spPr bwMode="auto">
          <a:xfrm>
            <a:off x="4031451" y="1347399"/>
            <a:ext cx="4381030" cy="3467387"/>
          </a:xfrm>
          <a:custGeom>
            <a:avLst/>
            <a:gdLst>
              <a:gd name="T0" fmla="*/ 1939 w 1963"/>
              <a:gd name="T1" fmla="*/ 1290 h 1552"/>
              <a:gd name="T2" fmla="*/ 1839 w 1963"/>
              <a:gd name="T3" fmla="*/ 1427 h 1552"/>
              <a:gd name="T4" fmla="*/ 1689 w 1963"/>
              <a:gd name="T5" fmla="*/ 1503 h 1552"/>
              <a:gd name="T6" fmla="*/ 1349 w 1963"/>
              <a:gd name="T7" fmla="*/ 1493 h 1552"/>
              <a:gd name="T8" fmla="*/ 1074 w 1963"/>
              <a:gd name="T9" fmla="*/ 1293 h 1552"/>
              <a:gd name="T10" fmla="*/ 852 w 1963"/>
              <a:gd name="T11" fmla="*/ 1021 h 1552"/>
              <a:gd name="T12" fmla="*/ 569 w 1963"/>
              <a:gd name="T13" fmla="*/ 813 h 1552"/>
              <a:gd name="T14" fmla="*/ 270 w 1963"/>
              <a:gd name="T15" fmla="*/ 634 h 1552"/>
              <a:gd name="T16" fmla="*/ 66 w 1963"/>
              <a:gd name="T17" fmla="*/ 0 h 1552"/>
              <a:gd name="T18" fmla="*/ 265 w 1963"/>
              <a:gd name="T19" fmla="*/ 639 h 1552"/>
              <a:gd name="T20" fmla="*/ 564 w 1963"/>
              <a:gd name="T21" fmla="*/ 822 h 1552"/>
              <a:gd name="T22" fmla="*/ 842 w 1963"/>
              <a:gd name="T23" fmla="*/ 1030 h 1552"/>
              <a:gd name="T24" fmla="*/ 1061 w 1963"/>
              <a:gd name="T25" fmla="*/ 1303 h 1552"/>
              <a:gd name="T26" fmla="*/ 1343 w 1963"/>
              <a:gd name="T27" fmla="*/ 1511 h 1552"/>
              <a:gd name="T28" fmla="*/ 1695 w 1963"/>
              <a:gd name="T29" fmla="*/ 1525 h 1552"/>
              <a:gd name="T30" fmla="*/ 1855 w 1963"/>
              <a:gd name="T31" fmla="*/ 1445 h 1552"/>
              <a:gd name="T32" fmla="*/ 1963 w 1963"/>
              <a:gd name="T33" fmla="*/ 1302 h 1552"/>
              <a:gd name="T34" fmla="*/ 1939 w 1963"/>
              <a:gd name="T35" fmla="*/ 1290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3" h="1552">
                <a:moveTo>
                  <a:pt x="1939" y="1290"/>
                </a:moveTo>
                <a:cubicBezTo>
                  <a:pt x="1912" y="1340"/>
                  <a:pt x="1881" y="1390"/>
                  <a:pt x="1839" y="1427"/>
                </a:cubicBezTo>
                <a:cubicBezTo>
                  <a:pt x="1798" y="1465"/>
                  <a:pt x="1744" y="1488"/>
                  <a:pt x="1689" y="1503"/>
                </a:cubicBezTo>
                <a:cubicBezTo>
                  <a:pt x="1578" y="1530"/>
                  <a:pt x="1458" y="1528"/>
                  <a:pt x="1349" y="1493"/>
                </a:cubicBezTo>
                <a:cubicBezTo>
                  <a:pt x="1239" y="1458"/>
                  <a:pt x="1144" y="1385"/>
                  <a:pt x="1074" y="1293"/>
                </a:cubicBezTo>
                <a:cubicBezTo>
                  <a:pt x="1005" y="1199"/>
                  <a:pt x="934" y="1104"/>
                  <a:pt x="852" y="1021"/>
                </a:cubicBezTo>
                <a:cubicBezTo>
                  <a:pt x="770" y="936"/>
                  <a:pt x="673" y="866"/>
                  <a:pt x="569" y="813"/>
                </a:cubicBezTo>
                <a:cubicBezTo>
                  <a:pt x="466" y="759"/>
                  <a:pt x="358" y="711"/>
                  <a:pt x="270" y="634"/>
                </a:cubicBezTo>
                <a:cubicBezTo>
                  <a:pt x="98" y="479"/>
                  <a:pt x="2" y="229"/>
                  <a:pt x="66" y="0"/>
                </a:cubicBezTo>
                <a:cubicBezTo>
                  <a:pt x="0" y="228"/>
                  <a:pt x="94" y="481"/>
                  <a:pt x="265" y="639"/>
                </a:cubicBezTo>
                <a:cubicBezTo>
                  <a:pt x="354" y="717"/>
                  <a:pt x="462" y="767"/>
                  <a:pt x="564" y="822"/>
                </a:cubicBezTo>
                <a:cubicBezTo>
                  <a:pt x="668" y="876"/>
                  <a:pt x="763" y="945"/>
                  <a:pt x="842" y="1030"/>
                </a:cubicBezTo>
                <a:cubicBezTo>
                  <a:pt x="924" y="1114"/>
                  <a:pt x="992" y="1208"/>
                  <a:pt x="1061" y="1303"/>
                </a:cubicBezTo>
                <a:cubicBezTo>
                  <a:pt x="1131" y="1397"/>
                  <a:pt x="1229" y="1475"/>
                  <a:pt x="1343" y="1511"/>
                </a:cubicBezTo>
                <a:cubicBezTo>
                  <a:pt x="1456" y="1549"/>
                  <a:pt x="1579" y="1552"/>
                  <a:pt x="1695" y="1525"/>
                </a:cubicBezTo>
                <a:cubicBezTo>
                  <a:pt x="1752" y="1510"/>
                  <a:pt x="1810" y="1486"/>
                  <a:pt x="1855" y="1445"/>
                </a:cubicBezTo>
                <a:cubicBezTo>
                  <a:pt x="1901" y="1405"/>
                  <a:pt x="1934" y="1353"/>
                  <a:pt x="1963" y="1302"/>
                </a:cubicBezTo>
                <a:lnTo>
                  <a:pt x="1939" y="129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 name="Freeform 6"/>
          <p:cNvSpPr>
            <a:spLocks/>
          </p:cNvSpPr>
          <p:nvPr/>
        </p:nvSpPr>
        <p:spPr bwMode="auto">
          <a:xfrm>
            <a:off x="4928752" y="4088329"/>
            <a:ext cx="3896725" cy="1678726"/>
          </a:xfrm>
          <a:custGeom>
            <a:avLst/>
            <a:gdLst>
              <a:gd name="T0" fmla="*/ 0 w 1746"/>
              <a:gd name="T1" fmla="*/ 21 h 752"/>
              <a:gd name="T2" fmla="*/ 14 w 1746"/>
              <a:gd name="T3" fmla="*/ 31 h 752"/>
              <a:gd name="T4" fmla="*/ 23 w 1746"/>
              <a:gd name="T5" fmla="*/ 36 h 752"/>
              <a:gd name="T6" fmla="*/ 28 w 1746"/>
              <a:gd name="T7" fmla="*/ 38 h 752"/>
              <a:gd name="T8" fmla="*/ 29 w 1746"/>
              <a:gd name="T9" fmla="*/ 39 h 752"/>
              <a:gd name="T10" fmla="*/ 30 w 1746"/>
              <a:gd name="T11" fmla="*/ 39 h 752"/>
              <a:gd name="T12" fmla="*/ 25 w 1746"/>
              <a:gd name="T13" fmla="*/ 36 h 752"/>
              <a:gd name="T14" fmla="*/ 27 w 1746"/>
              <a:gd name="T15" fmla="*/ 38 h 752"/>
              <a:gd name="T16" fmla="*/ 52 w 1746"/>
              <a:gd name="T17" fmla="*/ 61 h 752"/>
              <a:gd name="T18" fmla="*/ 104 w 1746"/>
              <a:gd name="T19" fmla="*/ 104 h 752"/>
              <a:gd name="T20" fmla="*/ 217 w 1746"/>
              <a:gd name="T21" fmla="*/ 179 h 752"/>
              <a:gd name="T22" fmla="*/ 480 w 1746"/>
              <a:gd name="T23" fmla="*/ 235 h 752"/>
              <a:gd name="T24" fmla="*/ 998 w 1746"/>
              <a:gd name="T25" fmla="*/ 107 h 752"/>
              <a:gd name="T26" fmla="*/ 1260 w 1746"/>
              <a:gd name="T27" fmla="*/ 150 h 752"/>
              <a:gd name="T28" fmla="*/ 1479 w 1746"/>
              <a:gd name="T29" fmla="*/ 297 h 752"/>
              <a:gd name="T30" fmla="*/ 1641 w 1746"/>
              <a:gd name="T31" fmla="*/ 509 h 752"/>
              <a:gd name="T32" fmla="*/ 1710 w 1746"/>
              <a:gd name="T33" fmla="*/ 623 h 752"/>
              <a:gd name="T34" fmla="*/ 1746 w 1746"/>
              <a:gd name="T35" fmla="*/ 752 h 752"/>
              <a:gd name="T36" fmla="*/ 1712 w 1746"/>
              <a:gd name="T37" fmla="*/ 623 h 752"/>
              <a:gd name="T38" fmla="*/ 1644 w 1746"/>
              <a:gd name="T39" fmla="*/ 507 h 752"/>
              <a:gd name="T40" fmla="*/ 1484 w 1746"/>
              <a:gd name="T41" fmla="*/ 293 h 752"/>
              <a:gd name="T42" fmla="*/ 1263 w 1746"/>
              <a:gd name="T43" fmla="*/ 140 h 752"/>
              <a:gd name="T44" fmla="*/ 998 w 1746"/>
              <a:gd name="T45" fmla="*/ 94 h 752"/>
              <a:gd name="T46" fmla="*/ 479 w 1746"/>
              <a:gd name="T47" fmla="*/ 215 h 752"/>
              <a:gd name="T48" fmla="*/ 228 w 1746"/>
              <a:gd name="T49" fmla="*/ 159 h 752"/>
              <a:gd name="T50" fmla="*/ 119 w 1746"/>
              <a:gd name="T51" fmla="*/ 84 h 752"/>
              <a:gd name="T52" fmla="*/ 69 w 1746"/>
              <a:gd name="T53" fmla="*/ 42 h 752"/>
              <a:gd name="T54" fmla="*/ 45 w 1746"/>
              <a:gd name="T55" fmla="*/ 19 h 752"/>
              <a:gd name="T56" fmla="*/ 43 w 1746"/>
              <a:gd name="T57" fmla="*/ 18 h 752"/>
              <a:gd name="T58" fmla="*/ 38 w 1746"/>
              <a:gd name="T59" fmla="*/ 14 h 752"/>
              <a:gd name="T60" fmla="*/ 37 w 1746"/>
              <a:gd name="T61" fmla="*/ 14 h 752"/>
              <a:gd name="T62" fmla="*/ 37 w 1746"/>
              <a:gd name="T63" fmla="*/ 14 h 752"/>
              <a:gd name="T64" fmla="*/ 34 w 1746"/>
              <a:gd name="T65" fmla="*/ 13 h 752"/>
              <a:gd name="T66" fmla="*/ 28 w 1746"/>
              <a:gd name="T67" fmla="*/ 9 h 752"/>
              <a:gd name="T68" fmla="*/ 15 w 1746"/>
              <a:gd name="T69" fmla="*/ 0 h 752"/>
              <a:gd name="T70" fmla="*/ 0 w 1746"/>
              <a:gd name="T71" fmla="*/ 21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46" h="752">
                <a:moveTo>
                  <a:pt x="0" y="21"/>
                </a:moveTo>
                <a:cubicBezTo>
                  <a:pt x="4" y="24"/>
                  <a:pt x="9" y="27"/>
                  <a:pt x="14" y="31"/>
                </a:cubicBezTo>
                <a:cubicBezTo>
                  <a:pt x="17" y="33"/>
                  <a:pt x="19" y="35"/>
                  <a:pt x="23" y="36"/>
                </a:cubicBezTo>
                <a:cubicBezTo>
                  <a:pt x="28" y="38"/>
                  <a:pt x="28" y="38"/>
                  <a:pt x="28" y="38"/>
                </a:cubicBezTo>
                <a:cubicBezTo>
                  <a:pt x="29" y="39"/>
                  <a:pt x="29" y="39"/>
                  <a:pt x="29" y="39"/>
                </a:cubicBezTo>
                <a:cubicBezTo>
                  <a:pt x="30" y="39"/>
                  <a:pt x="30" y="39"/>
                  <a:pt x="30" y="39"/>
                </a:cubicBezTo>
                <a:cubicBezTo>
                  <a:pt x="31" y="40"/>
                  <a:pt x="20" y="33"/>
                  <a:pt x="25" y="36"/>
                </a:cubicBezTo>
                <a:cubicBezTo>
                  <a:pt x="27" y="38"/>
                  <a:pt x="27" y="38"/>
                  <a:pt x="27" y="38"/>
                </a:cubicBezTo>
                <a:cubicBezTo>
                  <a:pt x="52" y="61"/>
                  <a:pt x="52" y="61"/>
                  <a:pt x="52" y="61"/>
                </a:cubicBezTo>
                <a:cubicBezTo>
                  <a:pt x="69" y="76"/>
                  <a:pt x="86" y="90"/>
                  <a:pt x="104" y="104"/>
                </a:cubicBezTo>
                <a:cubicBezTo>
                  <a:pt x="140" y="131"/>
                  <a:pt x="178" y="156"/>
                  <a:pt x="217" y="179"/>
                </a:cubicBezTo>
                <a:cubicBezTo>
                  <a:pt x="294" y="228"/>
                  <a:pt x="391" y="245"/>
                  <a:pt x="480" y="235"/>
                </a:cubicBezTo>
                <a:cubicBezTo>
                  <a:pt x="663" y="221"/>
                  <a:pt x="820" y="108"/>
                  <a:pt x="998" y="107"/>
                </a:cubicBezTo>
                <a:cubicBezTo>
                  <a:pt x="1086" y="111"/>
                  <a:pt x="1176" y="120"/>
                  <a:pt x="1260" y="150"/>
                </a:cubicBezTo>
                <a:cubicBezTo>
                  <a:pt x="1343" y="180"/>
                  <a:pt x="1414" y="237"/>
                  <a:pt x="1479" y="297"/>
                </a:cubicBezTo>
                <a:cubicBezTo>
                  <a:pt x="1544" y="358"/>
                  <a:pt x="1594" y="433"/>
                  <a:pt x="1641" y="509"/>
                </a:cubicBezTo>
                <a:cubicBezTo>
                  <a:pt x="1665" y="547"/>
                  <a:pt x="1687" y="585"/>
                  <a:pt x="1710" y="623"/>
                </a:cubicBezTo>
                <a:cubicBezTo>
                  <a:pt x="1726" y="664"/>
                  <a:pt x="1730" y="710"/>
                  <a:pt x="1746" y="752"/>
                </a:cubicBezTo>
                <a:cubicBezTo>
                  <a:pt x="1731" y="710"/>
                  <a:pt x="1727" y="664"/>
                  <a:pt x="1712" y="623"/>
                </a:cubicBezTo>
                <a:cubicBezTo>
                  <a:pt x="1689" y="584"/>
                  <a:pt x="1667" y="545"/>
                  <a:pt x="1644" y="507"/>
                </a:cubicBezTo>
                <a:cubicBezTo>
                  <a:pt x="1598" y="430"/>
                  <a:pt x="1548" y="355"/>
                  <a:pt x="1484" y="293"/>
                </a:cubicBezTo>
                <a:cubicBezTo>
                  <a:pt x="1419" y="231"/>
                  <a:pt x="1348" y="173"/>
                  <a:pt x="1263" y="140"/>
                </a:cubicBezTo>
                <a:cubicBezTo>
                  <a:pt x="1178" y="109"/>
                  <a:pt x="1088" y="99"/>
                  <a:pt x="998" y="94"/>
                </a:cubicBezTo>
                <a:cubicBezTo>
                  <a:pt x="814" y="94"/>
                  <a:pt x="656" y="205"/>
                  <a:pt x="479" y="215"/>
                </a:cubicBezTo>
                <a:cubicBezTo>
                  <a:pt x="391" y="223"/>
                  <a:pt x="302" y="207"/>
                  <a:pt x="228" y="159"/>
                </a:cubicBezTo>
                <a:cubicBezTo>
                  <a:pt x="190" y="136"/>
                  <a:pt x="154" y="112"/>
                  <a:pt x="119" y="84"/>
                </a:cubicBezTo>
                <a:cubicBezTo>
                  <a:pt x="102" y="71"/>
                  <a:pt x="85" y="57"/>
                  <a:pt x="69" y="42"/>
                </a:cubicBezTo>
                <a:cubicBezTo>
                  <a:pt x="45" y="19"/>
                  <a:pt x="45" y="19"/>
                  <a:pt x="45" y="19"/>
                </a:cubicBezTo>
                <a:cubicBezTo>
                  <a:pt x="43" y="18"/>
                  <a:pt x="43" y="18"/>
                  <a:pt x="43" y="18"/>
                </a:cubicBezTo>
                <a:cubicBezTo>
                  <a:pt x="48" y="20"/>
                  <a:pt x="37" y="14"/>
                  <a:pt x="38" y="14"/>
                </a:cubicBezTo>
                <a:cubicBezTo>
                  <a:pt x="37" y="14"/>
                  <a:pt x="37" y="14"/>
                  <a:pt x="37" y="14"/>
                </a:cubicBezTo>
                <a:cubicBezTo>
                  <a:pt x="37" y="14"/>
                  <a:pt x="37" y="14"/>
                  <a:pt x="37" y="14"/>
                </a:cubicBezTo>
                <a:cubicBezTo>
                  <a:pt x="34" y="13"/>
                  <a:pt x="34" y="13"/>
                  <a:pt x="34" y="13"/>
                </a:cubicBezTo>
                <a:cubicBezTo>
                  <a:pt x="32" y="12"/>
                  <a:pt x="30" y="10"/>
                  <a:pt x="28" y="9"/>
                </a:cubicBezTo>
                <a:cubicBezTo>
                  <a:pt x="25" y="7"/>
                  <a:pt x="20" y="3"/>
                  <a:pt x="15" y="0"/>
                </a:cubicBezTo>
                <a:lnTo>
                  <a:pt x="0" y="21"/>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 name="Freeform 7"/>
          <p:cNvSpPr>
            <a:spLocks/>
          </p:cNvSpPr>
          <p:nvPr/>
        </p:nvSpPr>
        <p:spPr bwMode="auto">
          <a:xfrm>
            <a:off x="5968671" y="2873109"/>
            <a:ext cx="1022092" cy="2714189"/>
          </a:xfrm>
          <a:custGeom>
            <a:avLst/>
            <a:gdLst>
              <a:gd name="T0" fmla="*/ 199 w 458"/>
              <a:gd name="T1" fmla="*/ 1215 h 1215"/>
              <a:gd name="T2" fmla="*/ 421 w 458"/>
              <a:gd name="T3" fmla="*/ 925 h 1215"/>
              <a:gd name="T4" fmla="*/ 446 w 458"/>
              <a:gd name="T5" fmla="*/ 743 h 1215"/>
              <a:gd name="T6" fmla="*/ 358 w 458"/>
              <a:gd name="T7" fmla="*/ 581 h 1215"/>
              <a:gd name="T8" fmla="*/ 88 w 458"/>
              <a:gd name="T9" fmla="*/ 346 h 1215"/>
              <a:gd name="T10" fmla="*/ 18 w 458"/>
              <a:gd name="T11" fmla="*/ 180 h 1215"/>
              <a:gd name="T12" fmla="*/ 8 w 458"/>
              <a:gd name="T13" fmla="*/ 0 h 1215"/>
              <a:gd name="T14" fmla="*/ 15 w 458"/>
              <a:gd name="T15" fmla="*/ 180 h 1215"/>
              <a:gd name="T16" fmla="*/ 82 w 458"/>
              <a:gd name="T17" fmla="*/ 349 h 1215"/>
              <a:gd name="T18" fmla="*/ 206 w 458"/>
              <a:gd name="T19" fmla="*/ 482 h 1215"/>
              <a:gd name="T20" fmla="*/ 349 w 458"/>
              <a:gd name="T21" fmla="*/ 591 h 1215"/>
              <a:gd name="T22" fmla="*/ 429 w 458"/>
              <a:gd name="T23" fmla="*/ 745 h 1215"/>
              <a:gd name="T24" fmla="*/ 403 w 458"/>
              <a:gd name="T25" fmla="*/ 917 h 1215"/>
              <a:gd name="T26" fmla="*/ 181 w 458"/>
              <a:gd name="T27" fmla="*/ 1195 h 1215"/>
              <a:gd name="T28" fmla="*/ 199 w 458"/>
              <a:gd name="T29" fmla="*/ 1215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8" h="1215">
                <a:moveTo>
                  <a:pt x="199" y="1215"/>
                </a:moveTo>
                <a:cubicBezTo>
                  <a:pt x="285" y="1130"/>
                  <a:pt x="371" y="1039"/>
                  <a:pt x="421" y="925"/>
                </a:cubicBezTo>
                <a:cubicBezTo>
                  <a:pt x="445" y="868"/>
                  <a:pt x="458" y="804"/>
                  <a:pt x="446" y="743"/>
                </a:cubicBezTo>
                <a:cubicBezTo>
                  <a:pt x="435" y="681"/>
                  <a:pt x="401" y="625"/>
                  <a:pt x="358" y="581"/>
                </a:cubicBezTo>
                <a:cubicBezTo>
                  <a:pt x="273" y="492"/>
                  <a:pt x="142" y="460"/>
                  <a:pt x="88" y="346"/>
                </a:cubicBezTo>
                <a:cubicBezTo>
                  <a:pt x="59" y="293"/>
                  <a:pt x="33" y="238"/>
                  <a:pt x="18" y="180"/>
                </a:cubicBezTo>
                <a:cubicBezTo>
                  <a:pt x="2" y="121"/>
                  <a:pt x="1" y="60"/>
                  <a:pt x="8" y="0"/>
                </a:cubicBezTo>
                <a:cubicBezTo>
                  <a:pt x="0" y="60"/>
                  <a:pt x="0" y="121"/>
                  <a:pt x="15" y="180"/>
                </a:cubicBezTo>
                <a:cubicBezTo>
                  <a:pt x="29" y="239"/>
                  <a:pt x="54" y="295"/>
                  <a:pt x="82" y="349"/>
                </a:cubicBezTo>
                <a:cubicBezTo>
                  <a:pt x="111" y="403"/>
                  <a:pt x="154" y="450"/>
                  <a:pt x="206" y="482"/>
                </a:cubicBezTo>
                <a:cubicBezTo>
                  <a:pt x="257" y="514"/>
                  <a:pt x="308" y="548"/>
                  <a:pt x="349" y="591"/>
                </a:cubicBezTo>
                <a:cubicBezTo>
                  <a:pt x="389" y="634"/>
                  <a:pt x="420" y="687"/>
                  <a:pt x="429" y="745"/>
                </a:cubicBezTo>
                <a:cubicBezTo>
                  <a:pt x="440" y="803"/>
                  <a:pt x="427" y="863"/>
                  <a:pt x="403" y="917"/>
                </a:cubicBezTo>
                <a:cubicBezTo>
                  <a:pt x="353" y="1025"/>
                  <a:pt x="268" y="1113"/>
                  <a:pt x="181" y="1195"/>
                </a:cubicBezTo>
                <a:lnTo>
                  <a:pt x="199" y="1215"/>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 name="Freeform 8"/>
          <p:cNvSpPr>
            <a:spLocks/>
          </p:cNvSpPr>
          <p:nvPr/>
        </p:nvSpPr>
        <p:spPr bwMode="auto">
          <a:xfrm>
            <a:off x="3224771" y="2362063"/>
            <a:ext cx="4357260" cy="3318827"/>
          </a:xfrm>
          <a:custGeom>
            <a:avLst/>
            <a:gdLst>
              <a:gd name="T0" fmla="*/ 1928 w 1952"/>
              <a:gd name="T1" fmla="*/ 0 h 1486"/>
              <a:gd name="T2" fmla="*/ 1803 w 1952"/>
              <a:gd name="T3" fmla="*/ 306 h 1486"/>
              <a:gd name="T4" fmla="*/ 1695 w 1952"/>
              <a:gd name="T5" fmla="*/ 418 h 1486"/>
              <a:gd name="T6" fmla="*/ 1540 w 1952"/>
              <a:gd name="T7" fmla="*/ 464 h 1486"/>
              <a:gd name="T8" fmla="*/ 1230 w 1952"/>
              <a:gd name="T9" fmla="*/ 577 h 1486"/>
              <a:gd name="T10" fmla="*/ 1074 w 1952"/>
              <a:gd name="T11" fmla="*/ 869 h 1486"/>
              <a:gd name="T12" fmla="*/ 912 w 1952"/>
              <a:gd name="T13" fmla="*/ 1146 h 1486"/>
              <a:gd name="T14" fmla="*/ 599 w 1952"/>
              <a:gd name="T15" fmla="*/ 1231 h 1486"/>
              <a:gd name="T16" fmla="*/ 0 w 1952"/>
              <a:gd name="T17" fmla="*/ 1486 h 1486"/>
              <a:gd name="T18" fmla="*/ 600 w 1952"/>
              <a:gd name="T19" fmla="*/ 1238 h 1486"/>
              <a:gd name="T20" fmla="*/ 918 w 1952"/>
              <a:gd name="T21" fmla="*/ 1154 h 1486"/>
              <a:gd name="T22" fmla="*/ 1086 w 1952"/>
              <a:gd name="T23" fmla="*/ 873 h 1486"/>
              <a:gd name="T24" fmla="*/ 1242 w 1952"/>
              <a:gd name="T25" fmla="*/ 589 h 1486"/>
              <a:gd name="T26" fmla="*/ 1543 w 1952"/>
              <a:gd name="T27" fmla="*/ 484 h 1486"/>
              <a:gd name="T28" fmla="*/ 1705 w 1952"/>
              <a:gd name="T29" fmla="*/ 438 h 1486"/>
              <a:gd name="T30" fmla="*/ 1824 w 1952"/>
              <a:gd name="T31" fmla="*/ 318 h 1486"/>
              <a:gd name="T32" fmla="*/ 1952 w 1952"/>
              <a:gd name="T33" fmla="*/ 14 h 1486"/>
              <a:gd name="T34" fmla="*/ 1928 w 1952"/>
              <a:gd name="T35" fmla="*/ 0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486">
                <a:moveTo>
                  <a:pt x="1928" y="0"/>
                </a:moveTo>
                <a:cubicBezTo>
                  <a:pt x="1874" y="100"/>
                  <a:pt x="1855" y="211"/>
                  <a:pt x="1803" y="306"/>
                </a:cubicBezTo>
                <a:cubicBezTo>
                  <a:pt x="1778" y="353"/>
                  <a:pt x="1742" y="394"/>
                  <a:pt x="1695" y="418"/>
                </a:cubicBezTo>
                <a:cubicBezTo>
                  <a:pt x="1648" y="443"/>
                  <a:pt x="1594" y="454"/>
                  <a:pt x="1540" y="464"/>
                </a:cubicBezTo>
                <a:cubicBezTo>
                  <a:pt x="1434" y="480"/>
                  <a:pt x="1312" y="492"/>
                  <a:pt x="1230" y="577"/>
                </a:cubicBezTo>
                <a:cubicBezTo>
                  <a:pt x="1152" y="659"/>
                  <a:pt x="1103" y="763"/>
                  <a:pt x="1074" y="869"/>
                </a:cubicBezTo>
                <a:cubicBezTo>
                  <a:pt x="1041" y="972"/>
                  <a:pt x="1003" y="1082"/>
                  <a:pt x="912" y="1146"/>
                </a:cubicBezTo>
                <a:cubicBezTo>
                  <a:pt x="822" y="1210"/>
                  <a:pt x="707" y="1216"/>
                  <a:pt x="599" y="1231"/>
                </a:cubicBezTo>
                <a:cubicBezTo>
                  <a:pt x="382" y="1261"/>
                  <a:pt x="157" y="1327"/>
                  <a:pt x="0" y="1486"/>
                </a:cubicBezTo>
                <a:cubicBezTo>
                  <a:pt x="159" y="1328"/>
                  <a:pt x="384" y="1266"/>
                  <a:pt x="600" y="1238"/>
                </a:cubicBezTo>
                <a:cubicBezTo>
                  <a:pt x="707" y="1224"/>
                  <a:pt x="824" y="1220"/>
                  <a:pt x="918" y="1154"/>
                </a:cubicBezTo>
                <a:cubicBezTo>
                  <a:pt x="1013" y="1089"/>
                  <a:pt x="1053" y="976"/>
                  <a:pt x="1086" y="873"/>
                </a:cubicBezTo>
                <a:cubicBezTo>
                  <a:pt x="1117" y="768"/>
                  <a:pt x="1167" y="667"/>
                  <a:pt x="1242" y="589"/>
                </a:cubicBezTo>
                <a:cubicBezTo>
                  <a:pt x="1319" y="510"/>
                  <a:pt x="1435" y="500"/>
                  <a:pt x="1543" y="484"/>
                </a:cubicBezTo>
                <a:cubicBezTo>
                  <a:pt x="1598" y="475"/>
                  <a:pt x="1654" y="464"/>
                  <a:pt x="1705" y="438"/>
                </a:cubicBezTo>
                <a:cubicBezTo>
                  <a:pt x="1757" y="412"/>
                  <a:pt x="1797" y="367"/>
                  <a:pt x="1824" y="318"/>
                </a:cubicBezTo>
                <a:cubicBezTo>
                  <a:pt x="1879" y="219"/>
                  <a:pt x="1899" y="107"/>
                  <a:pt x="1952" y="14"/>
                </a:cubicBezTo>
                <a:lnTo>
                  <a:pt x="1928"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14"/>
          <p:cNvSpPr>
            <a:spLocks/>
          </p:cNvSpPr>
          <p:nvPr/>
        </p:nvSpPr>
        <p:spPr bwMode="auto">
          <a:xfrm>
            <a:off x="5582416" y="2458627"/>
            <a:ext cx="817079" cy="814108"/>
          </a:xfrm>
          <a:custGeom>
            <a:avLst/>
            <a:gdLst>
              <a:gd name="T0" fmla="*/ 88 w 366"/>
              <a:gd name="T1" fmla="*/ 53 h 365"/>
              <a:gd name="T2" fmla="*/ 313 w 366"/>
              <a:gd name="T3" fmla="*/ 87 h 365"/>
              <a:gd name="T4" fmla="*/ 278 w 366"/>
              <a:gd name="T5" fmla="*/ 313 h 365"/>
              <a:gd name="T6" fmla="*/ 53 w 366"/>
              <a:gd name="T7" fmla="*/ 278 h 365"/>
              <a:gd name="T8" fmla="*/ 88 w 366"/>
              <a:gd name="T9" fmla="*/ 53 h 365"/>
            </a:gdLst>
            <a:ahLst/>
            <a:cxnLst>
              <a:cxn ang="0">
                <a:pos x="T0" y="T1"/>
              </a:cxn>
              <a:cxn ang="0">
                <a:pos x="T2" y="T3"/>
              </a:cxn>
              <a:cxn ang="0">
                <a:pos x="T4" y="T5"/>
              </a:cxn>
              <a:cxn ang="0">
                <a:pos x="T6" y="T7"/>
              </a:cxn>
              <a:cxn ang="0">
                <a:pos x="T8" y="T9"/>
              </a:cxn>
            </a:cxnLst>
            <a:rect l="0" t="0" r="r" b="b"/>
            <a:pathLst>
              <a:path w="366" h="365">
                <a:moveTo>
                  <a:pt x="88" y="53"/>
                </a:moveTo>
                <a:cubicBezTo>
                  <a:pt x="159" y="0"/>
                  <a:pt x="260" y="15"/>
                  <a:pt x="313" y="87"/>
                </a:cubicBezTo>
                <a:cubicBezTo>
                  <a:pt x="366" y="159"/>
                  <a:pt x="350" y="260"/>
                  <a:pt x="278" y="313"/>
                </a:cubicBezTo>
                <a:cubicBezTo>
                  <a:pt x="207" y="365"/>
                  <a:pt x="106" y="350"/>
                  <a:pt x="53" y="278"/>
                </a:cubicBezTo>
                <a:cubicBezTo>
                  <a:pt x="0" y="206"/>
                  <a:pt x="16" y="105"/>
                  <a:pt x="88" y="5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15"/>
          <p:cNvSpPr>
            <a:spLocks/>
          </p:cNvSpPr>
          <p:nvPr/>
        </p:nvSpPr>
        <p:spPr bwMode="auto">
          <a:xfrm>
            <a:off x="5615099" y="2491310"/>
            <a:ext cx="748742" cy="748742"/>
          </a:xfrm>
          <a:custGeom>
            <a:avLst/>
            <a:gdLst>
              <a:gd name="T0" fmla="*/ 81 w 335"/>
              <a:gd name="T1" fmla="*/ 48 h 335"/>
              <a:gd name="T2" fmla="*/ 287 w 335"/>
              <a:gd name="T3" fmla="*/ 80 h 335"/>
              <a:gd name="T4" fmla="*/ 255 w 335"/>
              <a:gd name="T5" fmla="*/ 287 h 335"/>
              <a:gd name="T6" fmla="*/ 49 w 335"/>
              <a:gd name="T7" fmla="*/ 255 h 335"/>
              <a:gd name="T8" fmla="*/ 81 w 335"/>
              <a:gd name="T9" fmla="*/ 48 h 335"/>
            </a:gdLst>
            <a:ahLst/>
            <a:cxnLst>
              <a:cxn ang="0">
                <a:pos x="T0" y="T1"/>
              </a:cxn>
              <a:cxn ang="0">
                <a:pos x="T2" y="T3"/>
              </a:cxn>
              <a:cxn ang="0">
                <a:pos x="T4" y="T5"/>
              </a:cxn>
              <a:cxn ang="0">
                <a:pos x="T6" y="T7"/>
              </a:cxn>
              <a:cxn ang="0">
                <a:pos x="T8" y="T9"/>
              </a:cxn>
            </a:cxnLst>
            <a:rect l="0" t="0" r="r" b="b"/>
            <a:pathLst>
              <a:path w="335" h="335">
                <a:moveTo>
                  <a:pt x="81" y="48"/>
                </a:moveTo>
                <a:cubicBezTo>
                  <a:pt x="146" y="0"/>
                  <a:pt x="239" y="14"/>
                  <a:pt x="287" y="80"/>
                </a:cubicBezTo>
                <a:cubicBezTo>
                  <a:pt x="335" y="146"/>
                  <a:pt x="321" y="239"/>
                  <a:pt x="255" y="287"/>
                </a:cubicBezTo>
                <a:cubicBezTo>
                  <a:pt x="190" y="335"/>
                  <a:pt x="97" y="321"/>
                  <a:pt x="49" y="255"/>
                </a:cubicBezTo>
                <a:cubicBezTo>
                  <a:pt x="0" y="189"/>
                  <a:pt x="15" y="97"/>
                  <a:pt x="81" y="48"/>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0" name="Freeform 16"/>
          <p:cNvSpPr>
            <a:spLocks/>
          </p:cNvSpPr>
          <p:nvPr/>
        </p:nvSpPr>
        <p:spPr bwMode="auto">
          <a:xfrm>
            <a:off x="5653724" y="2529936"/>
            <a:ext cx="674462" cy="674462"/>
          </a:xfrm>
          <a:custGeom>
            <a:avLst/>
            <a:gdLst>
              <a:gd name="T0" fmla="*/ 72 w 302"/>
              <a:gd name="T1" fmla="*/ 43 h 302"/>
              <a:gd name="T2" fmla="*/ 258 w 302"/>
              <a:gd name="T3" fmla="*/ 72 h 302"/>
              <a:gd name="T4" fmla="*/ 230 w 302"/>
              <a:gd name="T5" fmla="*/ 258 h 302"/>
              <a:gd name="T6" fmla="*/ 44 w 302"/>
              <a:gd name="T7" fmla="*/ 229 h 302"/>
              <a:gd name="T8" fmla="*/ 72 w 302"/>
              <a:gd name="T9" fmla="*/ 43 h 302"/>
            </a:gdLst>
            <a:ahLst/>
            <a:cxnLst>
              <a:cxn ang="0">
                <a:pos x="T0" y="T1"/>
              </a:cxn>
              <a:cxn ang="0">
                <a:pos x="T2" y="T3"/>
              </a:cxn>
              <a:cxn ang="0">
                <a:pos x="T4" y="T5"/>
              </a:cxn>
              <a:cxn ang="0">
                <a:pos x="T6" y="T7"/>
              </a:cxn>
              <a:cxn ang="0">
                <a:pos x="T8" y="T9"/>
              </a:cxn>
            </a:cxnLst>
            <a:rect l="0" t="0" r="r" b="b"/>
            <a:pathLst>
              <a:path w="302" h="302">
                <a:moveTo>
                  <a:pt x="72" y="43"/>
                </a:moveTo>
                <a:cubicBezTo>
                  <a:pt x="131" y="0"/>
                  <a:pt x="215" y="13"/>
                  <a:pt x="258" y="72"/>
                </a:cubicBezTo>
                <a:cubicBezTo>
                  <a:pt x="302" y="131"/>
                  <a:pt x="289" y="215"/>
                  <a:pt x="230" y="258"/>
                </a:cubicBezTo>
                <a:cubicBezTo>
                  <a:pt x="170" y="302"/>
                  <a:pt x="87" y="289"/>
                  <a:pt x="44" y="229"/>
                </a:cubicBezTo>
                <a:cubicBezTo>
                  <a:pt x="0" y="170"/>
                  <a:pt x="13" y="87"/>
                  <a:pt x="72" y="43"/>
                </a:cubicBezTo>
                <a:close/>
              </a:path>
            </a:pathLst>
          </a:cu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Freeform 22"/>
          <p:cNvSpPr>
            <a:spLocks/>
          </p:cNvSpPr>
          <p:nvPr/>
        </p:nvSpPr>
        <p:spPr bwMode="auto">
          <a:xfrm>
            <a:off x="3777653" y="1195870"/>
            <a:ext cx="686346" cy="683375"/>
          </a:xfrm>
          <a:custGeom>
            <a:avLst/>
            <a:gdLst>
              <a:gd name="T0" fmla="*/ 74 w 307"/>
              <a:gd name="T1" fmla="*/ 44 h 306"/>
              <a:gd name="T2" fmla="*/ 262 w 307"/>
              <a:gd name="T3" fmla="*/ 73 h 306"/>
              <a:gd name="T4" fmla="*/ 233 w 307"/>
              <a:gd name="T5" fmla="*/ 262 h 306"/>
              <a:gd name="T6" fmla="*/ 45 w 307"/>
              <a:gd name="T7" fmla="*/ 233 h 306"/>
              <a:gd name="T8" fmla="*/ 74 w 307"/>
              <a:gd name="T9" fmla="*/ 44 h 306"/>
            </a:gdLst>
            <a:ahLst/>
            <a:cxnLst>
              <a:cxn ang="0">
                <a:pos x="T0" y="T1"/>
              </a:cxn>
              <a:cxn ang="0">
                <a:pos x="T2" y="T3"/>
              </a:cxn>
              <a:cxn ang="0">
                <a:pos x="T4" y="T5"/>
              </a:cxn>
              <a:cxn ang="0">
                <a:pos x="T6" y="T7"/>
              </a:cxn>
              <a:cxn ang="0">
                <a:pos x="T8" y="T9"/>
              </a:cxn>
            </a:cxnLst>
            <a:rect l="0" t="0" r="r" b="b"/>
            <a:pathLst>
              <a:path w="307" h="306">
                <a:moveTo>
                  <a:pt x="74" y="44"/>
                </a:moveTo>
                <a:cubicBezTo>
                  <a:pt x="134" y="0"/>
                  <a:pt x="218" y="13"/>
                  <a:pt x="262" y="73"/>
                </a:cubicBezTo>
                <a:cubicBezTo>
                  <a:pt x="307" y="133"/>
                  <a:pt x="294" y="217"/>
                  <a:pt x="233" y="262"/>
                </a:cubicBezTo>
                <a:cubicBezTo>
                  <a:pt x="173" y="306"/>
                  <a:pt x="89" y="293"/>
                  <a:pt x="45" y="233"/>
                </a:cubicBezTo>
                <a:cubicBezTo>
                  <a:pt x="0" y="173"/>
                  <a:pt x="13" y="88"/>
                  <a:pt x="74" y="4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8" name="Freeform 24"/>
          <p:cNvSpPr>
            <a:spLocks/>
          </p:cNvSpPr>
          <p:nvPr/>
        </p:nvSpPr>
        <p:spPr bwMode="auto">
          <a:xfrm>
            <a:off x="3838562" y="1253808"/>
            <a:ext cx="564527" cy="564527"/>
          </a:xfrm>
          <a:custGeom>
            <a:avLst/>
            <a:gdLst>
              <a:gd name="T0" fmla="*/ 61 w 253"/>
              <a:gd name="T1" fmla="*/ 37 h 253"/>
              <a:gd name="T2" fmla="*/ 216 w 253"/>
              <a:gd name="T3" fmla="*/ 61 h 253"/>
              <a:gd name="T4" fmla="*/ 192 w 253"/>
              <a:gd name="T5" fmla="*/ 217 h 253"/>
              <a:gd name="T6" fmla="*/ 37 w 253"/>
              <a:gd name="T7" fmla="*/ 193 h 253"/>
              <a:gd name="T8" fmla="*/ 61 w 253"/>
              <a:gd name="T9" fmla="*/ 37 h 253"/>
            </a:gdLst>
            <a:ahLst/>
            <a:cxnLst>
              <a:cxn ang="0">
                <a:pos x="T0" y="T1"/>
              </a:cxn>
              <a:cxn ang="0">
                <a:pos x="T2" y="T3"/>
              </a:cxn>
              <a:cxn ang="0">
                <a:pos x="T4" y="T5"/>
              </a:cxn>
              <a:cxn ang="0">
                <a:pos x="T6" y="T7"/>
              </a:cxn>
              <a:cxn ang="0">
                <a:pos x="T8" y="T9"/>
              </a:cxn>
            </a:cxnLst>
            <a:rect l="0" t="0" r="r" b="b"/>
            <a:pathLst>
              <a:path w="253" h="253">
                <a:moveTo>
                  <a:pt x="61" y="37"/>
                </a:moveTo>
                <a:cubicBezTo>
                  <a:pt x="110" y="0"/>
                  <a:pt x="180" y="11"/>
                  <a:pt x="216" y="61"/>
                </a:cubicBezTo>
                <a:cubicBezTo>
                  <a:pt x="253" y="110"/>
                  <a:pt x="242" y="180"/>
                  <a:pt x="192" y="217"/>
                </a:cubicBezTo>
                <a:cubicBezTo>
                  <a:pt x="143" y="253"/>
                  <a:pt x="73" y="242"/>
                  <a:pt x="37" y="193"/>
                </a:cubicBezTo>
                <a:cubicBezTo>
                  <a:pt x="0" y="143"/>
                  <a:pt x="11" y="73"/>
                  <a:pt x="61" y="37"/>
                </a:cubicBezTo>
                <a:close/>
              </a:path>
            </a:pathLst>
          </a:cu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Freeform 44"/>
          <p:cNvSpPr>
            <a:spLocks/>
          </p:cNvSpPr>
          <p:nvPr/>
        </p:nvSpPr>
        <p:spPr bwMode="auto">
          <a:xfrm>
            <a:off x="6551767" y="843519"/>
            <a:ext cx="2194229" cy="2195715"/>
          </a:xfrm>
          <a:custGeom>
            <a:avLst/>
            <a:gdLst>
              <a:gd name="T0" fmla="*/ 235 w 983"/>
              <a:gd name="T1" fmla="*/ 142 h 983"/>
              <a:gd name="T2" fmla="*/ 841 w 983"/>
              <a:gd name="T3" fmla="*/ 235 h 983"/>
              <a:gd name="T4" fmla="*/ 748 w 983"/>
              <a:gd name="T5" fmla="*/ 841 h 983"/>
              <a:gd name="T6" fmla="*/ 142 w 983"/>
              <a:gd name="T7" fmla="*/ 748 h 983"/>
              <a:gd name="T8" fmla="*/ 235 w 983"/>
              <a:gd name="T9" fmla="*/ 142 h 983"/>
            </a:gdLst>
            <a:ahLst/>
            <a:cxnLst>
              <a:cxn ang="0">
                <a:pos x="T0" y="T1"/>
              </a:cxn>
              <a:cxn ang="0">
                <a:pos x="T2" y="T3"/>
              </a:cxn>
              <a:cxn ang="0">
                <a:pos x="T4" y="T5"/>
              </a:cxn>
              <a:cxn ang="0">
                <a:pos x="T6" y="T7"/>
              </a:cxn>
              <a:cxn ang="0">
                <a:pos x="T8" y="T9"/>
              </a:cxn>
            </a:cxnLst>
            <a:rect l="0" t="0" r="r" b="b"/>
            <a:pathLst>
              <a:path w="983" h="983">
                <a:moveTo>
                  <a:pt x="235" y="142"/>
                </a:moveTo>
                <a:cubicBezTo>
                  <a:pt x="428" y="0"/>
                  <a:pt x="699" y="42"/>
                  <a:pt x="841" y="235"/>
                </a:cubicBezTo>
                <a:cubicBezTo>
                  <a:pt x="983" y="428"/>
                  <a:pt x="941" y="699"/>
                  <a:pt x="748" y="841"/>
                </a:cubicBezTo>
                <a:cubicBezTo>
                  <a:pt x="555" y="983"/>
                  <a:pt x="283" y="941"/>
                  <a:pt x="142" y="748"/>
                </a:cubicBezTo>
                <a:cubicBezTo>
                  <a:pt x="0" y="555"/>
                  <a:pt x="42" y="283"/>
                  <a:pt x="235" y="142"/>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1" name="Freeform 47"/>
          <p:cNvSpPr>
            <a:spLocks/>
          </p:cNvSpPr>
          <p:nvPr/>
        </p:nvSpPr>
        <p:spPr bwMode="auto">
          <a:xfrm>
            <a:off x="6744895" y="1036647"/>
            <a:ext cx="1809459" cy="1810945"/>
          </a:xfrm>
          <a:custGeom>
            <a:avLst/>
            <a:gdLst>
              <a:gd name="T0" fmla="*/ 194 w 811"/>
              <a:gd name="T1" fmla="*/ 117 h 811"/>
              <a:gd name="T2" fmla="*/ 694 w 811"/>
              <a:gd name="T3" fmla="*/ 193 h 811"/>
              <a:gd name="T4" fmla="*/ 617 w 811"/>
              <a:gd name="T5" fmla="*/ 694 h 811"/>
              <a:gd name="T6" fmla="*/ 117 w 811"/>
              <a:gd name="T7" fmla="*/ 617 h 811"/>
              <a:gd name="T8" fmla="*/ 194 w 811"/>
              <a:gd name="T9" fmla="*/ 117 h 811"/>
            </a:gdLst>
            <a:ahLst/>
            <a:cxnLst>
              <a:cxn ang="0">
                <a:pos x="T0" y="T1"/>
              </a:cxn>
              <a:cxn ang="0">
                <a:pos x="T2" y="T3"/>
              </a:cxn>
              <a:cxn ang="0">
                <a:pos x="T4" y="T5"/>
              </a:cxn>
              <a:cxn ang="0">
                <a:pos x="T6" y="T7"/>
              </a:cxn>
              <a:cxn ang="0">
                <a:pos x="T8" y="T9"/>
              </a:cxn>
            </a:cxnLst>
            <a:rect l="0" t="0" r="r" b="b"/>
            <a:pathLst>
              <a:path w="811" h="811">
                <a:moveTo>
                  <a:pt x="194" y="117"/>
                </a:moveTo>
                <a:cubicBezTo>
                  <a:pt x="353" y="0"/>
                  <a:pt x="577" y="34"/>
                  <a:pt x="694" y="193"/>
                </a:cubicBezTo>
                <a:cubicBezTo>
                  <a:pt x="811" y="353"/>
                  <a:pt x="777" y="577"/>
                  <a:pt x="617" y="694"/>
                </a:cubicBezTo>
                <a:cubicBezTo>
                  <a:pt x="458" y="811"/>
                  <a:pt x="234" y="777"/>
                  <a:pt x="117" y="617"/>
                </a:cubicBezTo>
                <a:cubicBezTo>
                  <a:pt x="0" y="458"/>
                  <a:pt x="34" y="234"/>
                  <a:pt x="194" y="117"/>
                </a:cubicBezTo>
                <a:close/>
              </a:path>
            </a:pathLst>
          </a:custGeom>
          <a:solidFill>
            <a:srgbClr val="4D6070"/>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2" name="组合 61"/>
          <p:cNvGrpSpPr/>
          <p:nvPr/>
        </p:nvGrpSpPr>
        <p:grpSpPr>
          <a:xfrm>
            <a:off x="1142849" y="1469889"/>
            <a:ext cx="2516012" cy="1231107"/>
            <a:chOff x="1517606" y="1668746"/>
            <a:chExt cx="2516012" cy="1231107"/>
          </a:xfrm>
        </p:grpSpPr>
        <p:sp>
          <p:nvSpPr>
            <p:cNvPr id="63" name="矩形 62"/>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64" name="矩形 63"/>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65" name="组合 64"/>
          <p:cNvGrpSpPr/>
          <p:nvPr/>
        </p:nvGrpSpPr>
        <p:grpSpPr>
          <a:xfrm>
            <a:off x="952845" y="4136993"/>
            <a:ext cx="2516012" cy="1231107"/>
            <a:chOff x="1517606" y="1668746"/>
            <a:chExt cx="2516012" cy="1231107"/>
          </a:xfrm>
        </p:grpSpPr>
        <p:sp>
          <p:nvSpPr>
            <p:cNvPr id="66" name="矩形 65"/>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67" name="矩形 66"/>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68" name="组合 67"/>
          <p:cNvGrpSpPr/>
          <p:nvPr/>
        </p:nvGrpSpPr>
        <p:grpSpPr>
          <a:xfrm>
            <a:off x="9024420" y="1472829"/>
            <a:ext cx="2435704" cy="1231107"/>
            <a:chOff x="1517606" y="1668746"/>
            <a:chExt cx="2435704" cy="1231107"/>
          </a:xfrm>
        </p:grpSpPr>
        <p:sp>
          <p:nvSpPr>
            <p:cNvPr id="69" name="矩形 68"/>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70" name="矩形 69"/>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71" name="组合 70"/>
          <p:cNvGrpSpPr/>
          <p:nvPr/>
        </p:nvGrpSpPr>
        <p:grpSpPr>
          <a:xfrm>
            <a:off x="9316283" y="4512179"/>
            <a:ext cx="2435704" cy="1231107"/>
            <a:chOff x="1517606" y="1668746"/>
            <a:chExt cx="2435704" cy="1231107"/>
          </a:xfrm>
        </p:grpSpPr>
        <p:sp>
          <p:nvSpPr>
            <p:cNvPr id="72" name="矩形 71"/>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73" name="矩形 72"/>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74" name="Freeform 27"/>
          <p:cNvSpPr>
            <a:spLocks/>
          </p:cNvSpPr>
          <p:nvPr/>
        </p:nvSpPr>
        <p:spPr bwMode="auto">
          <a:xfrm>
            <a:off x="3624397" y="2828541"/>
            <a:ext cx="1799060" cy="1800546"/>
          </a:xfrm>
          <a:custGeom>
            <a:avLst/>
            <a:gdLst>
              <a:gd name="T0" fmla="*/ 193 w 806"/>
              <a:gd name="T1" fmla="*/ 116 h 806"/>
              <a:gd name="T2" fmla="*/ 690 w 806"/>
              <a:gd name="T3" fmla="*/ 192 h 806"/>
              <a:gd name="T4" fmla="*/ 614 w 806"/>
              <a:gd name="T5" fmla="*/ 689 h 806"/>
              <a:gd name="T6" fmla="*/ 117 w 806"/>
              <a:gd name="T7" fmla="*/ 613 h 806"/>
              <a:gd name="T8" fmla="*/ 193 w 806"/>
              <a:gd name="T9" fmla="*/ 116 h 806"/>
            </a:gdLst>
            <a:ahLst/>
            <a:cxnLst>
              <a:cxn ang="0">
                <a:pos x="T0" y="T1"/>
              </a:cxn>
              <a:cxn ang="0">
                <a:pos x="T2" y="T3"/>
              </a:cxn>
              <a:cxn ang="0">
                <a:pos x="T4" y="T5"/>
              </a:cxn>
              <a:cxn ang="0">
                <a:pos x="T6" y="T7"/>
              </a:cxn>
              <a:cxn ang="0">
                <a:pos x="T8" y="T9"/>
              </a:cxn>
            </a:cxnLst>
            <a:rect l="0" t="0" r="r" b="b"/>
            <a:pathLst>
              <a:path w="806" h="806">
                <a:moveTo>
                  <a:pt x="193" y="116"/>
                </a:moveTo>
                <a:cubicBezTo>
                  <a:pt x="351" y="0"/>
                  <a:pt x="574" y="34"/>
                  <a:pt x="690" y="192"/>
                </a:cubicBezTo>
                <a:cubicBezTo>
                  <a:pt x="806" y="351"/>
                  <a:pt x="772" y="573"/>
                  <a:pt x="614" y="689"/>
                </a:cubicBezTo>
                <a:cubicBezTo>
                  <a:pt x="455" y="806"/>
                  <a:pt x="233" y="771"/>
                  <a:pt x="117" y="613"/>
                </a:cubicBezTo>
                <a:cubicBezTo>
                  <a:pt x="0" y="455"/>
                  <a:pt x="35" y="232"/>
                  <a:pt x="193" y="116"/>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75" name="Freeform 30"/>
          <p:cNvSpPr>
            <a:spLocks/>
          </p:cNvSpPr>
          <p:nvPr/>
        </p:nvSpPr>
        <p:spPr bwMode="auto">
          <a:xfrm>
            <a:off x="3783356" y="2984529"/>
            <a:ext cx="1484113" cy="1485599"/>
          </a:xfrm>
          <a:custGeom>
            <a:avLst/>
            <a:gdLst>
              <a:gd name="T0" fmla="*/ 159 w 665"/>
              <a:gd name="T1" fmla="*/ 96 h 665"/>
              <a:gd name="T2" fmla="*/ 569 w 665"/>
              <a:gd name="T3" fmla="*/ 159 h 665"/>
              <a:gd name="T4" fmla="*/ 506 w 665"/>
              <a:gd name="T5" fmla="*/ 569 h 665"/>
              <a:gd name="T6" fmla="*/ 96 w 665"/>
              <a:gd name="T7" fmla="*/ 507 h 665"/>
              <a:gd name="T8" fmla="*/ 159 w 665"/>
              <a:gd name="T9" fmla="*/ 96 h 665"/>
            </a:gdLst>
            <a:ahLst/>
            <a:cxnLst>
              <a:cxn ang="0">
                <a:pos x="T0" y="T1"/>
              </a:cxn>
              <a:cxn ang="0">
                <a:pos x="T2" y="T3"/>
              </a:cxn>
              <a:cxn ang="0">
                <a:pos x="T4" y="T5"/>
              </a:cxn>
              <a:cxn ang="0">
                <a:pos x="T6" y="T7"/>
              </a:cxn>
              <a:cxn ang="0">
                <a:pos x="T8" y="T9"/>
              </a:cxn>
            </a:cxnLst>
            <a:rect l="0" t="0" r="r" b="b"/>
            <a:pathLst>
              <a:path w="665" h="665">
                <a:moveTo>
                  <a:pt x="159" y="96"/>
                </a:moveTo>
                <a:cubicBezTo>
                  <a:pt x="289" y="0"/>
                  <a:pt x="473" y="28"/>
                  <a:pt x="569" y="159"/>
                </a:cubicBezTo>
                <a:cubicBezTo>
                  <a:pt x="665" y="290"/>
                  <a:pt x="637" y="474"/>
                  <a:pt x="506" y="569"/>
                </a:cubicBezTo>
                <a:cubicBezTo>
                  <a:pt x="375" y="665"/>
                  <a:pt x="191" y="637"/>
                  <a:pt x="96" y="507"/>
                </a:cubicBezTo>
                <a:cubicBezTo>
                  <a:pt x="0" y="376"/>
                  <a:pt x="28" y="192"/>
                  <a:pt x="159" y="96"/>
                </a:cubicBezTo>
                <a:close/>
              </a:path>
            </a:pathLst>
          </a:custGeom>
          <a:solidFill>
            <a:srgbClr val="27ACAD"/>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Freeform 36"/>
          <p:cNvSpPr>
            <a:spLocks/>
          </p:cNvSpPr>
          <p:nvPr/>
        </p:nvSpPr>
        <p:spPr bwMode="auto">
          <a:xfrm>
            <a:off x="7870237" y="3142003"/>
            <a:ext cx="1430631" cy="1430631"/>
          </a:xfrm>
          <a:custGeom>
            <a:avLst/>
            <a:gdLst>
              <a:gd name="T0" fmla="*/ 153 w 641"/>
              <a:gd name="T1" fmla="*/ 92 h 641"/>
              <a:gd name="T2" fmla="*/ 549 w 641"/>
              <a:gd name="T3" fmla="*/ 153 h 641"/>
              <a:gd name="T4" fmla="*/ 488 w 641"/>
              <a:gd name="T5" fmla="*/ 549 h 641"/>
              <a:gd name="T6" fmla="*/ 92 w 641"/>
              <a:gd name="T7" fmla="*/ 488 h 641"/>
              <a:gd name="T8" fmla="*/ 153 w 641"/>
              <a:gd name="T9" fmla="*/ 92 h 641"/>
            </a:gdLst>
            <a:ahLst/>
            <a:cxnLst>
              <a:cxn ang="0">
                <a:pos x="T0" y="T1"/>
              </a:cxn>
              <a:cxn ang="0">
                <a:pos x="T2" y="T3"/>
              </a:cxn>
              <a:cxn ang="0">
                <a:pos x="T4" y="T5"/>
              </a:cxn>
              <a:cxn ang="0">
                <a:pos x="T6" y="T7"/>
              </a:cxn>
              <a:cxn ang="0">
                <a:pos x="T8" y="T9"/>
              </a:cxn>
            </a:cxnLst>
            <a:rect l="0" t="0" r="r" b="b"/>
            <a:pathLst>
              <a:path w="641" h="641">
                <a:moveTo>
                  <a:pt x="153" y="92"/>
                </a:moveTo>
                <a:cubicBezTo>
                  <a:pt x="279" y="0"/>
                  <a:pt x="456" y="27"/>
                  <a:pt x="549" y="153"/>
                </a:cubicBezTo>
                <a:cubicBezTo>
                  <a:pt x="641" y="279"/>
                  <a:pt x="614" y="456"/>
                  <a:pt x="488" y="549"/>
                </a:cubicBezTo>
                <a:cubicBezTo>
                  <a:pt x="362" y="641"/>
                  <a:pt x="185" y="614"/>
                  <a:pt x="92" y="488"/>
                </a:cubicBezTo>
                <a:cubicBezTo>
                  <a:pt x="0" y="362"/>
                  <a:pt x="27" y="185"/>
                  <a:pt x="153" y="92"/>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77" name="Freeform 39"/>
          <p:cNvSpPr>
            <a:spLocks/>
          </p:cNvSpPr>
          <p:nvPr/>
        </p:nvSpPr>
        <p:spPr bwMode="auto">
          <a:xfrm>
            <a:off x="7995027" y="3266793"/>
            <a:ext cx="1181051" cy="1181051"/>
          </a:xfrm>
          <a:custGeom>
            <a:avLst/>
            <a:gdLst>
              <a:gd name="T0" fmla="*/ 126 w 529"/>
              <a:gd name="T1" fmla="*/ 76 h 529"/>
              <a:gd name="T2" fmla="*/ 453 w 529"/>
              <a:gd name="T3" fmla="*/ 126 h 529"/>
              <a:gd name="T4" fmla="*/ 403 w 529"/>
              <a:gd name="T5" fmla="*/ 453 h 529"/>
              <a:gd name="T6" fmla="*/ 76 w 529"/>
              <a:gd name="T7" fmla="*/ 403 h 529"/>
              <a:gd name="T8" fmla="*/ 126 w 529"/>
              <a:gd name="T9" fmla="*/ 76 h 529"/>
            </a:gdLst>
            <a:ahLst/>
            <a:cxnLst>
              <a:cxn ang="0">
                <a:pos x="T0" y="T1"/>
              </a:cxn>
              <a:cxn ang="0">
                <a:pos x="T2" y="T3"/>
              </a:cxn>
              <a:cxn ang="0">
                <a:pos x="T4" y="T5"/>
              </a:cxn>
              <a:cxn ang="0">
                <a:pos x="T6" y="T7"/>
              </a:cxn>
              <a:cxn ang="0">
                <a:pos x="T8" y="T9"/>
              </a:cxn>
            </a:cxnLst>
            <a:rect l="0" t="0" r="r" b="b"/>
            <a:pathLst>
              <a:path w="529" h="529">
                <a:moveTo>
                  <a:pt x="126" y="76"/>
                </a:moveTo>
                <a:cubicBezTo>
                  <a:pt x="230" y="0"/>
                  <a:pt x="377" y="22"/>
                  <a:pt x="453" y="126"/>
                </a:cubicBezTo>
                <a:cubicBezTo>
                  <a:pt x="529" y="230"/>
                  <a:pt x="507" y="377"/>
                  <a:pt x="403" y="453"/>
                </a:cubicBezTo>
                <a:cubicBezTo>
                  <a:pt x="299" y="529"/>
                  <a:pt x="152" y="507"/>
                  <a:pt x="76" y="403"/>
                </a:cubicBezTo>
                <a:cubicBezTo>
                  <a:pt x="0" y="299"/>
                  <a:pt x="22" y="153"/>
                  <a:pt x="126" y="76"/>
                </a:cubicBezTo>
                <a:close/>
              </a:path>
            </a:pathLst>
          </a:cu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Freeform 18"/>
          <p:cNvSpPr>
            <a:spLocks/>
          </p:cNvSpPr>
          <p:nvPr/>
        </p:nvSpPr>
        <p:spPr bwMode="auto">
          <a:xfrm>
            <a:off x="8381283" y="5206985"/>
            <a:ext cx="724972" cy="726458"/>
          </a:xfrm>
          <a:custGeom>
            <a:avLst/>
            <a:gdLst>
              <a:gd name="T0" fmla="*/ 78 w 325"/>
              <a:gd name="T1" fmla="*/ 47 h 325"/>
              <a:gd name="T2" fmla="*/ 278 w 325"/>
              <a:gd name="T3" fmla="*/ 78 h 325"/>
              <a:gd name="T4" fmla="*/ 248 w 325"/>
              <a:gd name="T5" fmla="*/ 278 h 325"/>
              <a:gd name="T6" fmla="*/ 47 w 325"/>
              <a:gd name="T7" fmla="*/ 248 h 325"/>
              <a:gd name="T8" fmla="*/ 78 w 325"/>
              <a:gd name="T9" fmla="*/ 47 h 325"/>
            </a:gdLst>
            <a:ahLst/>
            <a:cxnLst>
              <a:cxn ang="0">
                <a:pos x="T0" y="T1"/>
              </a:cxn>
              <a:cxn ang="0">
                <a:pos x="T2" y="T3"/>
              </a:cxn>
              <a:cxn ang="0">
                <a:pos x="T4" y="T5"/>
              </a:cxn>
              <a:cxn ang="0">
                <a:pos x="T6" y="T7"/>
              </a:cxn>
              <a:cxn ang="0">
                <a:pos x="T8" y="T9"/>
              </a:cxn>
            </a:cxnLst>
            <a:rect l="0" t="0" r="r" b="b"/>
            <a:pathLst>
              <a:path w="325" h="325">
                <a:moveTo>
                  <a:pt x="78" y="47"/>
                </a:moveTo>
                <a:cubicBezTo>
                  <a:pt x="142" y="0"/>
                  <a:pt x="232" y="14"/>
                  <a:pt x="278" y="78"/>
                </a:cubicBezTo>
                <a:cubicBezTo>
                  <a:pt x="325" y="142"/>
                  <a:pt x="312" y="231"/>
                  <a:pt x="248" y="278"/>
                </a:cubicBezTo>
                <a:cubicBezTo>
                  <a:pt x="184" y="325"/>
                  <a:pt x="94" y="311"/>
                  <a:pt x="47" y="248"/>
                </a:cubicBezTo>
                <a:cubicBezTo>
                  <a:pt x="0" y="184"/>
                  <a:pt x="14" y="94"/>
                  <a:pt x="78" y="47"/>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79" name="Freeform 19"/>
          <p:cNvSpPr>
            <a:spLocks/>
          </p:cNvSpPr>
          <p:nvPr/>
        </p:nvSpPr>
        <p:spPr bwMode="auto">
          <a:xfrm>
            <a:off x="8416937" y="5242639"/>
            <a:ext cx="653663" cy="655149"/>
          </a:xfrm>
          <a:custGeom>
            <a:avLst/>
            <a:gdLst>
              <a:gd name="T0" fmla="*/ 70 w 293"/>
              <a:gd name="T1" fmla="*/ 43 h 293"/>
              <a:gd name="T2" fmla="*/ 251 w 293"/>
              <a:gd name="T3" fmla="*/ 70 h 293"/>
              <a:gd name="T4" fmla="*/ 223 w 293"/>
              <a:gd name="T5" fmla="*/ 251 h 293"/>
              <a:gd name="T6" fmla="*/ 43 w 293"/>
              <a:gd name="T7" fmla="*/ 223 h 293"/>
              <a:gd name="T8" fmla="*/ 70 w 293"/>
              <a:gd name="T9" fmla="*/ 43 h 293"/>
            </a:gdLst>
            <a:ahLst/>
            <a:cxnLst>
              <a:cxn ang="0">
                <a:pos x="T0" y="T1"/>
              </a:cxn>
              <a:cxn ang="0">
                <a:pos x="T2" y="T3"/>
              </a:cxn>
              <a:cxn ang="0">
                <a:pos x="T4" y="T5"/>
              </a:cxn>
              <a:cxn ang="0">
                <a:pos x="T6" y="T7"/>
              </a:cxn>
              <a:cxn ang="0">
                <a:pos x="T8" y="T9"/>
              </a:cxn>
            </a:cxnLst>
            <a:rect l="0" t="0" r="r" b="b"/>
            <a:pathLst>
              <a:path w="293" h="293">
                <a:moveTo>
                  <a:pt x="70" y="43"/>
                </a:moveTo>
                <a:cubicBezTo>
                  <a:pt x="128" y="0"/>
                  <a:pt x="209" y="13"/>
                  <a:pt x="251" y="70"/>
                </a:cubicBezTo>
                <a:cubicBezTo>
                  <a:pt x="293" y="128"/>
                  <a:pt x="281" y="209"/>
                  <a:pt x="223" y="251"/>
                </a:cubicBezTo>
                <a:cubicBezTo>
                  <a:pt x="166" y="293"/>
                  <a:pt x="85" y="281"/>
                  <a:pt x="43" y="223"/>
                </a:cubicBezTo>
                <a:cubicBezTo>
                  <a:pt x="0" y="166"/>
                  <a:pt x="13" y="85"/>
                  <a:pt x="70" y="43"/>
                </a:cubicBezTo>
                <a:close/>
              </a:path>
            </a:pathLst>
          </a:custGeom>
          <a:solidFill>
            <a:srgbClr val="27ACAD"/>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0" name="Freeform 11"/>
          <p:cNvSpPr>
            <a:spLocks/>
          </p:cNvSpPr>
          <p:nvPr/>
        </p:nvSpPr>
        <p:spPr bwMode="auto">
          <a:xfrm>
            <a:off x="2995989" y="5135676"/>
            <a:ext cx="775482" cy="779939"/>
          </a:xfrm>
          <a:custGeom>
            <a:avLst/>
            <a:gdLst>
              <a:gd name="T0" fmla="*/ 83 w 348"/>
              <a:gd name="T1" fmla="*/ 51 h 349"/>
              <a:gd name="T2" fmla="*/ 298 w 348"/>
              <a:gd name="T3" fmla="*/ 84 h 349"/>
              <a:gd name="T4" fmla="*/ 265 w 348"/>
              <a:gd name="T5" fmla="*/ 298 h 349"/>
              <a:gd name="T6" fmla="*/ 50 w 348"/>
              <a:gd name="T7" fmla="*/ 265 h 349"/>
              <a:gd name="T8" fmla="*/ 83 w 348"/>
              <a:gd name="T9" fmla="*/ 51 h 349"/>
            </a:gdLst>
            <a:ahLst/>
            <a:cxnLst>
              <a:cxn ang="0">
                <a:pos x="T0" y="T1"/>
              </a:cxn>
              <a:cxn ang="0">
                <a:pos x="T2" y="T3"/>
              </a:cxn>
              <a:cxn ang="0">
                <a:pos x="T4" y="T5"/>
              </a:cxn>
              <a:cxn ang="0">
                <a:pos x="T6" y="T7"/>
              </a:cxn>
              <a:cxn ang="0">
                <a:pos x="T8" y="T9"/>
              </a:cxn>
            </a:cxnLst>
            <a:rect l="0" t="0" r="r" b="b"/>
            <a:pathLst>
              <a:path w="348" h="349">
                <a:moveTo>
                  <a:pt x="83" y="51"/>
                </a:moveTo>
                <a:cubicBezTo>
                  <a:pt x="151" y="0"/>
                  <a:pt x="248" y="15"/>
                  <a:pt x="298" y="84"/>
                </a:cubicBezTo>
                <a:cubicBezTo>
                  <a:pt x="348" y="152"/>
                  <a:pt x="333" y="248"/>
                  <a:pt x="265" y="298"/>
                </a:cubicBezTo>
                <a:cubicBezTo>
                  <a:pt x="196" y="349"/>
                  <a:pt x="100" y="334"/>
                  <a:pt x="50" y="265"/>
                </a:cubicBezTo>
                <a:cubicBezTo>
                  <a:pt x="0" y="197"/>
                  <a:pt x="15" y="101"/>
                  <a:pt x="83" y="51"/>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81" name="Freeform 13"/>
          <p:cNvSpPr>
            <a:spLocks/>
          </p:cNvSpPr>
          <p:nvPr/>
        </p:nvSpPr>
        <p:spPr bwMode="auto">
          <a:xfrm>
            <a:off x="3062841" y="5205499"/>
            <a:ext cx="641779" cy="640293"/>
          </a:xfrm>
          <a:custGeom>
            <a:avLst/>
            <a:gdLst>
              <a:gd name="T0" fmla="*/ 69 w 288"/>
              <a:gd name="T1" fmla="*/ 41 h 287"/>
              <a:gd name="T2" fmla="*/ 246 w 288"/>
              <a:gd name="T3" fmla="*/ 68 h 287"/>
              <a:gd name="T4" fmla="*/ 219 w 288"/>
              <a:gd name="T5" fmla="*/ 246 h 287"/>
              <a:gd name="T6" fmla="*/ 42 w 288"/>
              <a:gd name="T7" fmla="*/ 219 h 287"/>
              <a:gd name="T8" fmla="*/ 69 w 288"/>
              <a:gd name="T9" fmla="*/ 41 h 287"/>
            </a:gdLst>
            <a:ahLst/>
            <a:cxnLst>
              <a:cxn ang="0">
                <a:pos x="T0" y="T1"/>
              </a:cxn>
              <a:cxn ang="0">
                <a:pos x="T2" y="T3"/>
              </a:cxn>
              <a:cxn ang="0">
                <a:pos x="T4" y="T5"/>
              </a:cxn>
              <a:cxn ang="0">
                <a:pos x="T6" y="T7"/>
              </a:cxn>
              <a:cxn ang="0">
                <a:pos x="T8" y="T9"/>
              </a:cxn>
            </a:cxnLst>
            <a:rect l="0" t="0" r="r" b="b"/>
            <a:pathLst>
              <a:path w="288" h="287">
                <a:moveTo>
                  <a:pt x="69" y="41"/>
                </a:moveTo>
                <a:cubicBezTo>
                  <a:pt x="125" y="0"/>
                  <a:pt x="205" y="12"/>
                  <a:pt x="246" y="68"/>
                </a:cubicBezTo>
                <a:cubicBezTo>
                  <a:pt x="288" y="125"/>
                  <a:pt x="276" y="204"/>
                  <a:pt x="219" y="246"/>
                </a:cubicBezTo>
                <a:cubicBezTo>
                  <a:pt x="163" y="287"/>
                  <a:pt x="83" y="275"/>
                  <a:pt x="42" y="219"/>
                </a:cubicBezTo>
                <a:cubicBezTo>
                  <a:pt x="0" y="162"/>
                  <a:pt x="12" y="83"/>
                  <a:pt x="69" y="41"/>
                </a:cubicBezTo>
                <a:close/>
              </a:path>
            </a:pathLst>
          </a:custGeom>
          <a:solidFill>
            <a:srgbClr val="4D6070"/>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Freeform 51"/>
          <p:cNvSpPr>
            <a:spLocks/>
          </p:cNvSpPr>
          <p:nvPr/>
        </p:nvSpPr>
        <p:spPr bwMode="auto">
          <a:xfrm>
            <a:off x="5476938" y="4886095"/>
            <a:ext cx="1678726" cy="1678726"/>
          </a:xfrm>
          <a:custGeom>
            <a:avLst/>
            <a:gdLst>
              <a:gd name="T0" fmla="*/ 179 w 752"/>
              <a:gd name="T1" fmla="*/ 109 h 752"/>
              <a:gd name="T2" fmla="*/ 643 w 752"/>
              <a:gd name="T3" fmla="*/ 180 h 752"/>
              <a:gd name="T4" fmla="*/ 572 w 752"/>
              <a:gd name="T5" fmla="*/ 644 h 752"/>
              <a:gd name="T6" fmla="*/ 108 w 752"/>
              <a:gd name="T7" fmla="*/ 573 h 752"/>
              <a:gd name="T8" fmla="*/ 179 w 752"/>
              <a:gd name="T9" fmla="*/ 109 h 752"/>
            </a:gdLst>
            <a:ahLst/>
            <a:cxnLst>
              <a:cxn ang="0">
                <a:pos x="T0" y="T1"/>
              </a:cxn>
              <a:cxn ang="0">
                <a:pos x="T2" y="T3"/>
              </a:cxn>
              <a:cxn ang="0">
                <a:pos x="T4" y="T5"/>
              </a:cxn>
              <a:cxn ang="0">
                <a:pos x="T6" y="T7"/>
              </a:cxn>
              <a:cxn ang="0">
                <a:pos x="T8" y="T9"/>
              </a:cxn>
            </a:cxnLst>
            <a:rect l="0" t="0" r="r" b="b"/>
            <a:pathLst>
              <a:path w="752" h="752">
                <a:moveTo>
                  <a:pt x="179" y="109"/>
                </a:moveTo>
                <a:cubicBezTo>
                  <a:pt x="327" y="0"/>
                  <a:pt x="535" y="32"/>
                  <a:pt x="643" y="180"/>
                </a:cubicBezTo>
                <a:cubicBezTo>
                  <a:pt x="752" y="328"/>
                  <a:pt x="720" y="535"/>
                  <a:pt x="572" y="644"/>
                </a:cubicBezTo>
                <a:cubicBezTo>
                  <a:pt x="424" y="752"/>
                  <a:pt x="217" y="720"/>
                  <a:pt x="108" y="573"/>
                </a:cubicBezTo>
                <a:cubicBezTo>
                  <a:pt x="0" y="425"/>
                  <a:pt x="32" y="217"/>
                  <a:pt x="179" y="109"/>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83" name="Freeform 55"/>
          <p:cNvSpPr>
            <a:spLocks/>
          </p:cNvSpPr>
          <p:nvPr/>
        </p:nvSpPr>
        <p:spPr bwMode="auto">
          <a:xfrm>
            <a:off x="5613613" y="5042083"/>
            <a:ext cx="1386063" cy="1386064"/>
          </a:xfrm>
          <a:custGeom>
            <a:avLst/>
            <a:gdLst>
              <a:gd name="T0" fmla="*/ 149 w 621"/>
              <a:gd name="T1" fmla="*/ 89 h 621"/>
              <a:gd name="T2" fmla="*/ 532 w 621"/>
              <a:gd name="T3" fmla="*/ 148 h 621"/>
              <a:gd name="T4" fmla="*/ 473 w 621"/>
              <a:gd name="T5" fmla="*/ 531 h 621"/>
              <a:gd name="T6" fmla="*/ 90 w 621"/>
              <a:gd name="T7" fmla="*/ 472 h 621"/>
              <a:gd name="T8" fmla="*/ 149 w 621"/>
              <a:gd name="T9" fmla="*/ 89 h 621"/>
            </a:gdLst>
            <a:ahLst/>
            <a:cxnLst>
              <a:cxn ang="0">
                <a:pos x="T0" y="T1"/>
              </a:cxn>
              <a:cxn ang="0">
                <a:pos x="T2" y="T3"/>
              </a:cxn>
              <a:cxn ang="0">
                <a:pos x="T4" y="T5"/>
              </a:cxn>
              <a:cxn ang="0">
                <a:pos x="T6" y="T7"/>
              </a:cxn>
              <a:cxn ang="0">
                <a:pos x="T8" y="T9"/>
              </a:cxn>
            </a:cxnLst>
            <a:rect l="0" t="0" r="r" b="b"/>
            <a:pathLst>
              <a:path w="621" h="621">
                <a:moveTo>
                  <a:pt x="149" y="89"/>
                </a:moveTo>
                <a:cubicBezTo>
                  <a:pt x="271" y="0"/>
                  <a:pt x="442" y="26"/>
                  <a:pt x="532" y="148"/>
                </a:cubicBezTo>
                <a:cubicBezTo>
                  <a:pt x="621" y="270"/>
                  <a:pt x="595" y="442"/>
                  <a:pt x="473" y="531"/>
                </a:cubicBezTo>
                <a:cubicBezTo>
                  <a:pt x="351" y="621"/>
                  <a:pt x="179" y="594"/>
                  <a:pt x="90" y="472"/>
                </a:cubicBezTo>
                <a:cubicBezTo>
                  <a:pt x="0" y="350"/>
                  <a:pt x="26" y="179"/>
                  <a:pt x="149" y="89"/>
                </a:cubicBezTo>
                <a:close/>
              </a:path>
            </a:pathLst>
          </a:cu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矩形 83"/>
          <p:cNvSpPr/>
          <p:nvPr/>
        </p:nvSpPr>
        <p:spPr>
          <a:xfrm>
            <a:off x="5621855" y="2677087"/>
            <a:ext cx="735237" cy="400110"/>
          </a:xfrm>
          <a:prstGeom prst="rect">
            <a:avLst/>
          </a:prstGeom>
        </p:spPr>
        <p:txBody>
          <a:bodyPr wrap="square">
            <a:spAutoFit/>
          </a:bodyPr>
          <a:lstStyle/>
          <a:p>
            <a:pPr algn="ctr"/>
            <a:r>
              <a:rPr lang="en-US" altLang="zh-CN" sz="2000" dirty="0">
                <a:solidFill>
                  <a:prstClr val="white"/>
                </a:solidFill>
                <a:latin typeface="Haettenschweiler" panose="020B0706040902060204" pitchFamily="34" charset="0"/>
                <a:ea typeface="微软雅黑" panose="020B0503020204020204" pitchFamily="34" charset="-122"/>
              </a:rPr>
              <a:t>01</a:t>
            </a:r>
            <a:endParaRPr lang="zh-CN" altLang="en-US" sz="2000" dirty="0">
              <a:solidFill>
                <a:prstClr val="white"/>
              </a:solidFill>
              <a:latin typeface="Haettenschweiler" panose="020B0706040902060204" pitchFamily="34" charset="0"/>
              <a:ea typeface="微软雅黑" panose="020B0503020204020204" pitchFamily="34" charset="-122"/>
            </a:endParaRPr>
          </a:p>
        </p:txBody>
      </p:sp>
      <p:sp>
        <p:nvSpPr>
          <p:cNvPr id="85" name="矩形 84"/>
          <p:cNvSpPr/>
          <p:nvPr/>
        </p:nvSpPr>
        <p:spPr>
          <a:xfrm>
            <a:off x="3014917" y="5324440"/>
            <a:ext cx="735237" cy="400110"/>
          </a:xfrm>
          <a:prstGeom prst="rect">
            <a:avLst/>
          </a:prstGeom>
        </p:spPr>
        <p:txBody>
          <a:bodyPr wrap="square">
            <a:spAutoFit/>
          </a:bodyPr>
          <a:lstStyle/>
          <a:p>
            <a:pPr algn="ctr"/>
            <a:r>
              <a:rPr lang="en-US" altLang="zh-CN" sz="2000" dirty="0">
                <a:solidFill>
                  <a:prstClr val="white"/>
                </a:solidFill>
                <a:latin typeface="Haettenschweiler" panose="020B0706040902060204" pitchFamily="34" charset="0"/>
                <a:ea typeface="微软雅黑" panose="020B0503020204020204" pitchFamily="34" charset="-122"/>
              </a:rPr>
              <a:t>02</a:t>
            </a:r>
            <a:endParaRPr lang="zh-CN" altLang="en-US" sz="2000" dirty="0">
              <a:solidFill>
                <a:prstClr val="white"/>
              </a:solidFill>
              <a:latin typeface="Haettenschweiler" panose="020B0706040902060204" pitchFamily="34" charset="0"/>
              <a:ea typeface="微软雅黑" panose="020B0503020204020204" pitchFamily="34" charset="-122"/>
            </a:endParaRPr>
          </a:p>
        </p:txBody>
      </p:sp>
      <p:sp>
        <p:nvSpPr>
          <p:cNvPr id="86" name="矩形 85"/>
          <p:cNvSpPr/>
          <p:nvPr/>
        </p:nvSpPr>
        <p:spPr>
          <a:xfrm>
            <a:off x="3728762" y="1348617"/>
            <a:ext cx="735237" cy="400110"/>
          </a:xfrm>
          <a:prstGeom prst="rect">
            <a:avLst/>
          </a:prstGeom>
        </p:spPr>
        <p:txBody>
          <a:bodyPr wrap="square">
            <a:spAutoFit/>
          </a:bodyPr>
          <a:lstStyle/>
          <a:p>
            <a:pPr algn="ctr"/>
            <a:r>
              <a:rPr lang="en-US" altLang="zh-CN" sz="2000" dirty="0">
                <a:solidFill>
                  <a:prstClr val="white"/>
                </a:solidFill>
                <a:latin typeface="Haettenschweiler" panose="020B0706040902060204" pitchFamily="34" charset="0"/>
                <a:ea typeface="微软雅黑" panose="020B0503020204020204" pitchFamily="34" charset="-122"/>
              </a:rPr>
              <a:t>03</a:t>
            </a:r>
            <a:endParaRPr lang="zh-CN" altLang="en-US" sz="2000" dirty="0">
              <a:solidFill>
                <a:prstClr val="white"/>
              </a:solidFill>
              <a:latin typeface="Haettenschweiler" panose="020B0706040902060204" pitchFamily="34" charset="0"/>
              <a:ea typeface="微软雅黑" panose="020B0503020204020204" pitchFamily="34" charset="-122"/>
            </a:endParaRPr>
          </a:p>
        </p:txBody>
      </p:sp>
      <p:sp>
        <p:nvSpPr>
          <p:cNvPr id="87" name="矩形 86"/>
          <p:cNvSpPr/>
          <p:nvPr/>
        </p:nvSpPr>
        <p:spPr>
          <a:xfrm>
            <a:off x="8371018" y="5382898"/>
            <a:ext cx="735237" cy="400110"/>
          </a:xfrm>
          <a:prstGeom prst="rect">
            <a:avLst/>
          </a:prstGeom>
        </p:spPr>
        <p:txBody>
          <a:bodyPr wrap="square">
            <a:spAutoFit/>
          </a:bodyPr>
          <a:lstStyle/>
          <a:p>
            <a:pPr algn="ctr"/>
            <a:r>
              <a:rPr lang="en-US" altLang="zh-CN" sz="2000" dirty="0">
                <a:solidFill>
                  <a:prstClr val="white"/>
                </a:solidFill>
                <a:latin typeface="Haettenschweiler" panose="020B0706040902060204" pitchFamily="34" charset="0"/>
                <a:ea typeface="微软雅黑" panose="020B0503020204020204" pitchFamily="34" charset="-122"/>
              </a:rPr>
              <a:t>04</a:t>
            </a:r>
            <a:endParaRPr lang="zh-CN" altLang="en-US" sz="2000" dirty="0">
              <a:solidFill>
                <a:prstClr val="white"/>
              </a:solidFill>
              <a:latin typeface="Haettenschweiler" panose="020B0706040902060204" pitchFamily="34" charset="0"/>
              <a:ea typeface="微软雅黑" panose="020B0503020204020204" pitchFamily="34" charset="-122"/>
            </a:endParaRPr>
          </a:p>
        </p:txBody>
      </p:sp>
      <p:sp>
        <p:nvSpPr>
          <p:cNvPr id="88" name="Freeform 16"/>
          <p:cNvSpPr>
            <a:spLocks noEditPoints="1"/>
          </p:cNvSpPr>
          <p:nvPr/>
        </p:nvSpPr>
        <p:spPr bwMode="auto">
          <a:xfrm>
            <a:off x="8345707" y="3628708"/>
            <a:ext cx="467063" cy="459987"/>
          </a:xfrm>
          <a:custGeom>
            <a:avLst/>
            <a:gdLst>
              <a:gd name="T0" fmla="*/ 276 w 358"/>
              <a:gd name="T1" fmla="*/ 176 h 353"/>
              <a:gd name="T2" fmla="*/ 166 w 358"/>
              <a:gd name="T3" fmla="*/ 263 h 353"/>
              <a:gd name="T4" fmla="*/ 179 w 358"/>
              <a:gd name="T5" fmla="*/ 329 h 353"/>
              <a:gd name="T6" fmla="*/ 239 w 358"/>
              <a:gd name="T7" fmla="*/ 263 h 353"/>
              <a:gd name="T8" fmla="*/ 331 w 358"/>
              <a:gd name="T9" fmla="*/ 172 h 353"/>
              <a:gd name="T10" fmla="*/ 179 w 358"/>
              <a:gd name="T11" fmla="*/ 353 h 353"/>
              <a:gd name="T12" fmla="*/ 81 w 358"/>
              <a:gd name="T13" fmla="*/ 172 h 353"/>
              <a:gd name="T14" fmla="*/ 15 w 358"/>
              <a:gd name="T15" fmla="*/ 111 h 353"/>
              <a:gd name="T16" fmla="*/ 98 w 358"/>
              <a:gd name="T17" fmla="*/ 91 h 353"/>
              <a:gd name="T18" fmla="*/ 192 w 358"/>
              <a:gd name="T19" fmla="*/ 91 h 353"/>
              <a:gd name="T20" fmla="*/ 179 w 358"/>
              <a:gd name="T21" fmla="*/ 24 h 353"/>
              <a:gd name="T22" fmla="*/ 118 w 358"/>
              <a:gd name="T23" fmla="*/ 91 h 353"/>
              <a:gd name="T24" fmla="*/ 138 w 358"/>
              <a:gd name="T25" fmla="*/ 29 h 353"/>
              <a:gd name="T26" fmla="*/ 179 w 358"/>
              <a:gd name="T27" fmla="*/ 0 h 353"/>
              <a:gd name="T28" fmla="*/ 219 w 358"/>
              <a:gd name="T29" fmla="*/ 29 h 353"/>
              <a:gd name="T30" fmla="*/ 164 w 358"/>
              <a:gd name="T31" fmla="*/ 244 h 353"/>
              <a:gd name="T32" fmla="*/ 106 w 358"/>
              <a:gd name="T33" fmla="*/ 192 h 353"/>
              <a:gd name="T34" fmla="*/ 164 w 358"/>
              <a:gd name="T35" fmla="*/ 244 h 353"/>
              <a:gd name="T36" fmla="*/ 245 w 358"/>
              <a:gd name="T37" fmla="*/ 244 h 353"/>
              <a:gd name="T38" fmla="*/ 195 w 358"/>
              <a:gd name="T39" fmla="*/ 192 h 353"/>
              <a:gd name="T40" fmla="*/ 42 w 358"/>
              <a:gd name="T41" fmla="*/ 244 h 353"/>
              <a:gd name="T42" fmla="*/ 82 w 358"/>
              <a:gd name="T43" fmla="*/ 192 h 353"/>
              <a:gd name="T44" fmla="*/ 42 w 358"/>
              <a:gd name="T45" fmla="*/ 244 h 353"/>
              <a:gd name="T46" fmla="*/ 54 w 358"/>
              <a:gd name="T47" fmla="*/ 263 h 353"/>
              <a:gd name="T48" fmla="*/ 99 w 358"/>
              <a:gd name="T49" fmla="*/ 263 h 353"/>
              <a:gd name="T50" fmla="*/ 163 w 358"/>
              <a:gd name="T51" fmla="*/ 172 h 353"/>
              <a:gd name="T52" fmla="*/ 112 w 358"/>
              <a:gd name="T53" fmla="*/ 111 h 353"/>
              <a:gd name="T54" fmla="*/ 246 w 358"/>
              <a:gd name="T55" fmla="*/ 111 h 353"/>
              <a:gd name="T56" fmla="*/ 195 w 358"/>
              <a:gd name="T57" fmla="*/ 172 h 353"/>
              <a:gd name="T58" fmla="*/ 246 w 358"/>
              <a:gd name="T59" fmla="*/ 111 h 353"/>
              <a:gd name="T60" fmla="*/ 248 w 358"/>
              <a:gd name="T61" fmla="*/ 37 h 353"/>
              <a:gd name="T62" fmla="*/ 330 w 358"/>
              <a:gd name="T63" fmla="*/ 83 h 353"/>
              <a:gd name="T64" fmla="*/ 333 w 358"/>
              <a:gd name="T65" fmla="*/ 91 h 353"/>
              <a:gd name="T66" fmla="*/ 317 w 358"/>
              <a:gd name="T67" fmla="*/ 111 h 353"/>
              <a:gd name="T68" fmla="*/ 333 w 358"/>
              <a:gd name="T69" fmla="*/ 91 h 353"/>
              <a:gd name="T70" fmla="*/ 321 w 358"/>
              <a:gd name="T71" fmla="*/ 122 h 353"/>
              <a:gd name="T72" fmla="*/ 355 w 358"/>
              <a:gd name="T73" fmla="*/ 162 h 353"/>
              <a:gd name="T74" fmla="*/ 3 w 358"/>
              <a:gd name="T75" fmla="*/ 161 h 353"/>
              <a:gd name="T76" fmla="*/ 36 w 358"/>
              <a:gd name="T77" fmla="*/ 122 h 353"/>
              <a:gd name="T78" fmla="*/ 3 w 358"/>
              <a:gd name="T79" fmla="*/ 161 h 353"/>
              <a:gd name="T80" fmla="*/ 61 w 358"/>
              <a:gd name="T81" fmla="*/ 83 h 353"/>
              <a:gd name="T82" fmla="*/ 75 w 358"/>
              <a:gd name="T83" fmla="*/ 3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8" h="353">
                <a:moveTo>
                  <a:pt x="179" y="24"/>
                </a:moveTo>
                <a:cubicBezTo>
                  <a:pt x="233" y="24"/>
                  <a:pt x="276" y="92"/>
                  <a:pt x="276" y="176"/>
                </a:cubicBezTo>
                <a:cubicBezTo>
                  <a:pt x="276" y="261"/>
                  <a:pt x="233" y="329"/>
                  <a:pt x="179" y="329"/>
                </a:cubicBezTo>
                <a:cubicBezTo>
                  <a:pt x="173" y="329"/>
                  <a:pt x="168" y="303"/>
                  <a:pt x="166" y="263"/>
                </a:cubicBezTo>
                <a:cubicBezTo>
                  <a:pt x="118" y="263"/>
                  <a:pt x="118" y="263"/>
                  <a:pt x="118" y="263"/>
                </a:cubicBezTo>
                <a:cubicBezTo>
                  <a:pt x="132" y="303"/>
                  <a:pt x="154" y="329"/>
                  <a:pt x="179" y="329"/>
                </a:cubicBezTo>
                <a:cubicBezTo>
                  <a:pt x="184" y="329"/>
                  <a:pt x="189" y="303"/>
                  <a:pt x="192" y="263"/>
                </a:cubicBezTo>
                <a:cubicBezTo>
                  <a:pt x="239" y="263"/>
                  <a:pt x="239" y="263"/>
                  <a:pt x="239" y="263"/>
                </a:cubicBezTo>
                <a:cubicBezTo>
                  <a:pt x="226" y="303"/>
                  <a:pt x="204" y="329"/>
                  <a:pt x="179" y="329"/>
                </a:cubicBezTo>
                <a:cubicBezTo>
                  <a:pt x="265" y="329"/>
                  <a:pt x="334" y="258"/>
                  <a:pt x="331" y="172"/>
                </a:cubicBezTo>
                <a:cubicBezTo>
                  <a:pt x="355" y="172"/>
                  <a:pt x="355" y="172"/>
                  <a:pt x="355" y="172"/>
                </a:cubicBezTo>
                <a:cubicBezTo>
                  <a:pt x="358" y="271"/>
                  <a:pt x="278" y="353"/>
                  <a:pt x="179" y="353"/>
                </a:cubicBezTo>
                <a:cubicBezTo>
                  <a:pt x="80" y="353"/>
                  <a:pt x="0" y="271"/>
                  <a:pt x="3" y="172"/>
                </a:cubicBezTo>
                <a:cubicBezTo>
                  <a:pt x="29" y="172"/>
                  <a:pt x="55" y="172"/>
                  <a:pt x="81" y="172"/>
                </a:cubicBezTo>
                <a:cubicBezTo>
                  <a:pt x="82" y="150"/>
                  <a:pt x="85" y="130"/>
                  <a:pt x="91" y="111"/>
                </a:cubicBezTo>
                <a:cubicBezTo>
                  <a:pt x="65" y="111"/>
                  <a:pt x="40" y="111"/>
                  <a:pt x="15" y="111"/>
                </a:cubicBezTo>
                <a:cubicBezTo>
                  <a:pt x="18" y="104"/>
                  <a:pt x="21" y="97"/>
                  <a:pt x="25" y="91"/>
                </a:cubicBezTo>
                <a:cubicBezTo>
                  <a:pt x="49" y="91"/>
                  <a:pt x="73" y="91"/>
                  <a:pt x="98" y="91"/>
                </a:cubicBezTo>
                <a:cubicBezTo>
                  <a:pt x="116" y="50"/>
                  <a:pt x="145" y="24"/>
                  <a:pt x="179" y="24"/>
                </a:cubicBezTo>
                <a:cubicBezTo>
                  <a:pt x="184" y="24"/>
                  <a:pt x="189" y="50"/>
                  <a:pt x="192" y="91"/>
                </a:cubicBezTo>
                <a:cubicBezTo>
                  <a:pt x="240" y="91"/>
                  <a:pt x="240" y="91"/>
                  <a:pt x="240" y="91"/>
                </a:cubicBezTo>
                <a:cubicBezTo>
                  <a:pt x="227" y="50"/>
                  <a:pt x="204" y="24"/>
                  <a:pt x="179" y="24"/>
                </a:cubicBezTo>
                <a:cubicBezTo>
                  <a:pt x="173" y="24"/>
                  <a:pt x="168" y="50"/>
                  <a:pt x="165" y="91"/>
                </a:cubicBezTo>
                <a:cubicBezTo>
                  <a:pt x="118" y="91"/>
                  <a:pt x="118" y="91"/>
                  <a:pt x="118" y="91"/>
                </a:cubicBezTo>
                <a:cubicBezTo>
                  <a:pt x="131" y="50"/>
                  <a:pt x="153" y="24"/>
                  <a:pt x="179" y="24"/>
                </a:cubicBezTo>
                <a:cubicBezTo>
                  <a:pt x="165" y="24"/>
                  <a:pt x="151" y="26"/>
                  <a:pt x="138" y="29"/>
                </a:cubicBezTo>
                <a:cubicBezTo>
                  <a:pt x="82" y="29"/>
                  <a:pt x="82" y="29"/>
                  <a:pt x="82" y="29"/>
                </a:cubicBezTo>
                <a:cubicBezTo>
                  <a:pt x="110" y="11"/>
                  <a:pt x="143" y="0"/>
                  <a:pt x="179" y="0"/>
                </a:cubicBezTo>
                <a:cubicBezTo>
                  <a:pt x="215" y="0"/>
                  <a:pt x="248" y="11"/>
                  <a:pt x="276" y="29"/>
                </a:cubicBezTo>
                <a:cubicBezTo>
                  <a:pt x="219" y="29"/>
                  <a:pt x="219" y="29"/>
                  <a:pt x="219" y="29"/>
                </a:cubicBezTo>
                <a:cubicBezTo>
                  <a:pt x="207" y="26"/>
                  <a:pt x="193" y="24"/>
                  <a:pt x="179" y="24"/>
                </a:cubicBezTo>
                <a:close/>
                <a:moveTo>
                  <a:pt x="164" y="244"/>
                </a:moveTo>
                <a:cubicBezTo>
                  <a:pt x="163" y="228"/>
                  <a:pt x="163" y="211"/>
                  <a:pt x="163" y="192"/>
                </a:cubicBezTo>
                <a:cubicBezTo>
                  <a:pt x="106" y="192"/>
                  <a:pt x="106" y="192"/>
                  <a:pt x="106" y="192"/>
                </a:cubicBezTo>
                <a:cubicBezTo>
                  <a:pt x="106" y="211"/>
                  <a:pt x="109" y="228"/>
                  <a:pt x="113" y="244"/>
                </a:cubicBezTo>
                <a:cubicBezTo>
                  <a:pt x="164" y="244"/>
                  <a:pt x="164" y="244"/>
                  <a:pt x="164" y="244"/>
                </a:cubicBezTo>
                <a:close/>
                <a:moveTo>
                  <a:pt x="193" y="244"/>
                </a:moveTo>
                <a:cubicBezTo>
                  <a:pt x="245" y="244"/>
                  <a:pt x="245" y="244"/>
                  <a:pt x="245" y="244"/>
                </a:cubicBezTo>
                <a:cubicBezTo>
                  <a:pt x="249" y="228"/>
                  <a:pt x="251" y="211"/>
                  <a:pt x="252" y="192"/>
                </a:cubicBezTo>
                <a:cubicBezTo>
                  <a:pt x="195" y="192"/>
                  <a:pt x="195" y="192"/>
                  <a:pt x="195" y="192"/>
                </a:cubicBezTo>
                <a:cubicBezTo>
                  <a:pt x="195" y="211"/>
                  <a:pt x="194" y="228"/>
                  <a:pt x="193" y="244"/>
                </a:cubicBezTo>
                <a:close/>
                <a:moveTo>
                  <a:pt x="42" y="244"/>
                </a:moveTo>
                <a:cubicBezTo>
                  <a:pt x="91" y="244"/>
                  <a:pt x="91" y="244"/>
                  <a:pt x="91" y="244"/>
                </a:cubicBezTo>
                <a:cubicBezTo>
                  <a:pt x="86" y="228"/>
                  <a:pt x="83" y="211"/>
                  <a:pt x="82" y="192"/>
                </a:cubicBezTo>
                <a:cubicBezTo>
                  <a:pt x="27" y="192"/>
                  <a:pt x="27" y="192"/>
                  <a:pt x="27" y="192"/>
                </a:cubicBezTo>
                <a:cubicBezTo>
                  <a:pt x="29" y="211"/>
                  <a:pt x="34" y="228"/>
                  <a:pt x="42" y="244"/>
                </a:cubicBezTo>
                <a:close/>
                <a:moveTo>
                  <a:pt x="99" y="263"/>
                </a:moveTo>
                <a:cubicBezTo>
                  <a:pt x="54" y="263"/>
                  <a:pt x="54" y="263"/>
                  <a:pt x="54" y="263"/>
                </a:cubicBezTo>
                <a:cubicBezTo>
                  <a:pt x="81" y="303"/>
                  <a:pt x="127" y="329"/>
                  <a:pt x="179" y="329"/>
                </a:cubicBezTo>
                <a:cubicBezTo>
                  <a:pt x="146" y="329"/>
                  <a:pt x="116" y="303"/>
                  <a:pt x="99" y="263"/>
                </a:cubicBezTo>
                <a:close/>
                <a:moveTo>
                  <a:pt x="105" y="172"/>
                </a:moveTo>
                <a:cubicBezTo>
                  <a:pt x="163" y="172"/>
                  <a:pt x="163" y="172"/>
                  <a:pt x="163" y="172"/>
                </a:cubicBezTo>
                <a:cubicBezTo>
                  <a:pt x="163" y="150"/>
                  <a:pt x="163" y="130"/>
                  <a:pt x="164" y="111"/>
                </a:cubicBezTo>
                <a:cubicBezTo>
                  <a:pt x="112" y="111"/>
                  <a:pt x="112" y="111"/>
                  <a:pt x="112" y="111"/>
                </a:cubicBezTo>
                <a:cubicBezTo>
                  <a:pt x="108" y="130"/>
                  <a:pt x="105" y="150"/>
                  <a:pt x="105" y="172"/>
                </a:cubicBezTo>
                <a:close/>
                <a:moveTo>
                  <a:pt x="246" y="111"/>
                </a:moveTo>
                <a:cubicBezTo>
                  <a:pt x="194" y="111"/>
                  <a:pt x="194" y="111"/>
                  <a:pt x="194" y="111"/>
                </a:cubicBezTo>
                <a:cubicBezTo>
                  <a:pt x="194" y="130"/>
                  <a:pt x="195" y="150"/>
                  <a:pt x="195" y="172"/>
                </a:cubicBezTo>
                <a:cubicBezTo>
                  <a:pt x="253" y="172"/>
                  <a:pt x="253" y="172"/>
                  <a:pt x="253" y="172"/>
                </a:cubicBezTo>
                <a:cubicBezTo>
                  <a:pt x="252" y="150"/>
                  <a:pt x="250" y="130"/>
                  <a:pt x="246" y="111"/>
                </a:cubicBezTo>
                <a:close/>
                <a:moveTo>
                  <a:pt x="284" y="37"/>
                </a:moveTo>
                <a:cubicBezTo>
                  <a:pt x="248" y="37"/>
                  <a:pt x="248" y="37"/>
                  <a:pt x="248" y="37"/>
                </a:cubicBezTo>
                <a:cubicBezTo>
                  <a:pt x="261" y="43"/>
                  <a:pt x="285" y="66"/>
                  <a:pt x="301" y="83"/>
                </a:cubicBezTo>
                <a:cubicBezTo>
                  <a:pt x="330" y="83"/>
                  <a:pt x="330" y="83"/>
                  <a:pt x="330" y="83"/>
                </a:cubicBezTo>
                <a:cubicBezTo>
                  <a:pt x="318" y="66"/>
                  <a:pt x="299" y="45"/>
                  <a:pt x="284" y="37"/>
                </a:cubicBezTo>
                <a:close/>
                <a:moveTo>
                  <a:pt x="333" y="91"/>
                </a:moveTo>
                <a:cubicBezTo>
                  <a:pt x="305" y="91"/>
                  <a:pt x="305" y="91"/>
                  <a:pt x="305" y="91"/>
                </a:cubicBezTo>
                <a:cubicBezTo>
                  <a:pt x="310" y="97"/>
                  <a:pt x="314" y="104"/>
                  <a:pt x="317" y="111"/>
                </a:cubicBezTo>
                <a:cubicBezTo>
                  <a:pt x="343" y="111"/>
                  <a:pt x="343" y="111"/>
                  <a:pt x="343" y="111"/>
                </a:cubicBezTo>
                <a:cubicBezTo>
                  <a:pt x="340" y="104"/>
                  <a:pt x="337" y="97"/>
                  <a:pt x="333" y="91"/>
                </a:cubicBezTo>
                <a:close/>
                <a:moveTo>
                  <a:pt x="347" y="122"/>
                </a:moveTo>
                <a:cubicBezTo>
                  <a:pt x="321" y="122"/>
                  <a:pt x="321" y="122"/>
                  <a:pt x="321" y="122"/>
                </a:cubicBezTo>
                <a:cubicBezTo>
                  <a:pt x="324" y="129"/>
                  <a:pt x="328" y="146"/>
                  <a:pt x="330" y="162"/>
                </a:cubicBezTo>
                <a:cubicBezTo>
                  <a:pt x="355" y="162"/>
                  <a:pt x="355" y="162"/>
                  <a:pt x="355" y="162"/>
                </a:cubicBezTo>
                <a:cubicBezTo>
                  <a:pt x="354" y="150"/>
                  <a:pt x="350" y="129"/>
                  <a:pt x="347" y="122"/>
                </a:cubicBezTo>
                <a:close/>
                <a:moveTo>
                  <a:pt x="3" y="161"/>
                </a:moveTo>
                <a:cubicBezTo>
                  <a:pt x="27" y="161"/>
                  <a:pt x="27" y="161"/>
                  <a:pt x="27" y="161"/>
                </a:cubicBezTo>
                <a:cubicBezTo>
                  <a:pt x="28" y="154"/>
                  <a:pt x="33" y="129"/>
                  <a:pt x="36" y="122"/>
                </a:cubicBezTo>
                <a:cubicBezTo>
                  <a:pt x="11" y="122"/>
                  <a:pt x="11" y="122"/>
                  <a:pt x="11" y="122"/>
                </a:cubicBezTo>
                <a:cubicBezTo>
                  <a:pt x="8" y="129"/>
                  <a:pt x="4" y="147"/>
                  <a:pt x="3" y="161"/>
                </a:cubicBezTo>
                <a:close/>
                <a:moveTo>
                  <a:pt x="28" y="83"/>
                </a:moveTo>
                <a:cubicBezTo>
                  <a:pt x="61" y="83"/>
                  <a:pt x="61" y="83"/>
                  <a:pt x="61" y="83"/>
                </a:cubicBezTo>
                <a:cubicBezTo>
                  <a:pt x="67" y="73"/>
                  <a:pt x="97" y="42"/>
                  <a:pt x="112" y="36"/>
                </a:cubicBezTo>
                <a:cubicBezTo>
                  <a:pt x="75" y="36"/>
                  <a:pt x="75" y="36"/>
                  <a:pt x="75" y="36"/>
                </a:cubicBezTo>
                <a:cubicBezTo>
                  <a:pt x="64" y="39"/>
                  <a:pt x="43" y="58"/>
                  <a:pt x="28"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9" name="Freeform 17"/>
          <p:cNvSpPr>
            <a:spLocks noEditPoints="1"/>
          </p:cNvSpPr>
          <p:nvPr/>
        </p:nvSpPr>
        <p:spPr bwMode="auto">
          <a:xfrm>
            <a:off x="4178139" y="3397696"/>
            <a:ext cx="696665" cy="640760"/>
          </a:xfrm>
          <a:custGeom>
            <a:avLst/>
            <a:gdLst>
              <a:gd name="T0" fmla="*/ 61 w 352"/>
              <a:gd name="T1" fmla="*/ 175 h 324"/>
              <a:gd name="T2" fmla="*/ 90 w 352"/>
              <a:gd name="T3" fmla="*/ 175 h 324"/>
              <a:gd name="T4" fmla="*/ 107 w 352"/>
              <a:gd name="T5" fmla="*/ 193 h 324"/>
              <a:gd name="T6" fmla="*/ 107 w 352"/>
              <a:gd name="T7" fmla="*/ 263 h 324"/>
              <a:gd name="T8" fmla="*/ 90 w 352"/>
              <a:gd name="T9" fmla="*/ 280 h 324"/>
              <a:gd name="T10" fmla="*/ 61 w 352"/>
              <a:gd name="T11" fmla="*/ 280 h 324"/>
              <a:gd name="T12" fmla="*/ 43 w 352"/>
              <a:gd name="T13" fmla="*/ 263 h 324"/>
              <a:gd name="T14" fmla="*/ 43 w 352"/>
              <a:gd name="T15" fmla="*/ 193 h 324"/>
              <a:gd name="T16" fmla="*/ 61 w 352"/>
              <a:gd name="T17" fmla="*/ 175 h 324"/>
              <a:gd name="T18" fmla="*/ 142 w 352"/>
              <a:gd name="T19" fmla="*/ 153 h 324"/>
              <a:gd name="T20" fmla="*/ 171 w 352"/>
              <a:gd name="T21" fmla="*/ 153 h 324"/>
              <a:gd name="T22" fmla="*/ 188 w 352"/>
              <a:gd name="T23" fmla="*/ 170 h 324"/>
              <a:gd name="T24" fmla="*/ 188 w 352"/>
              <a:gd name="T25" fmla="*/ 263 h 324"/>
              <a:gd name="T26" fmla="*/ 171 w 352"/>
              <a:gd name="T27" fmla="*/ 280 h 324"/>
              <a:gd name="T28" fmla="*/ 142 w 352"/>
              <a:gd name="T29" fmla="*/ 280 h 324"/>
              <a:gd name="T30" fmla="*/ 125 w 352"/>
              <a:gd name="T31" fmla="*/ 263 h 324"/>
              <a:gd name="T32" fmla="*/ 125 w 352"/>
              <a:gd name="T33" fmla="*/ 170 h 324"/>
              <a:gd name="T34" fmla="*/ 142 w 352"/>
              <a:gd name="T35" fmla="*/ 153 h 324"/>
              <a:gd name="T36" fmla="*/ 224 w 352"/>
              <a:gd name="T37" fmla="*/ 130 h 324"/>
              <a:gd name="T38" fmla="*/ 253 w 352"/>
              <a:gd name="T39" fmla="*/ 130 h 324"/>
              <a:gd name="T40" fmla="*/ 270 w 352"/>
              <a:gd name="T41" fmla="*/ 147 h 324"/>
              <a:gd name="T42" fmla="*/ 270 w 352"/>
              <a:gd name="T43" fmla="*/ 263 h 324"/>
              <a:gd name="T44" fmla="*/ 253 w 352"/>
              <a:gd name="T45" fmla="*/ 280 h 324"/>
              <a:gd name="T46" fmla="*/ 224 w 352"/>
              <a:gd name="T47" fmla="*/ 280 h 324"/>
              <a:gd name="T48" fmla="*/ 207 w 352"/>
              <a:gd name="T49" fmla="*/ 263 h 324"/>
              <a:gd name="T50" fmla="*/ 207 w 352"/>
              <a:gd name="T51" fmla="*/ 147 h 324"/>
              <a:gd name="T52" fmla="*/ 224 w 352"/>
              <a:gd name="T53" fmla="*/ 130 h 324"/>
              <a:gd name="T54" fmla="*/ 306 w 352"/>
              <a:gd name="T55" fmla="*/ 107 h 324"/>
              <a:gd name="T56" fmla="*/ 335 w 352"/>
              <a:gd name="T57" fmla="*/ 107 h 324"/>
              <a:gd name="T58" fmla="*/ 352 w 352"/>
              <a:gd name="T59" fmla="*/ 124 h 324"/>
              <a:gd name="T60" fmla="*/ 352 w 352"/>
              <a:gd name="T61" fmla="*/ 263 h 324"/>
              <a:gd name="T62" fmla="*/ 335 w 352"/>
              <a:gd name="T63" fmla="*/ 280 h 324"/>
              <a:gd name="T64" fmla="*/ 306 w 352"/>
              <a:gd name="T65" fmla="*/ 280 h 324"/>
              <a:gd name="T66" fmla="*/ 289 w 352"/>
              <a:gd name="T67" fmla="*/ 263 h 324"/>
              <a:gd name="T68" fmla="*/ 289 w 352"/>
              <a:gd name="T69" fmla="*/ 124 h 324"/>
              <a:gd name="T70" fmla="*/ 306 w 352"/>
              <a:gd name="T71" fmla="*/ 107 h 324"/>
              <a:gd name="T72" fmla="*/ 60 w 352"/>
              <a:gd name="T73" fmla="*/ 298 h 324"/>
              <a:gd name="T74" fmla="*/ 338 w 352"/>
              <a:gd name="T75" fmla="*/ 298 h 324"/>
              <a:gd name="T76" fmla="*/ 351 w 352"/>
              <a:gd name="T77" fmla="*/ 311 h 324"/>
              <a:gd name="T78" fmla="*/ 351 w 352"/>
              <a:gd name="T79" fmla="*/ 311 h 324"/>
              <a:gd name="T80" fmla="*/ 338 w 352"/>
              <a:gd name="T81" fmla="*/ 324 h 324"/>
              <a:gd name="T82" fmla="*/ 60 w 352"/>
              <a:gd name="T83" fmla="*/ 324 h 324"/>
              <a:gd name="T84" fmla="*/ 47 w 352"/>
              <a:gd name="T85" fmla="*/ 311 h 324"/>
              <a:gd name="T86" fmla="*/ 47 w 352"/>
              <a:gd name="T87" fmla="*/ 311 h 324"/>
              <a:gd name="T88" fmla="*/ 60 w 352"/>
              <a:gd name="T89" fmla="*/ 298 h 324"/>
              <a:gd name="T90" fmla="*/ 0 w 352"/>
              <a:gd name="T91" fmla="*/ 291 h 324"/>
              <a:gd name="T92" fmla="*/ 0 w 352"/>
              <a:gd name="T93" fmla="*/ 13 h 324"/>
              <a:gd name="T94" fmla="*/ 13 w 352"/>
              <a:gd name="T95" fmla="*/ 0 h 324"/>
              <a:gd name="T96" fmla="*/ 13 w 352"/>
              <a:gd name="T97" fmla="*/ 0 h 324"/>
              <a:gd name="T98" fmla="*/ 26 w 352"/>
              <a:gd name="T99" fmla="*/ 13 h 324"/>
              <a:gd name="T100" fmla="*/ 26 w 352"/>
              <a:gd name="T101" fmla="*/ 291 h 324"/>
              <a:gd name="T102" fmla="*/ 13 w 352"/>
              <a:gd name="T103" fmla="*/ 304 h 324"/>
              <a:gd name="T104" fmla="*/ 13 w 352"/>
              <a:gd name="T105" fmla="*/ 304 h 324"/>
              <a:gd name="T106" fmla="*/ 0 w 352"/>
              <a:gd name="T107" fmla="*/ 29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24">
                <a:moveTo>
                  <a:pt x="61" y="175"/>
                </a:moveTo>
                <a:cubicBezTo>
                  <a:pt x="90" y="175"/>
                  <a:pt x="90" y="175"/>
                  <a:pt x="90" y="175"/>
                </a:cubicBezTo>
                <a:cubicBezTo>
                  <a:pt x="99" y="175"/>
                  <a:pt x="107" y="183"/>
                  <a:pt x="107" y="193"/>
                </a:cubicBezTo>
                <a:cubicBezTo>
                  <a:pt x="107" y="263"/>
                  <a:pt x="107" y="263"/>
                  <a:pt x="107" y="263"/>
                </a:cubicBezTo>
                <a:cubicBezTo>
                  <a:pt x="107" y="273"/>
                  <a:pt x="99" y="280"/>
                  <a:pt x="90" y="280"/>
                </a:cubicBezTo>
                <a:cubicBezTo>
                  <a:pt x="61" y="280"/>
                  <a:pt x="61" y="280"/>
                  <a:pt x="61" y="280"/>
                </a:cubicBezTo>
                <a:cubicBezTo>
                  <a:pt x="51" y="280"/>
                  <a:pt x="43" y="273"/>
                  <a:pt x="43" y="263"/>
                </a:cubicBezTo>
                <a:cubicBezTo>
                  <a:pt x="43" y="193"/>
                  <a:pt x="43" y="193"/>
                  <a:pt x="43" y="193"/>
                </a:cubicBezTo>
                <a:cubicBezTo>
                  <a:pt x="43" y="183"/>
                  <a:pt x="51" y="175"/>
                  <a:pt x="61" y="175"/>
                </a:cubicBezTo>
                <a:close/>
                <a:moveTo>
                  <a:pt x="142" y="153"/>
                </a:moveTo>
                <a:cubicBezTo>
                  <a:pt x="171" y="153"/>
                  <a:pt x="171" y="153"/>
                  <a:pt x="171" y="153"/>
                </a:cubicBezTo>
                <a:cubicBezTo>
                  <a:pt x="181" y="153"/>
                  <a:pt x="188" y="160"/>
                  <a:pt x="188" y="170"/>
                </a:cubicBezTo>
                <a:cubicBezTo>
                  <a:pt x="188" y="263"/>
                  <a:pt x="188" y="263"/>
                  <a:pt x="188" y="263"/>
                </a:cubicBezTo>
                <a:cubicBezTo>
                  <a:pt x="188" y="273"/>
                  <a:pt x="181" y="280"/>
                  <a:pt x="171" y="280"/>
                </a:cubicBezTo>
                <a:cubicBezTo>
                  <a:pt x="142" y="280"/>
                  <a:pt x="142" y="280"/>
                  <a:pt x="142" y="280"/>
                </a:cubicBezTo>
                <a:cubicBezTo>
                  <a:pt x="133" y="280"/>
                  <a:pt x="125" y="273"/>
                  <a:pt x="125" y="263"/>
                </a:cubicBezTo>
                <a:cubicBezTo>
                  <a:pt x="125" y="170"/>
                  <a:pt x="125" y="170"/>
                  <a:pt x="125" y="170"/>
                </a:cubicBezTo>
                <a:cubicBezTo>
                  <a:pt x="125" y="160"/>
                  <a:pt x="133" y="153"/>
                  <a:pt x="142" y="153"/>
                </a:cubicBezTo>
                <a:close/>
                <a:moveTo>
                  <a:pt x="224" y="130"/>
                </a:moveTo>
                <a:cubicBezTo>
                  <a:pt x="253" y="130"/>
                  <a:pt x="253" y="130"/>
                  <a:pt x="253" y="130"/>
                </a:cubicBezTo>
                <a:cubicBezTo>
                  <a:pt x="263" y="130"/>
                  <a:pt x="270" y="138"/>
                  <a:pt x="270" y="147"/>
                </a:cubicBezTo>
                <a:cubicBezTo>
                  <a:pt x="270" y="263"/>
                  <a:pt x="270" y="263"/>
                  <a:pt x="270" y="263"/>
                </a:cubicBezTo>
                <a:cubicBezTo>
                  <a:pt x="270" y="273"/>
                  <a:pt x="263" y="280"/>
                  <a:pt x="253" y="280"/>
                </a:cubicBezTo>
                <a:cubicBezTo>
                  <a:pt x="224" y="280"/>
                  <a:pt x="224" y="280"/>
                  <a:pt x="224" y="280"/>
                </a:cubicBezTo>
                <a:cubicBezTo>
                  <a:pt x="215" y="280"/>
                  <a:pt x="207" y="273"/>
                  <a:pt x="207" y="263"/>
                </a:cubicBezTo>
                <a:cubicBezTo>
                  <a:pt x="207" y="147"/>
                  <a:pt x="207" y="147"/>
                  <a:pt x="207" y="147"/>
                </a:cubicBezTo>
                <a:cubicBezTo>
                  <a:pt x="207" y="138"/>
                  <a:pt x="215" y="130"/>
                  <a:pt x="224" y="130"/>
                </a:cubicBezTo>
                <a:close/>
                <a:moveTo>
                  <a:pt x="306" y="107"/>
                </a:moveTo>
                <a:cubicBezTo>
                  <a:pt x="335" y="107"/>
                  <a:pt x="335" y="107"/>
                  <a:pt x="335" y="107"/>
                </a:cubicBezTo>
                <a:cubicBezTo>
                  <a:pt x="345" y="107"/>
                  <a:pt x="352" y="115"/>
                  <a:pt x="352" y="124"/>
                </a:cubicBezTo>
                <a:cubicBezTo>
                  <a:pt x="352" y="263"/>
                  <a:pt x="352" y="263"/>
                  <a:pt x="352" y="263"/>
                </a:cubicBezTo>
                <a:cubicBezTo>
                  <a:pt x="352" y="273"/>
                  <a:pt x="345" y="280"/>
                  <a:pt x="335" y="280"/>
                </a:cubicBezTo>
                <a:cubicBezTo>
                  <a:pt x="306" y="280"/>
                  <a:pt x="306" y="280"/>
                  <a:pt x="306" y="280"/>
                </a:cubicBezTo>
                <a:cubicBezTo>
                  <a:pt x="297" y="280"/>
                  <a:pt x="289" y="273"/>
                  <a:pt x="289" y="263"/>
                </a:cubicBezTo>
                <a:cubicBezTo>
                  <a:pt x="289" y="124"/>
                  <a:pt x="289" y="124"/>
                  <a:pt x="289" y="124"/>
                </a:cubicBezTo>
                <a:cubicBezTo>
                  <a:pt x="289" y="115"/>
                  <a:pt x="297" y="107"/>
                  <a:pt x="306" y="107"/>
                </a:cubicBezTo>
                <a:close/>
                <a:moveTo>
                  <a:pt x="60" y="298"/>
                </a:moveTo>
                <a:cubicBezTo>
                  <a:pt x="338" y="298"/>
                  <a:pt x="338" y="298"/>
                  <a:pt x="338" y="298"/>
                </a:cubicBezTo>
                <a:cubicBezTo>
                  <a:pt x="345" y="298"/>
                  <a:pt x="351" y="304"/>
                  <a:pt x="351" y="311"/>
                </a:cubicBezTo>
                <a:cubicBezTo>
                  <a:pt x="351" y="311"/>
                  <a:pt x="351" y="311"/>
                  <a:pt x="351" y="311"/>
                </a:cubicBezTo>
                <a:cubicBezTo>
                  <a:pt x="351" y="318"/>
                  <a:pt x="345" y="324"/>
                  <a:pt x="338" y="324"/>
                </a:cubicBezTo>
                <a:cubicBezTo>
                  <a:pt x="60" y="324"/>
                  <a:pt x="60" y="324"/>
                  <a:pt x="60" y="324"/>
                </a:cubicBezTo>
                <a:cubicBezTo>
                  <a:pt x="53" y="324"/>
                  <a:pt x="47" y="318"/>
                  <a:pt x="47" y="311"/>
                </a:cubicBezTo>
                <a:cubicBezTo>
                  <a:pt x="47" y="311"/>
                  <a:pt x="47" y="311"/>
                  <a:pt x="47" y="311"/>
                </a:cubicBezTo>
                <a:cubicBezTo>
                  <a:pt x="47" y="304"/>
                  <a:pt x="53" y="298"/>
                  <a:pt x="60" y="298"/>
                </a:cubicBezTo>
                <a:close/>
                <a:moveTo>
                  <a:pt x="0" y="291"/>
                </a:moveTo>
                <a:cubicBezTo>
                  <a:pt x="0" y="13"/>
                  <a:pt x="0" y="13"/>
                  <a:pt x="0" y="13"/>
                </a:cubicBezTo>
                <a:cubicBezTo>
                  <a:pt x="0" y="6"/>
                  <a:pt x="6" y="0"/>
                  <a:pt x="13" y="0"/>
                </a:cubicBezTo>
                <a:cubicBezTo>
                  <a:pt x="13" y="0"/>
                  <a:pt x="13" y="0"/>
                  <a:pt x="13" y="0"/>
                </a:cubicBezTo>
                <a:cubicBezTo>
                  <a:pt x="20" y="0"/>
                  <a:pt x="26" y="6"/>
                  <a:pt x="26" y="13"/>
                </a:cubicBezTo>
                <a:cubicBezTo>
                  <a:pt x="26" y="291"/>
                  <a:pt x="26" y="291"/>
                  <a:pt x="26" y="291"/>
                </a:cubicBezTo>
                <a:cubicBezTo>
                  <a:pt x="26" y="298"/>
                  <a:pt x="20" y="304"/>
                  <a:pt x="13" y="304"/>
                </a:cubicBezTo>
                <a:cubicBezTo>
                  <a:pt x="13" y="304"/>
                  <a:pt x="13" y="304"/>
                  <a:pt x="13" y="304"/>
                </a:cubicBezTo>
                <a:cubicBezTo>
                  <a:pt x="6" y="304"/>
                  <a:pt x="0" y="298"/>
                  <a:pt x="0" y="29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0" name="Freeform 18"/>
          <p:cNvSpPr>
            <a:spLocks noEditPoints="1"/>
          </p:cNvSpPr>
          <p:nvPr/>
        </p:nvSpPr>
        <p:spPr bwMode="auto">
          <a:xfrm>
            <a:off x="7311300" y="1576770"/>
            <a:ext cx="675161" cy="673012"/>
          </a:xfrm>
          <a:custGeom>
            <a:avLst/>
            <a:gdLst>
              <a:gd name="T0" fmla="*/ 52 w 341"/>
              <a:gd name="T1" fmla="*/ 0 h 340"/>
              <a:gd name="T2" fmla="*/ 289 w 341"/>
              <a:gd name="T3" fmla="*/ 0 h 340"/>
              <a:gd name="T4" fmla="*/ 341 w 341"/>
              <a:gd name="T5" fmla="*/ 51 h 340"/>
              <a:gd name="T6" fmla="*/ 341 w 341"/>
              <a:gd name="T7" fmla="*/ 289 h 340"/>
              <a:gd name="T8" fmla="*/ 289 w 341"/>
              <a:gd name="T9" fmla="*/ 340 h 340"/>
              <a:gd name="T10" fmla="*/ 52 w 341"/>
              <a:gd name="T11" fmla="*/ 340 h 340"/>
              <a:gd name="T12" fmla="*/ 0 w 341"/>
              <a:gd name="T13" fmla="*/ 289 h 340"/>
              <a:gd name="T14" fmla="*/ 0 w 341"/>
              <a:gd name="T15" fmla="*/ 51 h 340"/>
              <a:gd name="T16" fmla="*/ 52 w 341"/>
              <a:gd name="T17" fmla="*/ 0 h 340"/>
              <a:gd name="T18" fmla="*/ 71 w 341"/>
              <a:gd name="T19" fmla="*/ 37 h 340"/>
              <a:gd name="T20" fmla="*/ 38 w 341"/>
              <a:gd name="T21" fmla="*/ 70 h 340"/>
              <a:gd name="T22" fmla="*/ 38 w 341"/>
              <a:gd name="T23" fmla="*/ 269 h 340"/>
              <a:gd name="T24" fmla="*/ 71 w 341"/>
              <a:gd name="T25" fmla="*/ 302 h 340"/>
              <a:gd name="T26" fmla="*/ 270 w 341"/>
              <a:gd name="T27" fmla="*/ 302 h 340"/>
              <a:gd name="T28" fmla="*/ 303 w 341"/>
              <a:gd name="T29" fmla="*/ 269 h 340"/>
              <a:gd name="T30" fmla="*/ 303 w 341"/>
              <a:gd name="T31" fmla="*/ 70 h 340"/>
              <a:gd name="T32" fmla="*/ 270 w 341"/>
              <a:gd name="T33" fmla="*/ 37 h 340"/>
              <a:gd name="T34" fmla="*/ 71 w 341"/>
              <a:gd name="T35" fmla="*/ 37 h 340"/>
              <a:gd name="T36" fmla="*/ 170 w 341"/>
              <a:gd name="T37" fmla="*/ 244 h 340"/>
              <a:gd name="T38" fmla="*/ 157 w 341"/>
              <a:gd name="T39" fmla="*/ 258 h 340"/>
              <a:gd name="T40" fmla="*/ 157 w 341"/>
              <a:gd name="T41" fmla="*/ 283 h 340"/>
              <a:gd name="T42" fmla="*/ 170 w 341"/>
              <a:gd name="T43" fmla="*/ 296 h 340"/>
              <a:gd name="T44" fmla="*/ 184 w 341"/>
              <a:gd name="T45" fmla="*/ 283 h 340"/>
              <a:gd name="T46" fmla="*/ 184 w 341"/>
              <a:gd name="T47" fmla="*/ 258 h 340"/>
              <a:gd name="T48" fmla="*/ 170 w 341"/>
              <a:gd name="T49" fmla="*/ 244 h 340"/>
              <a:gd name="T50" fmla="*/ 245 w 341"/>
              <a:gd name="T51" fmla="*/ 170 h 340"/>
              <a:gd name="T52" fmla="*/ 259 w 341"/>
              <a:gd name="T53" fmla="*/ 183 h 340"/>
              <a:gd name="T54" fmla="*/ 284 w 341"/>
              <a:gd name="T55" fmla="*/ 183 h 340"/>
              <a:gd name="T56" fmla="*/ 297 w 341"/>
              <a:gd name="T57" fmla="*/ 170 h 340"/>
              <a:gd name="T58" fmla="*/ 284 w 341"/>
              <a:gd name="T59" fmla="*/ 156 h 340"/>
              <a:gd name="T60" fmla="*/ 259 w 341"/>
              <a:gd name="T61" fmla="*/ 156 h 340"/>
              <a:gd name="T62" fmla="*/ 245 w 341"/>
              <a:gd name="T63" fmla="*/ 170 h 340"/>
              <a:gd name="T64" fmla="*/ 170 w 341"/>
              <a:gd name="T65" fmla="*/ 43 h 340"/>
              <a:gd name="T66" fmla="*/ 157 w 341"/>
              <a:gd name="T67" fmla="*/ 57 h 340"/>
              <a:gd name="T68" fmla="*/ 157 w 341"/>
              <a:gd name="T69" fmla="*/ 82 h 340"/>
              <a:gd name="T70" fmla="*/ 170 w 341"/>
              <a:gd name="T71" fmla="*/ 95 h 340"/>
              <a:gd name="T72" fmla="*/ 184 w 341"/>
              <a:gd name="T73" fmla="*/ 82 h 340"/>
              <a:gd name="T74" fmla="*/ 184 w 341"/>
              <a:gd name="T75" fmla="*/ 57 h 340"/>
              <a:gd name="T76" fmla="*/ 170 w 341"/>
              <a:gd name="T77" fmla="*/ 43 h 340"/>
              <a:gd name="T78" fmla="*/ 189 w 341"/>
              <a:gd name="T79" fmla="*/ 172 h 340"/>
              <a:gd name="T80" fmla="*/ 217 w 341"/>
              <a:gd name="T81" fmla="*/ 143 h 340"/>
              <a:gd name="T82" fmla="*/ 217 w 341"/>
              <a:gd name="T83" fmla="*/ 125 h 340"/>
              <a:gd name="T84" fmla="*/ 199 w 341"/>
              <a:gd name="T85" fmla="*/ 125 h 340"/>
              <a:gd name="T86" fmla="*/ 173 w 341"/>
              <a:gd name="T87" fmla="*/ 152 h 340"/>
              <a:gd name="T88" fmla="*/ 170 w 341"/>
              <a:gd name="T89" fmla="*/ 152 h 340"/>
              <a:gd name="T90" fmla="*/ 166 w 341"/>
              <a:gd name="T91" fmla="*/ 152 h 340"/>
              <a:gd name="T92" fmla="*/ 114 w 341"/>
              <a:gd name="T93" fmla="*/ 98 h 340"/>
              <a:gd name="T94" fmla="*/ 101 w 341"/>
              <a:gd name="T95" fmla="*/ 98 h 340"/>
              <a:gd name="T96" fmla="*/ 100 w 341"/>
              <a:gd name="T97" fmla="*/ 111 h 340"/>
              <a:gd name="T98" fmla="*/ 153 w 341"/>
              <a:gd name="T99" fmla="*/ 165 h 340"/>
              <a:gd name="T100" fmla="*/ 152 w 341"/>
              <a:gd name="T101" fmla="*/ 170 h 340"/>
              <a:gd name="T102" fmla="*/ 170 w 341"/>
              <a:gd name="T103" fmla="*/ 188 h 340"/>
              <a:gd name="T104" fmla="*/ 189 w 341"/>
              <a:gd name="T105" fmla="*/ 172 h 340"/>
              <a:gd name="T106" fmla="*/ 44 w 341"/>
              <a:gd name="T107" fmla="*/ 170 h 340"/>
              <a:gd name="T108" fmla="*/ 57 w 341"/>
              <a:gd name="T109" fmla="*/ 183 h 340"/>
              <a:gd name="T110" fmla="*/ 82 w 341"/>
              <a:gd name="T111" fmla="*/ 183 h 340"/>
              <a:gd name="T112" fmla="*/ 96 w 341"/>
              <a:gd name="T113" fmla="*/ 170 h 340"/>
              <a:gd name="T114" fmla="*/ 82 w 341"/>
              <a:gd name="T115" fmla="*/ 156 h 340"/>
              <a:gd name="T116" fmla="*/ 57 w 341"/>
              <a:gd name="T117" fmla="*/ 156 h 340"/>
              <a:gd name="T118" fmla="*/ 44 w 341"/>
              <a:gd name="T1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1" h="340">
                <a:moveTo>
                  <a:pt x="52" y="0"/>
                </a:moveTo>
                <a:cubicBezTo>
                  <a:pt x="289" y="0"/>
                  <a:pt x="289" y="0"/>
                  <a:pt x="289" y="0"/>
                </a:cubicBezTo>
                <a:cubicBezTo>
                  <a:pt x="318" y="0"/>
                  <a:pt x="341" y="23"/>
                  <a:pt x="341" y="51"/>
                </a:cubicBezTo>
                <a:cubicBezTo>
                  <a:pt x="341" y="289"/>
                  <a:pt x="341" y="289"/>
                  <a:pt x="341" y="289"/>
                </a:cubicBezTo>
                <a:cubicBezTo>
                  <a:pt x="341" y="317"/>
                  <a:pt x="318" y="340"/>
                  <a:pt x="289" y="340"/>
                </a:cubicBezTo>
                <a:cubicBezTo>
                  <a:pt x="52" y="340"/>
                  <a:pt x="52" y="340"/>
                  <a:pt x="52" y="340"/>
                </a:cubicBezTo>
                <a:cubicBezTo>
                  <a:pt x="23" y="340"/>
                  <a:pt x="0" y="317"/>
                  <a:pt x="0" y="289"/>
                </a:cubicBezTo>
                <a:cubicBezTo>
                  <a:pt x="0" y="51"/>
                  <a:pt x="0" y="51"/>
                  <a:pt x="0" y="51"/>
                </a:cubicBezTo>
                <a:cubicBezTo>
                  <a:pt x="0" y="23"/>
                  <a:pt x="23" y="0"/>
                  <a:pt x="52" y="0"/>
                </a:cubicBezTo>
                <a:close/>
                <a:moveTo>
                  <a:pt x="71" y="37"/>
                </a:moveTo>
                <a:cubicBezTo>
                  <a:pt x="53" y="37"/>
                  <a:pt x="38" y="52"/>
                  <a:pt x="38" y="70"/>
                </a:cubicBezTo>
                <a:cubicBezTo>
                  <a:pt x="38" y="269"/>
                  <a:pt x="38" y="269"/>
                  <a:pt x="38" y="269"/>
                </a:cubicBezTo>
                <a:cubicBezTo>
                  <a:pt x="38" y="288"/>
                  <a:pt x="53" y="302"/>
                  <a:pt x="71" y="302"/>
                </a:cubicBezTo>
                <a:cubicBezTo>
                  <a:pt x="270" y="302"/>
                  <a:pt x="270" y="302"/>
                  <a:pt x="270" y="302"/>
                </a:cubicBezTo>
                <a:cubicBezTo>
                  <a:pt x="288" y="302"/>
                  <a:pt x="303" y="288"/>
                  <a:pt x="303" y="269"/>
                </a:cubicBezTo>
                <a:cubicBezTo>
                  <a:pt x="303" y="70"/>
                  <a:pt x="303" y="70"/>
                  <a:pt x="303" y="70"/>
                </a:cubicBezTo>
                <a:cubicBezTo>
                  <a:pt x="303" y="52"/>
                  <a:pt x="288" y="37"/>
                  <a:pt x="270" y="37"/>
                </a:cubicBezTo>
                <a:cubicBezTo>
                  <a:pt x="71" y="37"/>
                  <a:pt x="71" y="37"/>
                  <a:pt x="71" y="37"/>
                </a:cubicBezTo>
                <a:close/>
                <a:moveTo>
                  <a:pt x="170" y="244"/>
                </a:moveTo>
                <a:cubicBezTo>
                  <a:pt x="163" y="244"/>
                  <a:pt x="157" y="251"/>
                  <a:pt x="157" y="258"/>
                </a:cubicBezTo>
                <a:cubicBezTo>
                  <a:pt x="157" y="283"/>
                  <a:pt x="157" y="283"/>
                  <a:pt x="157" y="283"/>
                </a:cubicBezTo>
                <a:cubicBezTo>
                  <a:pt x="157" y="290"/>
                  <a:pt x="163" y="296"/>
                  <a:pt x="170" y="296"/>
                </a:cubicBezTo>
                <a:cubicBezTo>
                  <a:pt x="178" y="296"/>
                  <a:pt x="184" y="290"/>
                  <a:pt x="184" y="283"/>
                </a:cubicBezTo>
                <a:cubicBezTo>
                  <a:pt x="184" y="258"/>
                  <a:pt x="184" y="258"/>
                  <a:pt x="184" y="258"/>
                </a:cubicBezTo>
                <a:cubicBezTo>
                  <a:pt x="184" y="251"/>
                  <a:pt x="178" y="244"/>
                  <a:pt x="170" y="244"/>
                </a:cubicBezTo>
                <a:close/>
                <a:moveTo>
                  <a:pt x="245" y="170"/>
                </a:moveTo>
                <a:cubicBezTo>
                  <a:pt x="245" y="177"/>
                  <a:pt x="251" y="183"/>
                  <a:pt x="259" y="183"/>
                </a:cubicBezTo>
                <a:cubicBezTo>
                  <a:pt x="284" y="183"/>
                  <a:pt x="284" y="183"/>
                  <a:pt x="284" y="183"/>
                </a:cubicBezTo>
                <a:cubicBezTo>
                  <a:pt x="291" y="183"/>
                  <a:pt x="297" y="177"/>
                  <a:pt x="297" y="170"/>
                </a:cubicBezTo>
                <a:cubicBezTo>
                  <a:pt x="297" y="162"/>
                  <a:pt x="291" y="156"/>
                  <a:pt x="284" y="156"/>
                </a:cubicBezTo>
                <a:cubicBezTo>
                  <a:pt x="259" y="156"/>
                  <a:pt x="259" y="156"/>
                  <a:pt x="259" y="156"/>
                </a:cubicBezTo>
                <a:cubicBezTo>
                  <a:pt x="251" y="156"/>
                  <a:pt x="245" y="162"/>
                  <a:pt x="245" y="170"/>
                </a:cubicBezTo>
                <a:close/>
                <a:moveTo>
                  <a:pt x="170" y="43"/>
                </a:moveTo>
                <a:cubicBezTo>
                  <a:pt x="163" y="43"/>
                  <a:pt x="157" y="49"/>
                  <a:pt x="157" y="57"/>
                </a:cubicBezTo>
                <a:cubicBezTo>
                  <a:pt x="157" y="82"/>
                  <a:pt x="157" y="82"/>
                  <a:pt x="157" y="82"/>
                </a:cubicBezTo>
                <a:cubicBezTo>
                  <a:pt x="157" y="89"/>
                  <a:pt x="163" y="95"/>
                  <a:pt x="170" y="95"/>
                </a:cubicBezTo>
                <a:cubicBezTo>
                  <a:pt x="178" y="95"/>
                  <a:pt x="184" y="89"/>
                  <a:pt x="184" y="82"/>
                </a:cubicBezTo>
                <a:cubicBezTo>
                  <a:pt x="184" y="57"/>
                  <a:pt x="184" y="57"/>
                  <a:pt x="184" y="57"/>
                </a:cubicBezTo>
                <a:cubicBezTo>
                  <a:pt x="184" y="49"/>
                  <a:pt x="178" y="43"/>
                  <a:pt x="170" y="43"/>
                </a:cubicBezTo>
                <a:close/>
                <a:moveTo>
                  <a:pt x="189" y="172"/>
                </a:moveTo>
                <a:cubicBezTo>
                  <a:pt x="217" y="143"/>
                  <a:pt x="217" y="143"/>
                  <a:pt x="217" y="143"/>
                </a:cubicBezTo>
                <a:cubicBezTo>
                  <a:pt x="222" y="138"/>
                  <a:pt x="222" y="130"/>
                  <a:pt x="217" y="125"/>
                </a:cubicBezTo>
                <a:cubicBezTo>
                  <a:pt x="212" y="120"/>
                  <a:pt x="204" y="120"/>
                  <a:pt x="199" y="125"/>
                </a:cubicBezTo>
                <a:cubicBezTo>
                  <a:pt x="173" y="152"/>
                  <a:pt x="173" y="152"/>
                  <a:pt x="173" y="152"/>
                </a:cubicBezTo>
                <a:cubicBezTo>
                  <a:pt x="172" y="152"/>
                  <a:pt x="171" y="152"/>
                  <a:pt x="170" y="152"/>
                </a:cubicBezTo>
                <a:cubicBezTo>
                  <a:pt x="169" y="152"/>
                  <a:pt x="168" y="152"/>
                  <a:pt x="166" y="152"/>
                </a:cubicBezTo>
                <a:cubicBezTo>
                  <a:pt x="114" y="98"/>
                  <a:pt x="114" y="98"/>
                  <a:pt x="114" y="98"/>
                </a:cubicBezTo>
                <a:cubicBezTo>
                  <a:pt x="110" y="94"/>
                  <a:pt x="104" y="94"/>
                  <a:pt x="101" y="98"/>
                </a:cubicBezTo>
                <a:cubicBezTo>
                  <a:pt x="97" y="101"/>
                  <a:pt x="97" y="107"/>
                  <a:pt x="100" y="111"/>
                </a:cubicBezTo>
                <a:cubicBezTo>
                  <a:pt x="153" y="165"/>
                  <a:pt x="153" y="165"/>
                  <a:pt x="153" y="165"/>
                </a:cubicBezTo>
                <a:cubicBezTo>
                  <a:pt x="152" y="167"/>
                  <a:pt x="152" y="168"/>
                  <a:pt x="152" y="170"/>
                </a:cubicBezTo>
                <a:cubicBezTo>
                  <a:pt x="152" y="180"/>
                  <a:pt x="160" y="188"/>
                  <a:pt x="170" y="188"/>
                </a:cubicBezTo>
                <a:cubicBezTo>
                  <a:pt x="180" y="188"/>
                  <a:pt x="188" y="181"/>
                  <a:pt x="189" y="172"/>
                </a:cubicBezTo>
                <a:close/>
                <a:moveTo>
                  <a:pt x="44" y="170"/>
                </a:moveTo>
                <a:cubicBezTo>
                  <a:pt x="44" y="177"/>
                  <a:pt x="50" y="183"/>
                  <a:pt x="57" y="183"/>
                </a:cubicBezTo>
                <a:cubicBezTo>
                  <a:pt x="82" y="183"/>
                  <a:pt x="82" y="183"/>
                  <a:pt x="82" y="183"/>
                </a:cubicBezTo>
                <a:cubicBezTo>
                  <a:pt x="90" y="183"/>
                  <a:pt x="96" y="177"/>
                  <a:pt x="96" y="170"/>
                </a:cubicBezTo>
                <a:cubicBezTo>
                  <a:pt x="96" y="162"/>
                  <a:pt x="90" y="156"/>
                  <a:pt x="82" y="156"/>
                </a:cubicBezTo>
                <a:cubicBezTo>
                  <a:pt x="57" y="156"/>
                  <a:pt x="57" y="156"/>
                  <a:pt x="57" y="156"/>
                </a:cubicBezTo>
                <a:cubicBezTo>
                  <a:pt x="50" y="156"/>
                  <a:pt x="44" y="162"/>
                  <a:pt x="44" y="17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91" name="组合 90"/>
          <p:cNvGrpSpPr/>
          <p:nvPr/>
        </p:nvGrpSpPr>
        <p:grpSpPr>
          <a:xfrm>
            <a:off x="5927646" y="5440577"/>
            <a:ext cx="711716" cy="561203"/>
            <a:chOff x="1222376" y="7121526"/>
            <a:chExt cx="525463" cy="414338"/>
          </a:xfrm>
        </p:grpSpPr>
        <p:sp>
          <p:nvSpPr>
            <p:cNvPr id="92" name="Oval 19"/>
            <p:cNvSpPr>
              <a:spLocks noChangeArrowheads="1"/>
            </p:cNvSpPr>
            <p:nvPr/>
          </p:nvSpPr>
          <p:spPr bwMode="auto">
            <a:xfrm>
              <a:off x="1589089" y="7223126"/>
              <a:ext cx="115888" cy="1143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3" name="Freeform 20"/>
            <p:cNvSpPr>
              <a:spLocks/>
            </p:cNvSpPr>
            <p:nvPr/>
          </p:nvSpPr>
          <p:spPr bwMode="auto">
            <a:xfrm>
              <a:off x="1544639" y="7334251"/>
              <a:ext cx="203200" cy="149225"/>
            </a:xfrm>
            <a:custGeom>
              <a:avLst/>
              <a:gdLst>
                <a:gd name="T0" fmla="*/ 139 w 139"/>
                <a:gd name="T1" fmla="*/ 78 h 102"/>
                <a:gd name="T2" fmla="*/ 0 w 139"/>
                <a:gd name="T3" fmla="*/ 78 h 102"/>
                <a:gd name="T4" fmla="*/ 50 w 139"/>
                <a:gd name="T5" fmla="*/ 0 h 102"/>
                <a:gd name="T6" fmla="*/ 69 w 139"/>
                <a:gd name="T7" fmla="*/ 28 h 102"/>
                <a:gd name="T8" fmla="*/ 87 w 139"/>
                <a:gd name="T9" fmla="*/ 0 h 102"/>
                <a:gd name="T10" fmla="*/ 139 w 139"/>
                <a:gd name="T11" fmla="*/ 78 h 102"/>
              </a:gdLst>
              <a:ahLst/>
              <a:cxnLst>
                <a:cxn ang="0">
                  <a:pos x="T0" y="T1"/>
                </a:cxn>
                <a:cxn ang="0">
                  <a:pos x="T2" y="T3"/>
                </a:cxn>
                <a:cxn ang="0">
                  <a:pos x="T4" y="T5"/>
                </a:cxn>
                <a:cxn ang="0">
                  <a:pos x="T6" y="T7"/>
                </a:cxn>
                <a:cxn ang="0">
                  <a:pos x="T8" y="T9"/>
                </a:cxn>
                <a:cxn ang="0">
                  <a:pos x="T10" y="T11"/>
                </a:cxn>
              </a:cxnLst>
              <a:rect l="0" t="0" r="r" b="b"/>
              <a:pathLst>
                <a:path w="139" h="102">
                  <a:moveTo>
                    <a:pt x="139" y="78"/>
                  </a:moveTo>
                  <a:cubicBezTo>
                    <a:pt x="93" y="102"/>
                    <a:pt x="46" y="102"/>
                    <a:pt x="0" y="78"/>
                  </a:cubicBezTo>
                  <a:cubicBezTo>
                    <a:pt x="6" y="43"/>
                    <a:pt x="21" y="20"/>
                    <a:pt x="50" y="0"/>
                  </a:cubicBezTo>
                  <a:cubicBezTo>
                    <a:pt x="61" y="4"/>
                    <a:pt x="68" y="15"/>
                    <a:pt x="69" y="28"/>
                  </a:cubicBezTo>
                  <a:cubicBezTo>
                    <a:pt x="71" y="15"/>
                    <a:pt x="74" y="6"/>
                    <a:pt x="87" y="0"/>
                  </a:cubicBezTo>
                  <a:cubicBezTo>
                    <a:pt x="120" y="21"/>
                    <a:pt x="132" y="41"/>
                    <a:pt x="139" y="7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4" name="Oval 21"/>
            <p:cNvSpPr>
              <a:spLocks noChangeArrowheads="1"/>
            </p:cNvSpPr>
            <p:nvPr/>
          </p:nvSpPr>
          <p:spPr bwMode="auto">
            <a:xfrm>
              <a:off x="1266826" y="7223126"/>
              <a:ext cx="114300" cy="11430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5" name="Freeform 22"/>
            <p:cNvSpPr>
              <a:spLocks/>
            </p:cNvSpPr>
            <p:nvPr/>
          </p:nvSpPr>
          <p:spPr bwMode="auto">
            <a:xfrm>
              <a:off x="1222376" y="7334251"/>
              <a:ext cx="204788" cy="149225"/>
            </a:xfrm>
            <a:custGeom>
              <a:avLst/>
              <a:gdLst>
                <a:gd name="T0" fmla="*/ 0 w 140"/>
                <a:gd name="T1" fmla="*/ 78 h 102"/>
                <a:gd name="T2" fmla="*/ 140 w 140"/>
                <a:gd name="T3" fmla="*/ 78 h 102"/>
                <a:gd name="T4" fmla="*/ 90 w 140"/>
                <a:gd name="T5" fmla="*/ 0 h 102"/>
                <a:gd name="T6" fmla="*/ 70 w 140"/>
                <a:gd name="T7" fmla="*/ 28 h 102"/>
                <a:gd name="T8" fmla="*/ 52 w 140"/>
                <a:gd name="T9" fmla="*/ 0 h 102"/>
                <a:gd name="T10" fmla="*/ 0 w 140"/>
                <a:gd name="T11" fmla="*/ 78 h 102"/>
              </a:gdLst>
              <a:ahLst/>
              <a:cxnLst>
                <a:cxn ang="0">
                  <a:pos x="T0" y="T1"/>
                </a:cxn>
                <a:cxn ang="0">
                  <a:pos x="T2" y="T3"/>
                </a:cxn>
                <a:cxn ang="0">
                  <a:pos x="T4" y="T5"/>
                </a:cxn>
                <a:cxn ang="0">
                  <a:pos x="T6" y="T7"/>
                </a:cxn>
                <a:cxn ang="0">
                  <a:pos x="T8" y="T9"/>
                </a:cxn>
                <a:cxn ang="0">
                  <a:pos x="T10" y="T11"/>
                </a:cxn>
              </a:cxnLst>
              <a:rect l="0" t="0" r="r" b="b"/>
              <a:pathLst>
                <a:path w="140" h="102">
                  <a:moveTo>
                    <a:pt x="0" y="78"/>
                  </a:moveTo>
                  <a:cubicBezTo>
                    <a:pt x="47" y="102"/>
                    <a:pt x="93" y="102"/>
                    <a:pt x="140" y="78"/>
                  </a:cubicBezTo>
                  <a:cubicBezTo>
                    <a:pt x="133" y="43"/>
                    <a:pt x="118" y="20"/>
                    <a:pt x="90" y="0"/>
                  </a:cubicBezTo>
                  <a:cubicBezTo>
                    <a:pt x="78" y="4"/>
                    <a:pt x="72" y="15"/>
                    <a:pt x="70" y="28"/>
                  </a:cubicBezTo>
                  <a:cubicBezTo>
                    <a:pt x="68" y="15"/>
                    <a:pt x="65" y="6"/>
                    <a:pt x="52" y="0"/>
                  </a:cubicBezTo>
                  <a:cubicBezTo>
                    <a:pt x="20" y="21"/>
                    <a:pt x="8" y="41"/>
                    <a:pt x="0" y="7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6" name="Freeform 23"/>
            <p:cNvSpPr>
              <a:spLocks/>
            </p:cNvSpPr>
            <p:nvPr/>
          </p:nvSpPr>
          <p:spPr bwMode="auto">
            <a:xfrm>
              <a:off x="1395414" y="7121526"/>
              <a:ext cx="180975" cy="179388"/>
            </a:xfrm>
            <a:custGeom>
              <a:avLst/>
              <a:gdLst>
                <a:gd name="T0" fmla="*/ 62 w 123"/>
                <a:gd name="T1" fmla="*/ 0 h 123"/>
                <a:gd name="T2" fmla="*/ 123 w 123"/>
                <a:gd name="T3" fmla="*/ 61 h 123"/>
                <a:gd name="T4" fmla="*/ 61 w 123"/>
                <a:gd name="T5" fmla="*/ 123 h 123"/>
                <a:gd name="T6" fmla="*/ 0 w 123"/>
                <a:gd name="T7" fmla="*/ 61 h 123"/>
                <a:gd name="T8" fmla="*/ 62 w 123"/>
                <a:gd name="T9" fmla="*/ 0 h 123"/>
              </a:gdLst>
              <a:ahLst/>
              <a:cxnLst>
                <a:cxn ang="0">
                  <a:pos x="T0" y="T1"/>
                </a:cxn>
                <a:cxn ang="0">
                  <a:pos x="T2" y="T3"/>
                </a:cxn>
                <a:cxn ang="0">
                  <a:pos x="T4" y="T5"/>
                </a:cxn>
                <a:cxn ang="0">
                  <a:pos x="T6" y="T7"/>
                </a:cxn>
                <a:cxn ang="0">
                  <a:pos x="T8" y="T9"/>
                </a:cxn>
              </a:cxnLst>
              <a:rect l="0" t="0" r="r" b="b"/>
              <a:pathLst>
                <a:path w="123" h="123">
                  <a:moveTo>
                    <a:pt x="62" y="0"/>
                  </a:moveTo>
                  <a:cubicBezTo>
                    <a:pt x="96" y="0"/>
                    <a:pt x="123" y="27"/>
                    <a:pt x="123" y="61"/>
                  </a:cubicBezTo>
                  <a:cubicBezTo>
                    <a:pt x="123" y="96"/>
                    <a:pt x="95" y="123"/>
                    <a:pt x="61" y="123"/>
                  </a:cubicBezTo>
                  <a:cubicBezTo>
                    <a:pt x="27" y="123"/>
                    <a:pt x="0" y="96"/>
                    <a:pt x="0" y="61"/>
                  </a:cubicBezTo>
                  <a:cubicBezTo>
                    <a:pt x="0" y="27"/>
                    <a:pt x="27" y="0"/>
                    <a:pt x="6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7" name="Freeform 24"/>
            <p:cNvSpPr>
              <a:spLocks/>
            </p:cNvSpPr>
            <p:nvPr/>
          </p:nvSpPr>
          <p:spPr bwMode="auto">
            <a:xfrm>
              <a:off x="1331914" y="7296151"/>
              <a:ext cx="307975" cy="239713"/>
            </a:xfrm>
            <a:custGeom>
              <a:avLst/>
              <a:gdLst>
                <a:gd name="T0" fmla="*/ 211 w 211"/>
                <a:gd name="T1" fmla="*/ 125 h 164"/>
                <a:gd name="T2" fmla="*/ 0 w 211"/>
                <a:gd name="T3" fmla="*/ 125 h 164"/>
                <a:gd name="T4" fmla="*/ 69 w 211"/>
                <a:gd name="T5" fmla="*/ 105 h 164"/>
                <a:gd name="T6" fmla="*/ 31 w 211"/>
                <a:gd name="T7" fmla="*/ 39 h 164"/>
                <a:gd name="T8" fmla="*/ 74 w 211"/>
                <a:gd name="T9" fmla="*/ 0 h 164"/>
                <a:gd name="T10" fmla="*/ 106 w 211"/>
                <a:gd name="T11" fmla="*/ 44 h 164"/>
                <a:gd name="T12" fmla="*/ 134 w 211"/>
                <a:gd name="T13" fmla="*/ 0 h 164"/>
                <a:gd name="T14" fmla="*/ 180 w 211"/>
                <a:gd name="T15" fmla="*/ 39 h 164"/>
                <a:gd name="T16" fmla="*/ 142 w 211"/>
                <a:gd name="T17" fmla="*/ 104 h 164"/>
                <a:gd name="T18" fmla="*/ 211 w 211"/>
                <a:gd name="T19" fmla="*/ 12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164">
                  <a:moveTo>
                    <a:pt x="211" y="125"/>
                  </a:moveTo>
                  <a:cubicBezTo>
                    <a:pt x="138" y="164"/>
                    <a:pt x="73" y="164"/>
                    <a:pt x="0" y="125"/>
                  </a:cubicBezTo>
                  <a:cubicBezTo>
                    <a:pt x="31" y="125"/>
                    <a:pt x="56" y="113"/>
                    <a:pt x="69" y="105"/>
                  </a:cubicBezTo>
                  <a:cubicBezTo>
                    <a:pt x="63" y="75"/>
                    <a:pt x="52" y="54"/>
                    <a:pt x="31" y="39"/>
                  </a:cubicBezTo>
                  <a:cubicBezTo>
                    <a:pt x="43" y="25"/>
                    <a:pt x="57" y="12"/>
                    <a:pt x="74" y="0"/>
                  </a:cubicBezTo>
                  <a:cubicBezTo>
                    <a:pt x="93" y="5"/>
                    <a:pt x="103" y="23"/>
                    <a:pt x="106" y="44"/>
                  </a:cubicBezTo>
                  <a:cubicBezTo>
                    <a:pt x="109" y="23"/>
                    <a:pt x="113" y="9"/>
                    <a:pt x="134" y="0"/>
                  </a:cubicBezTo>
                  <a:cubicBezTo>
                    <a:pt x="153" y="13"/>
                    <a:pt x="168" y="25"/>
                    <a:pt x="180" y="39"/>
                  </a:cubicBezTo>
                  <a:cubicBezTo>
                    <a:pt x="159" y="56"/>
                    <a:pt x="146" y="77"/>
                    <a:pt x="142" y="104"/>
                  </a:cubicBezTo>
                  <a:cubicBezTo>
                    <a:pt x="154" y="115"/>
                    <a:pt x="190" y="126"/>
                    <a:pt x="211" y="12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Tree>
    <p:extLst>
      <p:ext uri="{BB962C8B-B14F-4D97-AF65-F5344CB8AC3E}">
        <p14:creationId xmlns:p14="http://schemas.microsoft.com/office/powerpoint/2010/main" val="286817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70" name="组合 69"/>
          <p:cNvGrpSpPr/>
          <p:nvPr/>
        </p:nvGrpSpPr>
        <p:grpSpPr>
          <a:xfrm>
            <a:off x="3971527" y="1593659"/>
            <a:ext cx="4248939" cy="4202950"/>
            <a:chOff x="2084392" y="1402103"/>
            <a:chExt cx="4707722" cy="4656767"/>
          </a:xfrm>
        </p:grpSpPr>
        <p:grpSp>
          <p:nvGrpSpPr>
            <p:cNvPr id="69" name="组合 68"/>
            <p:cNvGrpSpPr/>
            <p:nvPr/>
          </p:nvGrpSpPr>
          <p:grpSpPr>
            <a:xfrm>
              <a:off x="2084392" y="1402103"/>
              <a:ext cx="3286185" cy="1185304"/>
              <a:chOff x="2084392" y="1402103"/>
              <a:chExt cx="3286185" cy="1185304"/>
            </a:xfrm>
          </p:grpSpPr>
          <p:grpSp>
            <p:nvGrpSpPr>
              <p:cNvPr id="52" name="组合 51"/>
              <p:cNvGrpSpPr/>
              <p:nvPr/>
            </p:nvGrpSpPr>
            <p:grpSpPr>
              <a:xfrm rot="5400000">
                <a:off x="3719402" y="920018"/>
                <a:ext cx="1097151" cy="2205198"/>
                <a:chOff x="5667487" y="1086310"/>
                <a:chExt cx="1097151" cy="2205198"/>
              </a:xfrm>
            </p:grpSpPr>
            <p:sp>
              <p:nvSpPr>
                <p:cNvPr id="31" name="五边形 30"/>
                <p:cNvSpPr/>
                <p:nvPr/>
              </p:nvSpPr>
              <p:spPr>
                <a:xfrm rot="16200000">
                  <a:off x="5147764" y="1694650"/>
                  <a:ext cx="2116915" cy="1011104"/>
                </a:xfrm>
                <a:prstGeom prst="homePlate">
                  <a:avLst>
                    <a:gd name="adj" fmla="val 27583"/>
                  </a:avLst>
                </a:prstGeom>
                <a:gradFill>
                  <a:gsLst>
                    <a:gs pos="0">
                      <a:srgbClr val="F98E60"/>
                    </a:gs>
                    <a:gs pos="100000">
                      <a:srgbClr val="DE5C49">
                        <a:lumMod val="90000"/>
                      </a:srgbClr>
                    </a:gs>
                  </a:gsLst>
                  <a:lin ang="9600000" scaled="0"/>
                </a:gradFill>
                <a:ln w="28575">
                  <a:gradFill>
                    <a:gsLst>
                      <a:gs pos="100000">
                        <a:srgbClr val="EB6D4A"/>
                      </a:gs>
                      <a:gs pos="67000">
                        <a:srgbClr val="F98E60"/>
                      </a:gs>
                    </a:gsLst>
                    <a:lin ang="2400000" scaled="0"/>
                  </a:gradFill>
                </a:ln>
                <a:effectLst>
                  <a:outerShdw blurRad="190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五边形 31"/>
                <p:cNvSpPr/>
                <p:nvPr/>
              </p:nvSpPr>
              <p:spPr>
                <a:xfrm rot="16200000">
                  <a:off x="5127533" y="1843186"/>
                  <a:ext cx="2159953" cy="736692"/>
                </a:xfrm>
                <a:prstGeom prst="homePlate">
                  <a:avLst>
                    <a:gd name="adj" fmla="val 27583"/>
                  </a:avLst>
                </a:prstGeom>
                <a:gradFill>
                  <a:gsLst>
                    <a:gs pos="0">
                      <a:srgbClr val="F98E60"/>
                    </a:gs>
                    <a:gs pos="100000">
                      <a:srgbClr val="DE5C49">
                        <a:lumMod val="90000"/>
                      </a:srgbClr>
                    </a:gs>
                  </a:gsLst>
                  <a:lin ang="9600000" scaled="0"/>
                </a:gradFill>
                <a:ln w="28575">
                  <a:gradFill>
                    <a:gsLst>
                      <a:gs pos="100000">
                        <a:srgbClr val="EB6D4A"/>
                      </a:gs>
                      <a:gs pos="67000">
                        <a:srgbClr val="F98E60"/>
                      </a:gs>
                    </a:gsLst>
                    <a:lin ang="24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rot="16200000">
                  <a:off x="5556380" y="2063142"/>
                  <a:ext cx="1319365" cy="361797"/>
                </a:xfrm>
                <a:prstGeom prst="rect">
                  <a:avLst/>
                </a:prstGeom>
              </p:spPr>
              <p:txBody>
                <a:bodyPr wrap="none">
                  <a:spAutoFit/>
                </a:bodyPr>
                <a:lstStyle/>
                <a:p>
                  <a:r>
                    <a:rPr lang="en-US" altLang="zh-CN" b="1" dirty="0">
                      <a:solidFill>
                        <a:prstClr val="white"/>
                      </a:solidFill>
                      <a:latin typeface="Agency FB" panose="020B0503020202020204" pitchFamily="34" charset="0"/>
                      <a:ea typeface="微软雅黑" panose="020B0503020204020204" pitchFamily="34" charset="-122"/>
                    </a:rPr>
                    <a:t>CONTENT TITLE</a:t>
                  </a:r>
                  <a:endParaRPr lang="zh-CN" altLang="en-US" b="1" dirty="0">
                    <a:solidFill>
                      <a:prstClr val="white"/>
                    </a:solidFill>
                  </a:endParaRPr>
                </a:p>
              </p:txBody>
            </p:sp>
            <p:sp>
              <p:nvSpPr>
                <p:cNvPr id="44" name="任意多边形 43"/>
                <p:cNvSpPr/>
                <p:nvPr/>
              </p:nvSpPr>
              <p:spPr>
                <a:xfrm rot="18900000">
                  <a:off x="5667487" y="1086310"/>
                  <a:ext cx="1097151" cy="1097269"/>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50800" dir="16200000"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grpSp>
            <p:nvGrpSpPr>
              <p:cNvPr id="55" name="组合 54"/>
              <p:cNvGrpSpPr/>
              <p:nvPr/>
            </p:nvGrpSpPr>
            <p:grpSpPr>
              <a:xfrm>
                <a:off x="2084392" y="1402103"/>
                <a:ext cx="1185304" cy="1185304"/>
                <a:chOff x="6272771" y="4637132"/>
                <a:chExt cx="1185304" cy="1185304"/>
              </a:xfrm>
            </p:grpSpPr>
            <p:sp>
              <p:nvSpPr>
                <p:cNvPr id="53" name="圆角矩形 52"/>
                <p:cNvSpPr/>
                <p:nvPr/>
              </p:nvSpPr>
              <p:spPr>
                <a:xfrm>
                  <a:off x="6272771" y="4637132"/>
                  <a:ext cx="1185304" cy="1185304"/>
                </a:xfrm>
                <a:prstGeom prst="roundRect">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4" name="圆角矩形 53"/>
                <p:cNvSpPr/>
                <p:nvPr/>
              </p:nvSpPr>
              <p:spPr>
                <a:xfrm>
                  <a:off x="6402493" y="4774686"/>
                  <a:ext cx="910196" cy="910196"/>
                </a:xfrm>
                <a:prstGeom prst="roundRect">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68" name="组合 67"/>
            <p:cNvGrpSpPr/>
            <p:nvPr/>
          </p:nvGrpSpPr>
          <p:grpSpPr>
            <a:xfrm>
              <a:off x="5606810" y="1468633"/>
              <a:ext cx="1185304" cy="3174392"/>
              <a:chOff x="6459339" y="732067"/>
              <a:chExt cx="1185304" cy="3174392"/>
            </a:xfrm>
          </p:grpSpPr>
          <p:grpSp>
            <p:nvGrpSpPr>
              <p:cNvPr id="51" name="组合 50"/>
              <p:cNvGrpSpPr/>
              <p:nvPr/>
            </p:nvGrpSpPr>
            <p:grpSpPr>
              <a:xfrm rot="5400000">
                <a:off x="5977272" y="2286539"/>
                <a:ext cx="2142689" cy="1097151"/>
                <a:chOff x="6711248" y="3248487"/>
                <a:chExt cx="2142689" cy="1097151"/>
              </a:xfrm>
            </p:grpSpPr>
            <p:sp>
              <p:nvSpPr>
                <p:cNvPr id="33" name="五边形 32"/>
                <p:cNvSpPr/>
                <p:nvPr/>
              </p:nvSpPr>
              <p:spPr>
                <a:xfrm>
                  <a:off x="6711248" y="3291510"/>
                  <a:ext cx="2116915" cy="1011105"/>
                </a:xfrm>
                <a:prstGeom prst="homePlate">
                  <a:avLst>
                    <a:gd name="adj" fmla="val 27583"/>
                  </a:avLst>
                </a:prstGeom>
                <a:gradFill>
                  <a:gsLst>
                    <a:gs pos="0">
                      <a:srgbClr val="465866">
                        <a:lumMod val="83000"/>
                        <a:lumOff val="17000"/>
                      </a:srgbClr>
                    </a:gs>
                    <a:gs pos="100000">
                      <a:srgbClr val="41515E"/>
                    </a:gs>
                  </a:gsLst>
                  <a:lin ang="10800000" scaled="0"/>
                </a:gradFill>
                <a:ln w="25400">
                  <a:gradFill>
                    <a:gsLst>
                      <a:gs pos="0">
                        <a:srgbClr val="526879"/>
                      </a:gs>
                      <a:gs pos="100000">
                        <a:srgbClr val="678297"/>
                      </a:gs>
                    </a:gsLst>
                    <a:lin ang="9600000" scaled="0"/>
                  </a:gradFill>
                </a:ln>
                <a:effectLst>
                  <a:outerShdw blurRad="190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五边形 33"/>
                <p:cNvSpPr/>
                <p:nvPr/>
              </p:nvSpPr>
              <p:spPr>
                <a:xfrm>
                  <a:off x="6711248" y="3430006"/>
                  <a:ext cx="2127103" cy="736692"/>
                </a:xfrm>
                <a:prstGeom prst="homePlate">
                  <a:avLst>
                    <a:gd name="adj" fmla="val 27583"/>
                  </a:avLst>
                </a:prstGeom>
                <a:gradFill>
                  <a:gsLst>
                    <a:gs pos="0">
                      <a:srgbClr val="465866">
                        <a:lumMod val="83000"/>
                        <a:lumOff val="17000"/>
                      </a:srgbClr>
                    </a:gs>
                    <a:gs pos="100000">
                      <a:srgbClr val="41515E"/>
                    </a:gs>
                  </a:gsLst>
                  <a:lin ang="10800000" scaled="0"/>
                </a:gradFill>
                <a:ln w="25400">
                  <a:gradFill>
                    <a:gsLst>
                      <a:gs pos="0">
                        <a:srgbClr val="526879"/>
                      </a:gs>
                      <a:gs pos="100000">
                        <a:srgbClr val="678297"/>
                      </a:gs>
                    </a:gsLst>
                    <a:lin ang="9600000" scaled="0"/>
                  </a:gra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任意多边形 40"/>
                <p:cNvSpPr/>
                <p:nvPr/>
              </p:nvSpPr>
              <p:spPr>
                <a:xfrm rot="2700000">
                  <a:off x="7756727" y="3248428"/>
                  <a:ext cx="1097151" cy="1097269"/>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7" name="矩形 46"/>
                <p:cNvSpPr/>
                <p:nvPr/>
              </p:nvSpPr>
              <p:spPr>
                <a:xfrm>
                  <a:off x="7018009" y="3626291"/>
                  <a:ext cx="1319365" cy="361797"/>
                </a:xfrm>
                <a:prstGeom prst="rect">
                  <a:avLst/>
                </a:prstGeom>
              </p:spPr>
              <p:txBody>
                <a:bodyPr wrap="none">
                  <a:spAutoFit/>
                </a:bodyPr>
                <a:lstStyle/>
                <a:p>
                  <a:r>
                    <a:rPr lang="en-US" altLang="zh-CN" b="1" dirty="0">
                      <a:solidFill>
                        <a:prstClr val="white"/>
                      </a:solidFill>
                      <a:latin typeface="Agency FB" panose="020B0503020202020204" pitchFamily="34" charset="0"/>
                      <a:ea typeface="微软雅黑" panose="020B0503020204020204" pitchFamily="34" charset="-122"/>
                    </a:rPr>
                    <a:t>CONTENT TITLE</a:t>
                  </a:r>
                  <a:endParaRPr lang="zh-CN" altLang="en-US" b="1" dirty="0">
                    <a:solidFill>
                      <a:prstClr val="white"/>
                    </a:solidFill>
                  </a:endParaRPr>
                </a:p>
              </p:txBody>
            </p:sp>
          </p:grpSp>
          <p:grpSp>
            <p:nvGrpSpPr>
              <p:cNvPr id="65" name="组合 64"/>
              <p:cNvGrpSpPr/>
              <p:nvPr/>
            </p:nvGrpSpPr>
            <p:grpSpPr>
              <a:xfrm>
                <a:off x="6459339" y="732067"/>
                <a:ext cx="1185304" cy="1185304"/>
                <a:chOff x="6459339" y="732067"/>
                <a:chExt cx="1185304" cy="1185304"/>
              </a:xfrm>
            </p:grpSpPr>
            <p:sp>
              <p:nvSpPr>
                <p:cNvPr id="57" name="圆角矩形 56"/>
                <p:cNvSpPr/>
                <p:nvPr/>
              </p:nvSpPr>
              <p:spPr>
                <a:xfrm>
                  <a:off x="6459339" y="732067"/>
                  <a:ext cx="1185304" cy="1185304"/>
                </a:xfrm>
                <a:prstGeom prst="roundRect">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8" name="圆角矩形 57"/>
                <p:cNvSpPr/>
                <p:nvPr/>
              </p:nvSpPr>
              <p:spPr>
                <a:xfrm>
                  <a:off x="6589061" y="869621"/>
                  <a:ext cx="910196" cy="910196"/>
                </a:xfrm>
                <a:prstGeom prst="roundRect">
                  <a:avLst/>
                </a:prstGeom>
                <a:solidFill>
                  <a:srgbClr val="4D6070"/>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67" name="组合 66"/>
            <p:cNvGrpSpPr/>
            <p:nvPr/>
          </p:nvGrpSpPr>
          <p:grpSpPr>
            <a:xfrm>
              <a:off x="3580665" y="4873566"/>
              <a:ext cx="3211449" cy="1185304"/>
              <a:chOff x="3996401" y="3836608"/>
              <a:chExt cx="3211449" cy="1185304"/>
            </a:xfrm>
          </p:grpSpPr>
          <p:grpSp>
            <p:nvGrpSpPr>
              <p:cNvPr id="3" name="组合 2"/>
              <p:cNvGrpSpPr/>
              <p:nvPr/>
            </p:nvGrpSpPr>
            <p:grpSpPr>
              <a:xfrm rot="5400000">
                <a:off x="4540393" y="3336693"/>
                <a:ext cx="1097151" cy="2185135"/>
                <a:chOff x="5634988" y="4290175"/>
                <a:chExt cx="1097151" cy="2185135"/>
              </a:xfrm>
            </p:grpSpPr>
            <p:sp>
              <p:nvSpPr>
                <p:cNvPr id="38" name="五边形 37"/>
                <p:cNvSpPr/>
                <p:nvPr/>
              </p:nvSpPr>
              <p:spPr>
                <a:xfrm rot="5400000">
                  <a:off x="5126395" y="4843080"/>
                  <a:ext cx="2116915" cy="1011105"/>
                </a:xfrm>
                <a:prstGeom prst="homePlate">
                  <a:avLst>
                    <a:gd name="adj" fmla="val 27583"/>
                  </a:avLst>
                </a:prstGeom>
                <a:gradFill>
                  <a:gsLst>
                    <a:gs pos="0">
                      <a:srgbClr val="F6C254"/>
                    </a:gs>
                    <a:gs pos="100000">
                      <a:srgbClr val="F29F37"/>
                    </a:gs>
                  </a:gsLst>
                  <a:lin ang="10800000" scaled="0"/>
                </a:gradFill>
                <a:ln w="25400">
                  <a:gradFill>
                    <a:gsLst>
                      <a:gs pos="0">
                        <a:srgbClr val="F29F37"/>
                      </a:gs>
                      <a:gs pos="100000">
                        <a:srgbClr val="F6C154"/>
                      </a:gs>
                    </a:gsLst>
                    <a:lin ang="9600000" scaled="0"/>
                  </a:gra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五边形 38"/>
                <p:cNvSpPr/>
                <p:nvPr/>
              </p:nvSpPr>
              <p:spPr>
                <a:xfrm rot="5400000">
                  <a:off x="5126233" y="4991602"/>
                  <a:ext cx="2114661" cy="736692"/>
                </a:xfrm>
                <a:prstGeom prst="homePlate">
                  <a:avLst>
                    <a:gd name="adj" fmla="val 27583"/>
                  </a:avLst>
                </a:prstGeom>
                <a:gradFill>
                  <a:gsLst>
                    <a:gs pos="0">
                      <a:srgbClr val="F4B62C"/>
                    </a:gs>
                    <a:gs pos="100000">
                      <a:srgbClr val="F2A139"/>
                    </a:gs>
                  </a:gsLst>
                  <a:lin ang="10800000" scaled="0"/>
                </a:gradFill>
                <a:ln w="25400">
                  <a:gradFill>
                    <a:gsLst>
                      <a:gs pos="0">
                        <a:srgbClr val="F6BA72"/>
                      </a:gs>
                      <a:gs pos="100000">
                        <a:srgbClr val="F6C154"/>
                      </a:gs>
                    </a:gsLst>
                    <a:lin ang="9600000" scaled="0"/>
                  </a:gra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任意多边形 41"/>
                <p:cNvSpPr/>
                <p:nvPr/>
              </p:nvSpPr>
              <p:spPr>
                <a:xfrm rot="8100000">
                  <a:off x="5634988" y="5378041"/>
                  <a:ext cx="1097151" cy="1097269"/>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8" name="矩形 47"/>
                <p:cNvSpPr/>
                <p:nvPr/>
              </p:nvSpPr>
              <p:spPr>
                <a:xfrm rot="16200000">
                  <a:off x="5560716" y="5058353"/>
                  <a:ext cx="1319365" cy="361797"/>
                </a:xfrm>
                <a:prstGeom prst="rect">
                  <a:avLst/>
                </a:prstGeom>
              </p:spPr>
              <p:txBody>
                <a:bodyPr wrap="none">
                  <a:spAutoFit/>
                </a:bodyPr>
                <a:lstStyle/>
                <a:p>
                  <a:r>
                    <a:rPr lang="en-US" altLang="zh-CN" b="1" dirty="0">
                      <a:solidFill>
                        <a:prstClr val="white"/>
                      </a:solidFill>
                      <a:latin typeface="Agency FB" panose="020B0503020202020204" pitchFamily="34" charset="0"/>
                      <a:ea typeface="微软雅黑" panose="020B0503020204020204" pitchFamily="34" charset="-122"/>
                    </a:rPr>
                    <a:t>CONTENT TITLE</a:t>
                  </a:r>
                  <a:endParaRPr lang="zh-CN" altLang="en-US" b="1" dirty="0">
                    <a:solidFill>
                      <a:prstClr val="white"/>
                    </a:solidFill>
                  </a:endParaRPr>
                </a:p>
              </p:txBody>
            </p:sp>
          </p:grpSp>
          <p:grpSp>
            <p:nvGrpSpPr>
              <p:cNvPr id="63" name="组合 62"/>
              <p:cNvGrpSpPr/>
              <p:nvPr/>
            </p:nvGrpSpPr>
            <p:grpSpPr>
              <a:xfrm>
                <a:off x="6022546" y="3836608"/>
                <a:ext cx="1185304" cy="1185304"/>
                <a:chOff x="6567338" y="5086695"/>
                <a:chExt cx="1185304" cy="1185304"/>
              </a:xfrm>
            </p:grpSpPr>
            <p:sp>
              <p:nvSpPr>
                <p:cNvPr id="59" name="圆角矩形 58"/>
                <p:cNvSpPr/>
                <p:nvPr/>
              </p:nvSpPr>
              <p:spPr>
                <a:xfrm>
                  <a:off x="6567338" y="5086695"/>
                  <a:ext cx="1185304" cy="1185304"/>
                </a:xfrm>
                <a:prstGeom prst="roundRect">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60" name="圆角矩形 59"/>
                <p:cNvSpPr/>
                <p:nvPr/>
              </p:nvSpPr>
              <p:spPr>
                <a:xfrm>
                  <a:off x="6697060" y="5224249"/>
                  <a:ext cx="910196" cy="910196"/>
                </a:xfrm>
                <a:prstGeom prst="roundRect">
                  <a:avLst/>
                </a:pr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66" name="组合 65"/>
            <p:cNvGrpSpPr/>
            <p:nvPr/>
          </p:nvGrpSpPr>
          <p:grpSpPr>
            <a:xfrm>
              <a:off x="2084392" y="2808201"/>
              <a:ext cx="1185304" cy="3188840"/>
              <a:chOff x="1656774" y="2809188"/>
              <a:chExt cx="1185304" cy="3188840"/>
            </a:xfrm>
          </p:grpSpPr>
          <p:grpSp>
            <p:nvGrpSpPr>
              <p:cNvPr id="2" name="组合 1"/>
              <p:cNvGrpSpPr/>
              <p:nvPr/>
            </p:nvGrpSpPr>
            <p:grpSpPr>
              <a:xfrm rot="5400000">
                <a:off x="1068814" y="3439740"/>
                <a:ext cx="2358255" cy="1097151"/>
                <a:chOff x="3432690" y="3211364"/>
                <a:chExt cx="2358255" cy="1097151"/>
              </a:xfrm>
            </p:grpSpPr>
            <p:sp>
              <p:nvSpPr>
                <p:cNvPr id="36" name="五边形 35"/>
                <p:cNvSpPr/>
                <p:nvPr/>
              </p:nvSpPr>
              <p:spPr>
                <a:xfrm rot="10800000">
                  <a:off x="3542150" y="3259005"/>
                  <a:ext cx="2116915" cy="1011105"/>
                </a:xfrm>
                <a:prstGeom prst="homePlate">
                  <a:avLst>
                    <a:gd name="adj" fmla="val 27583"/>
                  </a:avLst>
                </a:prstGeom>
                <a:gradFill>
                  <a:gsLst>
                    <a:gs pos="100000">
                      <a:srgbClr val="2FC4C6"/>
                    </a:gs>
                    <a:gs pos="0">
                      <a:srgbClr val="24A6A7">
                        <a:lumMod val="95000"/>
                      </a:srgbClr>
                    </a:gs>
                  </a:gsLst>
                  <a:lin ang="0" scaled="0"/>
                </a:gradFill>
                <a:ln w="28575">
                  <a:gradFill>
                    <a:gsLst>
                      <a:gs pos="71000">
                        <a:srgbClr val="2FC4C6"/>
                      </a:gs>
                      <a:gs pos="100000">
                        <a:srgbClr val="23A1A2"/>
                      </a:gs>
                    </a:gsLst>
                    <a:lin ang="9600000" scaled="0"/>
                  </a:gradFill>
                </a:ln>
                <a:effectLst>
                  <a:outerShdw blurRad="190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五边形 36"/>
                <p:cNvSpPr/>
                <p:nvPr/>
              </p:nvSpPr>
              <p:spPr>
                <a:xfrm rot="10800000">
                  <a:off x="3531962" y="3394923"/>
                  <a:ext cx="2258983" cy="736692"/>
                </a:xfrm>
                <a:prstGeom prst="homePlate">
                  <a:avLst>
                    <a:gd name="adj" fmla="val 27583"/>
                  </a:avLst>
                </a:prstGeom>
                <a:gradFill>
                  <a:gsLst>
                    <a:gs pos="100000">
                      <a:srgbClr val="2FC4C6"/>
                    </a:gs>
                    <a:gs pos="0">
                      <a:srgbClr val="24A6A7">
                        <a:lumMod val="95000"/>
                      </a:srgbClr>
                    </a:gs>
                  </a:gsLst>
                  <a:lin ang="0" scaled="0"/>
                </a:gradFill>
                <a:ln w="28575">
                  <a:gradFill>
                    <a:gsLst>
                      <a:gs pos="71000">
                        <a:srgbClr val="2FC4C6"/>
                      </a:gs>
                      <a:gs pos="100000">
                        <a:srgbClr val="23A1A2"/>
                      </a:gs>
                    </a:gsLst>
                    <a:lin ang="9600000" scaled="0"/>
                  </a:gra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任意多边形 42"/>
                <p:cNvSpPr/>
                <p:nvPr/>
              </p:nvSpPr>
              <p:spPr>
                <a:xfrm rot="13500000">
                  <a:off x="3432749" y="3211305"/>
                  <a:ext cx="1097151" cy="1097269"/>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10800000" algn="r"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6" name="矩形 45"/>
                <p:cNvSpPr/>
                <p:nvPr/>
              </p:nvSpPr>
              <p:spPr>
                <a:xfrm>
                  <a:off x="4041493" y="3623768"/>
                  <a:ext cx="1319365" cy="361797"/>
                </a:xfrm>
                <a:prstGeom prst="rect">
                  <a:avLst/>
                </a:prstGeom>
              </p:spPr>
              <p:txBody>
                <a:bodyPr wrap="none">
                  <a:spAutoFit/>
                </a:bodyPr>
                <a:lstStyle/>
                <a:p>
                  <a:r>
                    <a:rPr lang="en-US" altLang="zh-CN" b="1" dirty="0">
                      <a:solidFill>
                        <a:prstClr val="white"/>
                      </a:solidFill>
                      <a:latin typeface="Agency FB" panose="020B0503020202020204" pitchFamily="34" charset="0"/>
                      <a:ea typeface="微软雅黑" panose="020B0503020204020204" pitchFamily="34" charset="-122"/>
                    </a:rPr>
                    <a:t>CONTENT TITLE</a:t>
                  </a:r>
                  <a:endParaRPr lang="zh-CN" altLang="en-US" b="1" dirty="0">
                    <a:solidFill>
                      <a:prstClr val="white"/>
                    </a:solidFill>
                  </a:endParaRPr>
                </a:p>
              </p:txBody>
            </p:sp>
          </p:grpSp>
          <p:grpSp>
            <p:nvGrpSpPr>
              <p:cNvPr id="64" name="组合 63"/>
              <p:cNvGrpSpPr/>
              <p:nvPr/>
            </p:nvGrpSpPr>
            <p:grpSpPr>
              <a:xfrm>
                <a:off x="1656774" y="4812724"/>
                <a:ext cx="1185304" cy="1185304"/>
                <a:chOff x="1656774" y="4812724"/>
                <a:chExt cx="1185304" cy="1185304"/>
              </a:xfrm>
            </p:grpSpPr>
            <p:sp>
              <p:nvSpPr>
                <p:cNvPr id="61" name="圆角矩形 60"/>
                <p:cNvSpPr/>
                <p:nvPr/>
              </p:nvSpPr>
              <p:spPr>
                <a:xfrm>
                  <a:off x="1656774" y="4812724"/>
                  <a:ext cx="1185304" cy="1185304"/>
                </a:xfrm>
                <a:prstGeom prst="roundRect">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62" name="圆角矩形 61"/>
                <p:cNvSpPr/>
                <p:nvPr/>
              </p:nvSpPr>
              <p:spPr>
                <a:xfrm>
                  <a:off x="1786496" y="4950278"/>
                  <a:ext cx="910196" cy="910196"/>
                </a:xfrm>
                <a:prstGeom prst="roundRect">
                  <a:avLst/>
                </a:prstGeom>
                <a:solidFill>
                  <a:srgbClr val="27ACAD"/>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grpSp>
        <p:nvGrpSpPr>
          <p:cNvPr id="71" name="组合 70"/>
          <p:cNvGrpSpPr/>
          <p:nvPr/>
        </p:nvGrpSpPr>
        <p:grpSpPr>
          <a:xfrm>
            <a:off x="1028771" y="1531563"/>
            <a:ext cx="2516012" cy="1231107"/>
            <a:chOff x="1517606" y="1668746"/>
            <a:chExt cx="2516012" cy="1231107"/>
          </a:xfrm>
        </p:grpSpPr>
        <p:sp>
          <p:nvSpPr>
            <p:cNvPr id="72" name="矩形 71"/>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73" name="矩形 72"/>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74" name="组合 73"/>
          <p:cNvGrpSpPr/>
          <p:nvPr/>
        </p:nvGrpSpPr>
        <p:grpSpPr>
          <a:xfrm>
            <a:off x="1028771" y="4526285"/>
            <a:ext cx="2516012" cy="1231107"/>
            <a:chOff x="1517606" y="1668746"/>
            <a:chExt cx="2516012" cy="1231107"/>
          </a:xfrm>
        </p:grpSpPr>
        <p:sp>
          <p:nvSpPr>
            <p:cNvPr id="75" name="矩形 74"/>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76" name="矩形 75"/>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77" name="组合 76"/>
          <p:cNvGrpSpPr/>
          <p:nvPr/>
        </p:nvGrpSpPr>
        <p:grpSpPr>
          <a:xfrm>
            <a:off x="9051410" y="1531563"/>
            <a:ext cx="2435704" cy="1231107"/>
            <a:chOff x="1517606" y="1668746"/>
            <a:chExt cx="2435704" cy="1231107"/>
          </a:xfrm>
        </p:grpSpPr>
        <p:sp>
          <p:nvSpPr>
            <p:cNvPr id="78" name="矩形 77"/>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79" name="矩形 78"/>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80" name="组合 79"/>
          <p:cNvGrpSpPr/>
          <p:nvPr/>
        </p:nvGrpSpPr>
        <p:grpSpPr>
          <a:xfrm>
            <a:off x="9078583" y="4826684"/>
            <a:ext cx="2435704" cy="1231107"/>
            <a:chOff x="1517606" y="1668746"/>
            <a:chExt cx="2435704" cy="1231107"/>
          </a:xfrm>
        </p:grpSpPr>
        <p:sp>
          <p:nvSpPr>
            <p:cNvPr id="81" name="矩形 80"/>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82" name="矩形 81"/>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grpSp>
        <p:nvGrpSpPr>
          <p:cNvPr id="83" name="组合 82"/>
          <p:cNvGrpSpPr/>
          <p:nvPr/>
        </p:nvGrpSpPr>
        <p:grpSpPr>
          <a:xfrm>
            <a:off x="5229703" y="3008075"/>
            <a:ext cx="1841908" cy="1386569"/>
            <a:chOff x="1701050" y="1678470"/>
            <a:chExt cx="1841908" cy="1386569"/>
          </a:xfrm>
        </p:grpSpPr>
        <p:sp>
          <p:nvSpPr>
            <p:cNvPr id="84" name="矩形 83"/>
            <p:cNvSpPr/>
            <p:nvPr/>
          </p:nvSpPr>
          <p:spPr>
            <a:xfrm>
              <a:off x="1701050" y="2049376"/>
              <a:ext cx="1841908" cy="1015663"/>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85" name="矩形 84"/>
            <p:cNvSpPr/>
            <p:nvPr/>
          </p:nvSpPr>
          <p:spPr>
            <a:xfrm>
              <a:off x="1845756" y="1678470"/>
              <a:ext cx="1354858" cy="400110"/>
            </a:xfrm>
            <a:prstGeom prst="rect">
              <a:avLst/>
            </a:prstGeom>
          </p:spPr>
          <p:txBody>
            <a:bodyPr wrap="none">
              <a:spAutoFit/>
            </a:bodyPr>
            <a:lstStyle/>
            <a:p>
              <a:r>
                <a:rPr lang="en-US" altLang="zh-CN" sz="2000" b="1" dirty="0">
                  <a:solidFill>
                    <a:prstClr val="black">
                      <a:lumMod val="65000"/>
                      <a:lumOff val="35000"/>
                    </a:prstClr>
                  </a:solidFill>
                  <a:latin typeface="Agency FB" panose="020B0503020202020204" pitchFamily="34" charset="0"/>
                  <a:ea typeface="微软雅黑" panose="020B0503020204020204" pitchFamily="34" charset="-122"/>
                </a:rPr>
                <a:t>CONTENT TITLE</a:t>
              </a:r>
              <a:endParaRPr lang="zh-CN" altLang="en-US" sz="2000" b="1" dirty="0">
                <a:solidFill>
                  <a:prstClr val="black">
                    <a:lumMod val="65000"/>
                    <a:lumOff val="35000"/>
                  </a:prstClr>
                </a:solidFill>
              </a:endParaRPr>
            </a:p>
          </p:txBody>
        </p:sp>
      </p:grpSp>
      <p:grpSp>
        <p:nvGrpSpPr>
          <p:cNvPr id="86" name="组合 85"/>
          <p:cNvGrpSpPr/>
          <p:nvPr/>
        </p:nvGrpSpPr>
        <p:grpSpPr>
          <a:xfrm>
            <a:off x="7375505" y="5042099"/>
            <a:ext cx="607555" cy="461624"/>
            <a:chOff x="4268086" y="4221191"/>
            <a:chExt cx="509646" cy="387231"/>
          </a:xfrm>
          <a:solidFill>
            <a:schemeClr val="bg1"/>
          </a:solidFill>
        </p:grpSpPr>
        <p:sp>
          <p:nvSpPr>
            <p:cNvPr id="87"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88"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89" name="组合 88"/>
          <p:cNvGrpSpPr/>
          <p:nvPr/>
        </p:nvGrpSpPr>
        <p:grpSpPr>
          <a:xfrm>
            <a:off x="7476012" y="1997351"/>
            <a:ext cx="394744" cy="390674"/>
            <a:chOff x="6967126" y="4092464"/>
            <a:chExt cx="453105" cy="448433"/>
          </a:xfrm>
          <a:solidFill>
            <a:schemeClr val="bg1"/>
          </a:solidFill>
        </p:grpSpPr>
        <p:sp>
          <p:nvSpPr>
            <p:cNvPr id="90"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91"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92" name="组合 91"/>
          <p:cNvGrpSpPr/>
          <p:nvPr/>
        </p:nvGrpSpPr>
        <p:grpSpPr>
          <a:xfrm>
            <a:off x="4278920" y="1964876"/>
            <a:ext cx="406472" cy="388741"/>
            <a:chOff x="1004888" y="993775"/>
            <a:chExt cx="2438400" cy="2332038"/>
          </a:xfrm>
          <a:solidFill>
            <a:schemeClr val="bg1"/>
          </a:solidFill>
        </p:grpSpPr>
        <p:sp>
          <p:nvSpPr>
            <p:cNvPr id="93"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94" name="任意多边形 93"/>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sz="2000">
                <a:solidFill>
                  <a:prstClr val="black"/>
                </a:solidFill>
              </a:endParaRPr>
            </a:p>
          </p:txBody>
        </p:sp>
      </p:grpSp>
      <p:grpSp>
        <p:nvGrpSpPr>
          <p:cNvPr id="95" name="组合 94"/>
          <p:cNvGrpSpPr/>
          <p:nvPr/>
        </p:nvGrpSpPr>
        <p:grpSpPr>
          <a:xfrm>
            <a:off x="4288241" y="4958255"/>
            <a:ext cx="352948" cy="451377"/>
            <a:chOff x="1605186" y="572440"/>
            <a:chExt cx="563562" cy="720725"/>
          </a:xfrm>
          <a:solidFill>
            <a:schemeClr val="bg1"/>
          </a:solidFill>
        </p:grpSpPr>
        <p:sp>
          <p:nvSpPr>
            <p:cNvPr id="96"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7"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8"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Tree>
    <p:extLst>
      <p:ext uri="{BB962C8B-B14F-4D97-AF65-F5344CB8AC3E}">
        <p14:creationId xmlns:p14="http://schemas.microsoft.com/office/powerpoint/2010/main" val="95924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sp>
        <p:nvSpPr>
          <p:cNvPr id="11" name="任意多边形 10"/>
          <p:cNvSpPr/>
          <p:nvPr/>
        </p:nvSpPr>
        <p:spPr>
          <a:xfrm>
            <a:off x="3029558" y="1866636"/>
            <a:ext cx="1074610" cy="1297391"/>
          </a:xfrm>
          <a:custGeom>
            <a:avLst/>
            <a:gdLst>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152475"/>
              <a:gd name="connsiteX1" fmla="*/ 0 w 895350"/>
              <a:gd name="connsiteY1" fmla="*/ 742950 h 1152475"/>
              <a:gd name="connsiteX2" fmla="*/ 306979 w 895350"/>
              <a:gd name="connsiteY2" fmla="*/ 1152475 h 1152475"/>
              <a:gd name="connsiteX3" fmla="*/ 895350 w 895350"/>
              <a:gd name="connsiteY3" fmla="*/ 371475 h 1152475"/>
              <a:gd name="connsiteX4" fmla="*/ 371475 w 895350"/>
              <a:gd name="connsiteY4" fmla="*/ 0 h 1152475"/>
              <a:gd name="connsiteX0" fmla="*/ 430703 w 954578"/>
              <a:gd name="connsiteY0" fmla="*/ 0 h 1152475"/>
              <a:gd name="connsiteX1" fmla="*/ 0 w 954578"/>
              <a:gd name="connsiteY1" fmla="*/ 819100 h 1152475"/>
              <a:gd name="connsiteX2" fmla="*/ 366207 w 954578"/>
              <a:gd name="connsiteY2" fmla="*/ 1152475 h 1152475"/>
              <a:gd name="connsiteX3" fmla="*/ 954578 w 954578"/>
              <a:gd name="connsiteY3" fmla="*/ 371475 h 1152475"/>
              <a:gd name="connsiteX4" fmla="*/ 430703 w 954578"/>
              <a:gd name="connsiteY4" fmla="*/ 0 h 1152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578" h="1152475">
                <a:moveTo>
                  <a:pt x="430703" y="0"/>
                </a:moveTo>
                <a:cubicBezTo>
                  <a:pt x="335453" y="304800"/>
                  <a:pt x="171450" y="571450"/>
                  <a:pt x="0" y="819100"/>
                </a:cubicBezTo>
                <a:lnTo>
                  <a:pt x="366207" y="1152475"/>
                </a:lnTo>
                <a:cubicBezTo>
                  <a:pt x="493207" y="888950"/>
                  <a:pt x="713278" y="587375"/>
                  <a:pt x="954578" y="371475"/>
                </a:cubicBezTo>
                <a:lnTo>
                  <a:pt x="430703" y="0"/>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2" name="椭圆 11"/>
          <p:cNvSpPr/>
          <p:nvPr/>
        </p:nvSpPr>
        <p:spPr>
          <a:xfrm>
            <a:off x="3462989" y="1223273"/>
            <a:ext cx="1080809" cy="1080809"/>
          </a:xfrm>
          <a:prstGeom prst="ellipse">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5" name="任意多边形 14"/>
          <p:cNvSpPr/>
          <p:nvPr/>
        </p:nvSpPr>
        <p:spPr>
          <a:xfrm rot="2700000">
            <a:off x="4108057" y="2501845"/>
            <a:ext cx="1075286" cy="1346370"/>
          </a:xfrm>
          <a:custGeom>
            <a:avLst/>
            <a:gdLst>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431304 w 955179"/>
              <a:gd name="connsiteY0" fmla="*/ 0 h 1076325"/>
              <a:gd name="connsiteX1" fmla="*/ 0 w 955179"/>
              <a:gd name="connsiteY1" fmla="*/ 982266 h 1076325"/>
              <a:gd name="connsiteX2" fmla="*/ 459879 w 955179"/>
              <a:gd name="connsiteY2" fmla="*/ 1076325 h 1076325"/>
              <a:gd name="connsiteX3" fmla="*/ 955179 w 955179"/>
              <a:gd name="connsiteY3" fmla="*/ 371475 h 1076325"/>
              <a:gd name="connsiteX4" fmla="*/ 431304 w 955179"/>
              <a:gd name="connsiteY4" fmla="*/ 0 h 1076325"/>
              <a:gd name="connsiteX0" fmla="*/ 431304 w 955179"/>
              <a:gd name="connsiteY0" fmla="*/ 0 h 1195983"/>
              <a:gd name="connsiteX1" fmla="*/ 0 w 955179"/>
              <a:gd name="connsiteY1" fmla="*/ 982266 h 1195983"/>
              <a:gd name="connsiteX2" fmla="*/ 423982 w 955179"/>
              <a:gd name="connsiteY2" fmla="*/ 1195983 h 1195983"/>
              <a:gd name="connsiteX3" fmla="*/ 955179 w 955179"/>
              <a:gd name="connsiteY3" fmla="*/ 371475 h 1195983"/>
              <a:gd name="connsiteX4" fmla="*/ 431304 w 955179"/>
              <a:gd name="connsiteY4" fmla="*/ 0 h 119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179" h="1195983">
                <a:moveTo>
                  <a:pt x="431304" y="0"/>
                </a:moveTo>
                <a:cubicBezTo>
                  <a:pt x="336054" y="304800"/>
                  <a:pt x="171450" y="734616"/>
                  <a:pt x="0" y="982266"/>
                </a:cubicBezTo>
                <a:lnTo>
                  <a:pt x="423982" y="1195983"/>
                </a:lnTo>
                <a:cubicBezTo>
                  <a:pt x="550982" y="932458"/>
                  <a:pt x="713879" y="587375"/>
                  <a:pt x="955179" y="371475"/>
                </a:cubicBezTo>
                <a:lnTo>
                  <a:pt x="431304" y="0"/>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6" name="椭圆 15"/>
          <p:cNvSpPr/>
          <p:nvPr/>
        </p:nvSpPr>
        <p:spPr>
          <a:xfrm rot="2700000">
            <a:off x="4963025" y="2394722"/>
            <a:ext cx="1080809" cy="1080809"/>
          </a:xfrm>
          <a:prstGeom prst="ellipse">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8" name="任意多边形 17"/>
          <p:cNvSpPr/>
          <p:nvPr/>
        </p:nvSpPr>
        <p:spPr>
          <a:xfrm rot="4500000">
            <a:off x="4410126" y="3788509"/>
            <a:ext cx="1007934" cy="1211666"/>
          </a:xfrm>
          <a:custGeom>
            <a:avLst/>
            <a:gdLst>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 h="1076325">
                <a:moveTo>
                  <a:pt x="371475" y="0"/>
                </a:moveTo>
                <a:cubicBezTo>
                  <a:pt x="276225" y="304800"/>
                  <a:pt x="171450" y="495300"/>
                  <a:pt x="0" y="742950"/>
                </a:cubicBezTo>
                <a:lnTo>
                  <a:pt x="400050" y="1076325"/>
                </a:lnTo>
                <a:cubicBezTo>
                  <a:pt x="527050" y="812800"/>
                  <a:pt x="654050" y="587375"/>
                  <a:pt x="895350" y="371475"/>
                </a:cubicBezTo>
                <a:lnTo>
                  <a:pt x="371475" y="0"/>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9" name="椭圆 18"/>
          <p:cNvSpPr/>
          <p:nvPr/>
        </p:nvSpPr>
        <p:spPr>
          <a:xfrm rot="4500000">
            <a:off x="5162682" y="4059942"/>
            <a:ext cx="1080809" cy="1080809"/>
          </a:xfrm>
          <a:prstGeom prst="ellipse">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1" name="任意多边形 20"/>
          <p:cNvSpPr/>
          <p:nvPr/>
        </p:nvSpPr>
        <p:spPr>
          <a:xfrm rot="6300000">
            <a:off x="3481936" y="4567258"/>
            <a:ext cx="1007934" cy="1211666"/>
          </a:xfrm>
          <a:custGeom>
            <a:avLst/>
            <a:gdLst>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 name="connsiteX0" fmla="*/ 371475 w 895350"/>
              <a:gd name="connsiteY0" fmla="*/ 0 h 1076325"/>
              <a:gd name="connsiteX1" fmla="*/ 0 w 895350"/>
              <a:gd name="connsiteY1" fmla="*/ 742950 h 1076325"/>
              <a:gd name="connsiteX2" fmla="*/ 400050 w 895350"/>
              <a:gd name="connsiteY2" fmla="*/ 1076325 h 1076325"/>
              <a:gd name="connsiteX3" fmla="*/ 895350 w 895350"/>
              <a:gd name="connsiteY3" fmla="*/ 371475 h 1076325"/>
              <a:gd name="connsiteX4" fmla="*/ 371475 w 895350"/>
              <a:gd name="connsiteY4" fmla="*/ 0 h 107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 h="1076325">
                <a:moveTo>
                  <a:pt x="371475" y="0"/>
                </a:moveTo>
                <a:cubicBezTo>
                  <a:pt x="276225" y="304800"/>
                  <a:pt x="171450" y="495300"/>
                  <a:pt x="0" y="742950"/>
                </a:cubicBezTo>
                <a:lnTo>
                  <a:pt x="400050" y="1076325"/>
                </a:lnTo>
                <a:cubicBezTo>
                  <a:pt x="527050" y="812800"/>
                  <a:pt x="654050" y="587375"/>
                  <a:pt x="895350" y="371475"/>
                </a:cubicBezTo>
                <a:lnTo>
                  <a:pt x="371475" y="0"/>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2" name="椭圆 21"/>
          <p:cNvSpPr/>
          <p:nvPr/>
        </p:nvSpPr>
        <p:spPr>
          <a:xfrm rot="6300000">
            <a:off x="4025784" y="5205589"/>
            <a:ext cx="1080809" cy="1080809"/>
          </a:xfrm>
          <a:prstGeom prst="ellipse">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8" name="Freeform 50"/>
          <p:cNvSpPr>
            <a:spLocks/>
          </p:cNvSpPr>
          <p:nvPr/>
        </p:nvSpPr>
        <p:spPr bwMode="auto">
          <a:xfrm>
            <a:off x="1056997" y="2602621"/>
            <a:ext cx="3811774" cy="2637568"/>
          </a:xfrm>
          <a:custGeom>
            <a:avLst/>
            <a:gdLst>
              <a:gd name="T0" fmla="*/ 838 w 1374"/>
              <a:gd name="T1" fmla="*/ 823 h 823"/>
              <a:gd name="T2" fmla="*/ 794 w 1374"/>
              <a:gd name="T3" fmla="*/ 820 h 823"/>
              <a:gd name="T4" fmla="*/ 609 w 1374"/>
              <a:gd name="T5" fmla="*/ 716 h 823"/>
              <a:gd name="T6" fmla="*/ 462 w 1374"/>
              <a:gd name="T7" fmla="*/ 785 h 823"/>
              <a:gd name="T8" fmla="*/ 428 w 1374"/>
              <a:gd name="T9" fmla="*/ 782 h 823"/>
              <a:gd name="T10" fmla="*/ 300 w 1374"/>
              <a:gd name="T11" fmla="*/ 662 h 823"/>
              <a:gd name="T12" fmla="*/ 227 w 1374"/>
              <a:gd name="T13" fmla="*/ 670 h 823"/>
              <a:gd name="T14" fmla="*/ 35 w 1374"/>
              <a:gd name="T15" fmla="*/ 567 h 823"/>
              <a:gd name="T16" fmla="*/ 40 w 1374"/>
              <a:gd name="T17" fmla="*/ 365 h 823"/>
              <a:gd name="T18" fmla="*/ 178 w 1374"/>
              <a:gd name="T19" fmla="*/ 278 h 823"/>
              <a:gd name="T20" fmla="*/ 194 w 1374"/>
              <a:gd name="T21" fmla="*/ 279 h 823"/>
              <a:gd name="T22" fmla="*/ 324 w 1374"/>
              <a:gd name="T23" fmla="*/ 184 h 823"/>
              <a:gd name="T24" fmla="*/ 365 w 1374"/>
              <a:gd name="T25" fmla="*/ 188 h 823"/>
              <a:gd name="T26" fmla="*/ 593 w 1374"/>
              <a:gd name="T27" fmla="*/ 0 h 823"/>
              <a:gd name="T28" fmla="*/ 606 w 1374"/>
              <a:gd name="T29" fmla="*/ 0 h 823"/>
              <a:gd name="T30" fmla="*/ 827 w 1374"/>
              <a:gd name="T31" fmla="*/ 114 h 823"/>
              <a:gd name="T32" fmla="*/ 930 w 1374"/>
              <a:gd name="T33" fmla="*/ 94 h 823"/>
              <a:gd name="T34" fmla="*/ 1057 w 1374"/>
              <a:gd name="T35" fmla="*/ 140 h 823"/>
              <a:gd name="T36" fmla="*/ 1131 w 1374"/>
              <a:gd name="T37" fmla="*/ 305 h 823"/>
              <a:gd name="T38" fmla="*/ 1157 w 1374"/>
              <a:gd name="T39" fmla="*/ 304 h 823"/>
              <a:gd name="T40" fmla="*/ 1335 w 1374"/>
              <a:gd name="T41" fmla="*/ 381 h 823"/>
              <a:gd name="T42" fmla="*/ 1342 w 1374"/>
              <a:gd name="T43" fmla="*/ 559 h 823"/>
              <a:gd name="T44" fmla="*/ 1214 w 1374"/>
              <a:gd name="T45" fmla="*/ 650 h 823"/>
              <a:gd name="T46" fmla="*/ 1098 w 1374"/>
              <a:gd name="T47" fmla="*/ 712 h 823"/>
              <a:gd name="T48" fmla="*/ 1038 w 1374"/>
              <a:gd name="T49" fmla="*/ 702 h 823"/>
              <a:gd name="T50" fmla="*/ 838 w 1374"/>
              <a:gd name="T51"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74" h="823">
                <a:moveTo>
                  <a:pt x="838" y="823"/>
                </a:moveTo>
                <a:cubicBezTo>
                  <a:pt x="823" y="823"/>
                  <a:pt x="809" y="822"/>
                  <a:pt x="794" y="820"/>
                </a:cubicBezTo>
                <a:cubicBezTo>
                  <a:pt x="660" y="800"/>
                  <a:pt x="621" y="746"/>
                  <a:pt x="609" y="716"/>
                </a:cubicBezTo>
                <a:cubicBezTo>
                  <a:pt x="587" y="741"/>
                  <a:pt x="537" y="785"/>
                  <a:pt x="462" y="785"/>
                </a:cubicBezTo>
                <a:cubicBezTo>
                  <a:pt x="451" y="785"/>
                  <a:pt x="439" y="784"/>
                  <a:pt x="428" y="782"/>
                </a:cubicBezTo>
                <a:cubicBezTo>
                  <a:pt x="328" y="764"/>
                  <a:pt x="305" y="691"/>
                  <a:pt x="300" y="662"/>
                </a:cubicBezTo>
                <a:cubicBezTo>
                  <a:pt x="285" y="665"/>
                  <a:pt x="259" y="670"/>
                  <a:pt x="227" y="670"/>
                </a:cubicBezTo>
                <a:cubicBezTo>
                  <a:pt x="166" y="670"/>
                  <a:pt x="83" y="652"/>
                  <a:pt x="35" y="567"/>
                </a:cubicBezTo>
                <a:cubicBezTo>
                  <a:pt x="0" y="504"/>
                  <a:pt x="2" y="429"/>
                  <a:pt x="40" y="365"/>
                </a:cubicBezTo>
                <a:cubicBezTo>
                  <a:pt x="73" y="312"/>
                  <a:pt x="125" y="278"/>
                  <a:pt x="178" y="278"/>
                </a:cubicBezTo>
                <a:cubicBezTo>
                  <a:pt x="184" y="278"/>
                  <a:pt x="189" y="279"/>
                  <a:pt x="194" y="279"/>
                </a:cubicBezTo>
                <a:cubicBezTo>
                  <a:pt x="202" y="254"/>
                  <a:pt x="233" y="184"/>
                  <a:pt x="324" y="184"/>
                </a:cubicBezTo>
                <a:cubicBezTo>
                  <a:pt x="337" y="184"/>
                  <a:pt x="351" y="185"/>
                  <a:pt x="365" y="188"/>
                </a:cubicBezTo>
                <a:cubicBezTo>
                  <a:pt x="373" y="147"/>
                  <a:pt x="413" y="6"/>
                  <a:pt x="593" y="0"/>
                </a:cubicBezTo>
                <a:cubicBezTo>
                  <a:pt x="597" y="0"/>
                  <a:pt x="602" y="0"/>
                  <a:pt x="606" y="0"/>
                </a:cubicBezTo>
                <a:cubicBezTo>
                  <a:pt x="755" y="0"/>
                  <a:pt x="812" y="85"/>
                  <a:pt x="827" y="114"/>
                </a:cubicBezTo>
                <a:cubicBezTo>
                  <a:pt x="844" y="107"/>
                  <a:pt x="884" y="94"/>
                  <a:pt x="930" y="94"/>
                </a:cubicBezTo>
                <a:cubicBezTo>
                  <a:pt x="980" y="94"/>
                  <a:pt x="1023" y="109"/>
                  <a:pt x="1057" y="140"/>
                </a:cubicBezTo>
                <a:cubicBezTo>
                  <a:pt x="1134" y="208"/>
                  <a:pt x="1135" y="276"/>
                  <a:pt x="1131" y="305"/>
                </a:cubicBezTo>
                <a:cubicBezTo>
                  <a:pt x="1138" y="305"/>
                  <a:pt x="1147" y="304"/>
                  <a:pt x="1157" y="304"/>
                </a:cubicBezTo>
                <a:cubicBezTo>
                  <a:pt x="1201" y="304"/>
                  <a:pt x="1284" y="314"/>
                  <a:pt x="1335" y="381"/>
                </a:cubicBezTo>
                <a:cubicBezTo>
                  <a:pt x="1371" y="428"/>
                  <a:pt x="1374" y="496"/>
                  <a:pt x="1342" y="559"/>
                </a:cubicBezTo>
                <a:cubicBezTo>
                  <a:pt x="1314" y="614"/>
                  <a:pt x="1265" y="649"/>
                  <a:pt x="1214" y="650"/>
                </a:cubicBezTo>
                <a:cubicBezTo>
                  <a:pt x="1204" y="667"/>
                  <a:pt x="1170" y="712"/>
                  <a:pt x="1098" y="712"/>
                </a:cubicBezTo>
                <a:cubicBezTo>
                  <a:pt x="1079" y="712"/>
                  <a:pt x="1059" y="709"/>
                  <a:pt x="1038" y="702"/>
                </a:cubicBezTo>
                <a:cubicBezTo>
                  <a:pt x="1024" y="731"/>
                  <a:pt x="967" y="823"/>
                  <a:pt x="838" y="82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4" name="椭圆 23"/>
          <p:cNvSpPr/>
          <p:nvPr/>
        </p:nvSpPr>
        <p:spPr>
          <a:xfrm>
            <a:off x="3547434" y="1307253"/>
            <a:ext cx="911918" cy="911918"/>
          </a:xfrm>
          <a:prstGeom prst="ellipse">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椭圆 24"/>
          <p:cNvSpPr/>
          <p:nvPr/>
        </p:nvSpPr>
        <p:spPr>
          <a:xfrm rot="2700000">
            <a:off x="5062120" y="2479168"/>
            <a:ext cx="911918" cy="911918"/>
          </a:xfrm>
          <a:prstGeom prst="ellipse">
            <a:avLst/>
          </a:prstGeom>
          <a:solidFill>
            <a:srgbClr val="4D6070"/>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rot="4500000">
            <a:off x="5253284" y="4145972"/>
            <a:ext cx="911918" cy="911918"/>
          </a:xfrm>
          <a:prstGeom prst="ellipse">
            <a:avLst/>
          </a:pr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rot="6300000">
            <a:off x="4110228" y="5298110"/>
            <a:ext cx="911918" cy="911918"/>
          </a:xfrm>
          <a:prstGeom prst="ellipse">
            <a:avLst/>
          </a:prstGeom>
          <a:solidFill>
            <a:srgbClr val="27ACAD"/>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27"/>
          <p:cNvGrpSpPr/>
          <p:nvPr/>
        </p:nvGrpSpPr>
        <p:grpSpPr>
          <a:xfrm>
            <a:off x="1847950" y="3305663"/>
            <a:ext cx="2435703" cy="1280192"/>
            <a:chOff x="1517607" y="1619661"/>
            <a:chExt cx="2435703" cy="1280192"/>
          </a:xfrm>
        </p:grpSpPr>
        <p:sp>
          <p:nvSpPr>
            <p:cNvPr id="29" name="矩形 28"/>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0" name="矩形 29"/>
            <p:cNvSpPr/>
            <p:nvPr/>
          </p:nvSpPr>
          <p:spPr>
            <a:xfrm>
              <a:off x="1803162" y="1619661"/>
              <a:ext cx="1354858" cy="400110"/>
            </a:xfrm>
            <a:prstGeom prst="rect">
              <a:avLst/>
            </a:prstGeom>
          </p:spPr>
          <p:txBody>
            <a:bodyPr wrap="none">
              <a:spAutoFit/>
            </a:bodyPr>
            <a:lstStyle/>
            <a:p>
              <a:r>
                <a:rPr lang="en-US" altLang="zh-CN" sz="2000" b="1" dirty="0">
                  <a:solidFill>
                    <a:prstClr val="black">
                      <a:lumMod val="65000"/>
                      <a:lumOff val="35000"/>
                    </a:prstClr>
                  </a:solidFill>
                  <a:latin typeface="Agency FB" panose="020B0503020202020204" pitchFamily="34" charset="0"/>
                  <a:ea typeface="微软雅黑" panose="020B0503020204020204" pitchFamily="34" charset="-122"/>
                </a:rPr>
                <a:t>CONTENT TITLE</a:t>
              </a:r>
              <a:endParaRPr lang="zh-CN" altLang="en-US" sz="2000" b="1" dirty="0">
                <a:solidFill>
                  <a:prstClr val="black">
                    <a:lumMod val="65000"/>
                    <a:lumOff val="35000"/>
                  </a:prstClr>
                </a:solidFill>
              </a:endParaRPr>
            </a:p>
          </p:txBody>
        </p:sp>
      </p:grpSp>
      <p:grpSp>
        <p:nvGrpSpPr>
          <p:cNvPr id="31" name="组合 30"/>
          <p:cNvGrpSpPr/>
          <p:nvPr/>
        </p:nvGrpSpPr>
        <p:grpSpPr>
          <a:xfrm>
            <a:off x="5378142" y="4359672"/>
            <a:ext cx="709920" cy="539402"/>
            <a:chOff x="4268086" y="4221191"/>
            <a:chExt cx="509646" cy="387231"/>
          </a:xfrm>
          <a:solidFill>
            <a:schemeClr val="bg1"/>
          </a:solidFill>
        </p:grpSpPr>
        <p:sp>
          <p:nvSpPr>
            <p:cNvPr id="32"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33"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34" name="组合 33"/>
          <p:cNvGrpSpPr/>
          <p:nvPr/>
        </p:nvGrpSpPr>
        <p:grpSpPr>
          <a:xfrm>
            <a:off x="5264511" y="2711583"/>
            <a:ext cx="461253" cy="456497"/>
            <a:chOff x="6967126" y="4092464"/>
            <a:chExt cx="453105" cy="448433"/>
          </a:xfrm>
          <a:solidFill>
            <a:schemeClr val="bg1"/>
          </a:solidFill>
        </p:grpSpPr>
        <p:sp>
          <p:nvSpPr>
            <p:cNvPr id="35"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36"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37" name="组合 36"/>
          <p:cNvGrpSpPr/>
          <p:nvPr/>
        </p:nvGrpSpPr>
        <p:grpSpPr>
          <a:xfrm>
            <a:off x="3789140" y="1583767"/>
            <a:ext cx="474957" cy="454239"/>
            <a:chOff x="1004888" y="993775"/>
            <a:chExt cx="2438400" cy="2332038"/>
          </a:xfrm>
          <a:solidFill>
            <a:schemeClr val="bg1"/>
          </a:solidFill>
        </p:grpSpPr>
        <p:sp>
          <p:nvSpPr>
            <p:cNvPr id="38"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39" name="任意多边形 38"/>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sz="2000">
                <a:solidFill>
                  <a:prstClr val="black"/>
                </a:solidFill>
              </a:endParaRPr>
            </a:p>
          </p:txBody>
        </p:sp>
      </p:grpSp>
      <p:grpSp>
        <p:nvGrpSpPr>
          <p:cNvPr id="40" name="组合 39"/>
          <p:cNvGrpSpPr/>
          <p:nvPr/>
        </p:nvGrpSpPr>
        <p:grpSpPr>
          <a:xfrm>
            <a:off x="4336297" y="5496843"/>
            <a:ext cx="412415" cy="527428"/>
            <a:chOff x="1605186" y="572440"/>
            <a:chExt cx="563562" cy="720725"/>
          </a:xfrm>
          <a:solidFill>
            <a:schemeClr val="bg1"/>
          </a:solidFill>
        </p:grpSpPr>
        <p:sp>
          <p:nvSpPr>
            <p:cNvPr id="41"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44" name="组合 43"/>
          <p:cNvGrpSpPr/>
          <p:nvPr/>
        </p:nvGrpSpPr>
        <p:grpSpPr>
          <a:xfrm>
            <a:off x="7449438" y="2602657"/>
            <a:ext cx="3390627" cy="1046441"/>
            <a:chOff x="1517606" y="1668746"/>
            <a:chExt cx="3390627" cy="1046441"/>
          </a:xfrm>
        </p:grpSpPr>
        <p:sp>
          <p:nvSpPr>
            <p:cNvPr id="45" name="矩形 44"/>
            <p:cNvSpPr/>
            <p:nvPr/>
          </p:nvSpPr>
          <p:spPr>
            <a:xfrm>
              <a:off x="1517607" y="2068856"/>
              <a:ext cx="3390626"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6" name="矩形 45"/>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47" name="组合 46"/>
          <p:cNvGrpSpPr/>
          <p:nvPr/>
        </p:nvGrpSpPr>
        <p:grpSpPr>
          <a:xfrm>
            <a:off x="7449438" y="1292755"/>
            <a:ext cx="3380356" cy="1046441"/>
            <a:chOff x="1517606" y="1668746"/>
            <a:chExt cx="3380356" cy="1046441"/>
          </a:xfrm>
        </p:grpSpPr>
        <p:sp>
          <p:nvSpPr>
            <p:cNvPr id="48" name="矩形 47"/>
            <p:cNvSpPr/>
            <p:nvPr/>
          </p:nvSpPr>
          <p:spPr>
            <a:xfrm>
              <a:off x="1517607" y="2068856"/>
              <a:ext cx="3380355"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9" name="矩形 48"/>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50" name="组合 49"/>
          <p:cNvGrpSpPr/>
          <p:nvPr/>
        </p:nvGrpSpPr>
        <p:grpSpPr>
          <a:xfrm>
            <a:off x="7449438" y="5222461"/>
            <a:ext cx="3413496" cy="1046441"/>
            <a:chOff x="1517606" y="1668746"/>
            <a:chExt cx="3413496" cy="1046441"/>
          </a:xfrm>
        </p:grpSpPr>
        <p:sp>
          <p:nvSpPr>
            <p:cNvPr id="51" name="矩形 50"/>
            <p:cNvSpPr/>
            <p:nvPr/>
          </p:nvSpPr>
          <p:spPr>
            <a:xfrm>
              <a:off x="1517606" y="2068856"/>
              <a:ext cx="3413496"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52" name="矩形 51"/>
            <p:cNvSpPr/>
            <p:nvPr/>
          </p:nvSpPr>
          <p:spPr>
            <a:xfrm>
              <a:off x="1517606" y="1668746"/>
              <a:ext cx="1475084" cy="400110"/>
            </a:xfrm>
            <a:prstGeom prst="rect">
              <a:avLst/>
            </a:prstGeom>
          </p:spPr>
          <p:txBody>
            <a:bodyPr wrap="none">
              <a:spAutoFit/>
            </a:bodyPr>
            <a:lstStyle/>
            <a:p>
              <a:r>
                <a:rPr lang="en-US" altLang="zh-CN" sz="2000" b="1" dirty="0">
                  <a:solidFill>
                    <a:srgbClr val="239D9C"/>
                  </a:solidFill>
                  <a:latin typeface="Agency FB" panose="020B0503020202020204" pitchFamily="34" charset="0"/>
                  <a:ea typeface="微软雅黑" panose="020B0503020204020204" pitchFamily="34" charset="-122"/>
                </a:rPr>
                <a:t>CONTENT TITLE</a:t>
              </a:r>
              <a:endParaRPr lang="zh-CN" altLang="en-US" sz="2000" b="1" dirty="0">
                <a:solidFill>
                  <a:srgbClr val="239D9C"/>
                </a:solidFill>
              </a:endParaRPr>
            </a:p>
          </p:txBody>
        </p:sp>
      </p:grpSp>
      <p:grpSp>
        <p:nvGrpSpPr>
          <p:cNvPr id="53" name="组合 52"/>
          <p:cNvGrpSpPr/>
          <p:nvPr/>
        </p:nvGrpSpPr>
        <p:grpSpPr>
          <a:xfrm>
            <a:off x="7449438" y="3912559"/>
            <a:ext cx="3390627" cy="1046441"/>
            <a:chOff x="1517606" y="1668746"/>
            <a:chExt cx="3390627" cy="1046441"/>
          </a:xfrm>
        </p:grpSpPr>
        <p:sp>
          <p:nvSpPr>
            <p:cNvPr id="54" name="矩形 53"/>
            <p:cNvSpPr/>
            <p:nvPr/>
          </p:nvSpPr>
          <p:spPr>
            <a:xfrm>
              <a:off x="1517607" y="2068856"/>
              <a:ext cx="3390626"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55" name="矩形 54"/>
            <p:cNvSpPr/>
            <p:nvPr/>
          </p:nvSpPr>
          <p:spPr>
            <a:xfrm>
              <a:off x="1517606" y="1668746"/>
              <a:ext cx="1475084" cy="400110"/>
            </a:xfrm>
            <a:prstGeom prst="rect">
              <a:avLst/>
            </a:prstGeom>
          </p:spPr>
          <p:txBody>
            <a:bodyPr wrap="none">
              <a:spAutoFit/>
            </a:bodyPr>
            <a:lstStyle/>
            <a:p>
              <a:r>
                <a:rPr lang="en-US" altLang="zh-CN" sz="2000" b="1" dirty="0">
                  <a:solidFill>
                    <a:srgbClr val="E19B3B"/>
                  </a:solidFill>
                  <a:latin typeface="Agency FB" panose="020B0503020202020204" pitchFamily="34" charset="0"/>
                  <a:ea typeface="微软雅黑" panose="020B0503020204020204" pitchFamily="34" charset="-122"/>
                </a:rPr>
                <a:t>CONTENT TITLE</a:t>
              </a:r>
              <a:endParaRPr lang="zh-CN" altLang="en-US" sz="2000" b="1" dirty="0">
                <a:solidFill>
                  <a:srgbClr val="E19B3B"/>
                </a:solidFill>
              </a:endParaRPr>
            </a:p>
          </p:txBody>
        </p:sp>
      </p:grpSp>
    </p:spTree>
    <p:extLst>
      <p:ext uri="{BB962C8B-B14F-4D97-AF65-F5344CB8AC3E}">
        <p14:creationId xmlns:p14="http://schemas.microsoft.com/office/powerpoint/2010/main" val="176288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7" name="组合 6"/>
          <p:cNvGrpSpPr/>
          <p:nvPr/>
        </p:nvGrpSpPr>
        <p:grpSpPr>
          <a:xfrm>
            <a:off x="1028771" y="1531563"/>
            <a:ext cx="2516012" cy="1231107"/>
            <a:chOff x="1517606" y="1668746"/>
            <a:chExt cx="2516012" cy="1231107"/>
          </a:xfrm>
        </p:grpSpPr>
        <p:sp>
          <p:nvSpPr>
            <p:cNvPr id="8" name="矩形 7"/>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9" name="矩形 8"/>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10" name="组合 9"/>
          <p:cNvGrpSpPr/>
          <p:nvPr/>
        </p:nvGrpSpPr>
        <p:grpSpPr>
          <a:xfrm>
            <a:off x="1028771" y="4526285"/>
            <a:ext cx="2516012" cy="1231107"/>
            <a:chOff x="1517606" y="1668746"/>
            <a:chExt cx="2516012" cy="1231107"/>
          </a:xfrm>
        </p:grpSpPr>
        <p:sp>
          <p:nvSpPr>
            <p:cNvPr id="11" name="矩形 1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2" name="矩形 11"/>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13" name="组合 12"/>
          <p:cNvGrpSpPr/>
          <p:nvPr/>
        </p:nvGrpSpPr>
        <p:grpSpPr>
          <a:xfrm>
            <a:off x="9051410" y="1531563"/>
            <a:ext cx="2435704" cy="1231107"/>
            <a:chOff x="1517606" y="1668746"/>
            <a:chExt cx="2435704" cy="1231107"/>
          </a:xfrm>
        </p:grpSpPr>
        <p:sp>
          <p:nvSpPr>
            <p:cNvPr id="14" name="矩形 13"/>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5" name="矩形 14"/>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16" name="组合 15"/>
          <p:cNvGrpSpPr/>
          <p:nvPr/>
        </p:nvGrpSpPr>
        <p:grpSpPr>
          <a:xfrm>
            <a:off x="9078583" y="4826684"/>
            <a:ext cx="2435704" cy="1231107"/>
            <a:chOff x="1517606" y="1668746"/>
            <a:chExt cx="2435704" cy="1231107"/>
          </a:xfrm>
        </p:grpSpPr>
        <p:sp>
          <p:nvSpPr>
            <p:cNvPr id="17" name="矩形 1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8" name="矩形 17"/>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47" name="任意多边形 46"/>
          <p:cNvSpPr/>
          <p:nvPr/>
        </p:nvSpPr>
        <p:spPr>
          <a:xfrm rot="5400000">
            <a:off x="3683616" y="3050194"/>
            <a:ext cx="5000627" cy="1757738"/>
          </a:xfrm>
          <a:custGeom>
            <a:avLst/>
            <a:gdLst>
              <a:gd name="connsiteX0" fmla="*/ 0 w 5067303"/>
              <a:gd name="connsiteY0" fmla="*/ 1781175 h 1781175"/>
              <a:gd name="connsiteX1" fmla="*/ 0 w 5067303"/>
              <a:gd name="connsiteY1" fmla="*/ 0 h 1781175"/>
              <a:gd name="connsiteX2" fmla="*/ 525729 w 5067303"/>
              <a:gd name="connsiteY2" fmla="*/ 0 h 1781175"/>
              <a:gd name="connsiteX3" fmla="*/ 526860 w 5067303"/>
              <a:gd name="connsiteY3" fmla="*/ 11225 h 1781175"/>
              <a:gd name="connsiteX4" fmla="*/ 762480 w 5067303"/>
              <a:gd name="connsiteY4" fmla="*/ 203261 h 1781175"/>
              <a:gd name="connsiteX5" fmla="*/ 998100 w 5067303"/>
              <a:gd name="connsiteY5" fmla="*/ 11225 h 1781175"/>
              <a:gd name="connsiteX6" fmla="*/ 999232 w 5067303"/>
              <a:gd name="connsiteY6" fmla="*/ 0 h 1781175"/>
              <a:gd name="connsiteX7" fmla="*/ 1991621 w 5067303"/>
              <a:gd name="connsiteY7" fmla="*/ 0 h 1781175"/>
              <a:gd name="connsiteX8" fmla="*/ 1992752 w 5067303"/>
              <a:gd name="connsiteY8" fmla="*/ 11225 h 1781175"/>
              <a:gd name="connsiteX9" fmla="*/ 2228372 w 5067303"/>
              <a:gd name="connsiteY9" fmla="*/ 203261 h 1781175"/>
              <a:gd name="connsiteX10" fmla="*/ 2463992 w 5067303"/>
              <a:gd name="connsiteY10" fmla="*/ 11225 h 1781175"/>
              <a:gd name="connsiteX11" fmla="*/ 2465124 w 5067303"/>
              <a:gd name="connsiteY11" fmla="*/ 0 h 1781175"/>
              <a:gd name="connsiteX12" fmla="*/ 3948102 w 5067303"/>
              <a:gd name="connsiteY12" fmla="*/ 0 h 1781175"/>
              <a:gd name="connsiteX13" fmla="*/ 5067303 w 5067303"/>
              <a:gd name="connsiteY13" fmla="*/ 890588 h 1781175"/>
              <a:gd name="connsiteX14" fmla="*/ 3948102 w 5067303"/>
              <a:gd name="connsiteY14" fmla="*/ 1781175 h 1781175"/>
              <a:gd name="connsiteX15" fmla="*/ 2466529 w 5067303"/>
              <a:gd name="connsiteY15" fmla="*/ 1781175 h 1781175"/>
              <a:gd name="connsiteX16" fmla="*/ 2463992 w 5067303"/>
              <a:gd name="connsiteY16" fmla="*/ 1756013 h 1781175"/>
              <a:gd name="connsiteX17" fmla="*/ 2228372 w 5067303"/>
              <a:gd name="connsiteY17" fmla="*/ 1563977 h 1781175"/>
              <a:gd name="connsiteX18" fmla="*/ 1992752 w 5067303"/>
              <a:gd name="connsiteY18" fmla="*/ 1756013 h 1781175"/>
              <a:gd name="connsiteX19" fmla="*/ 1990216 w 5067303"/>
              <a:gd name="connsiteY19" fmla="*/ 1781175 h 1781175"/>
              <a:gd name="connsiteX20" fmla="*/ 1000637 w 5067303"/>
              <a:gd name="connsiteY20" fmla="*/ 1781175 h 1781175"/>
              <a:gd name="connsiteX21" fmla="*/ 998100 w 5067303"/>
              <a:gd name="connsiteY21" fmla="*/ 1756013 h 1781175"/>
              <a:gd name="connsiteX22" fmla="*/ 762480 w 5067303"/>
              <a:gd name="connsiteY22" fmla="*/ 1563977 h 1781175"/>
              <a:gd name="connsiteX23" fmla="*/ 526860 w 5067303"/>
              <a:gd name="connsiteY23" fmla="*/ 1756013 h 1781175"/>
              <a:gd name="connsiteX24" fmla="*/ 524324 w 5067303"/>
              <a:gd name="connsiteY24" fmla="*/ 1781175 h 1781175"/>
              <a:gd name="connsiteX25" fmla="*/ 0 w 5067303"/>
              <a:gd name="connsiteY25" fmla="*/ 1781175 h 178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67303" h="1781175">
                <a:moveTo>
                  <a:pt x="0" y="1781175"/>
                </a:moveTo>
                <a:lnTo>
                  <a:pt x="0" y="0"/>
                </a:lnTo>
                <a:lnTo>
                  <a:pt x="525729" y="0"/>
                </a:lnTo>
                <a:lnTo>
                  <a:pt x="526860" y="11225"/>
                </a:lnTo>
                <a:cubicBezTo>
                  <a:pt x="549287" y="120820"/>
                  <a:pt x="646256" y="203261"/>
                  <a:pt x="762480" y="203261"/>
                </a:cubicBezTo>
                <a:cubicBezTo>
                  <a:pt x="878705" y="203261"/>
                  <a:pt x="975674" y="120820"/>
                  <a:pt x="998100" y="11225"/>
                </a:cubicBezTo>
                <a:lnTo>
                  <a:pt x="999232" y="0"/>
                </a:lnTo>
                <a:lnTo>
                  <a:pt x="1991621" y="0"/>
                </a:lnTo>
                <a:lnTo>
                  <a:pt x="1992752" y="11225"/>
                </a:lnTo>
                <a:cubicBezTo>
                  <a:pt x="2015179" y="120820"/>
                  <a:pt x="2112148" y="203261"/>
                  <a:pt x="2228372" y="203261"/>
                </a:cubicBezTo>
                <a:cubicBezTo>
                  <a:pt x="2344597" y="203261"/>
                  <a:pt x="2441566" y="120820"/>
                  <a:pt x="2463992" y="11225"/>
                </a:cubicBezTo>
                <a:lnTo>
                  <a:pt x="2465124" y="0"/>
                </a:lnTo>
                <a:lnTo>
                  <a:pt x="3948102" y="0"/>
                </a:lnTo>
                <a:lnTo>
                  <a:pt x="5067303" y="890588"/>
                </a:lnTo>
                <a:lnTo>
                  <a:pt x="3948102" y="1781175"/>
                </a:lnTo>
                <a:lnTo>
                  <a:pt x="2466529" y="1781175"/>
                </a:lnTo>
                <a:lnTo>
                  <a:pt x="2463992" y="1756013"/>
                </a:lnTo>
                <a:cubicBezTo>
                  <a:pt x="2441566" y="1646418"/>
                  <a:pt x="2344597" y="1563977"/>
                  <a:pt x="2228372" y="1563977"/>
                </a:cubicBezTo>
                <a:cubicBezTo>
                  <a:pt x="2112148" y="1563977"/>
                  <a:pt x="2015179" y="1646418"/>
                  <a:pt x="1992752" y="1756013"/>
                </a:cubicBezTo>
                <a:lnTo>
                  <a:pt x="1990216" y="1781175"/>
                </a:lnTo>
                <a:lnTo>
                  <a:pt x="1000637" y="1781175"/>
                </a:lnTo>
                <a:lnTo>
                  <a:pt x="998100" y="1756013"/>
                </a:lnTo>
                <a:cubicBezTo>
                  <a:pt x="975674" y="1646418"/>
                  <a:pt x="878705" y="1563977"/>
                  <a:pt x="762480" y="1563977"/>
                </a:cubicBezTo>
                <a:cubicBezTo>
                  <a:pt x="646256" y="1563977"/>
                  <a:pt x="549287" y="1646418"/>
                  <a:pt x="526860" y="1756013"/>
                </a:cubicBezTo>
                <a:lnTo>
                  <a:pt x="524324" y="1781175"/>
                </a:lnTo>
                <a:lnTo>
                  <a:pt x="0" y="1781175"/>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6" name="任意多边形 55"/>
          <p:cNvSpPr/>
          <p:nvPr/>
        </p:nvSpPr>
        <p:spPr>
          <a:xfrm>
            <a:off x="3733407" y="1409699"/>
            <a:ext cx="1770165" cy="1495426"/>
          </a:xfrm>
          <a:custGeom>
            <a:avLst/>
            <a:gdLst>
              <a:gd name="connsiteX0" fmla="*/ 317507 w 1770165"/>
              <a:gd name="connsiteY0" fmla="*/ 0 h 1495426"/>
              <a:gd name="connsiteX1" fmla="*/ 1552966 w 1770165"/>
              <a:gd name="connsiteY1" fmla="*/ 0 h 1495426"/>
              <a:gd name="connsiteX2" fmla="*/ 1552966 w 1770165"/>
              <a:gd name="connsiteY2" fmla="*/ 524324 h 1495426"/>
              <a:gd name="connsiteX3" fmla="*/ 1578130 w 1770165"/>
              <a:gd name="connsiteY3" fmla="*/ 526860 h 1495426"/>
              <a:gd name="connsiteX4" fmla="*/ 1770165 w 1770165"/>
              <a:gd name="connsiteY4" fmla="*/ 762480 h 1495426"/>
              <a:gd name="connsiteX5" fmla="*/ 1578130 w 1770165"/>
              <a:gd name="connsiteY5" fmla="*/ 998100 h 1495426"/>
              <a:gd name="connsiteX6" fmla="*/ 1552966 w 1770165"/>
              <a:gd name="connsiteY6" fmla="*/ 1000637 h 1495426"/>
              <a:gd name="connsiteX7" fmla="*/ 1552966 w 1770165"/>
              <a:gd name="connsiteY7" fmla="*/ 1495426 h 1495426"/>
              <a:gd name="connsiteX8" fmla="*/ 0 w 1770165"/>
              <a:gd name="connsiteY8" fmla="*/ 1495426 h 1495426"/>
              <a:gd name="connsiteX9" fmla="*/ 0 w 1770165"/>
              <a:gd name="connsiteY9" fmla="*/ 317507 h 1495426"/>
              <a:gd name="connsiteX10" fmla="*/ 317507 w 1770165"/>
              <a:gd name="connsiteY10" fmla="*/ 0 h 149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0165" h="1495426">
                <a:moveTo>
                  <a:pt x="317507" y="0"/>
                </a:moveTo>
                <a:lnTo>
                  <a:pt x="1552966" y="0"/>
                </a:lnTo>
                <a:lnTo>
                  <a:pt x="1552966" y="524324"/>
                </a:lnTo>
                <a:lnTo>
                  <a:pt x="1578130" y="526860"/>
                </a:lnTo>
                <a:cubicBezTo>
                  <a:pt x="1687724" y="549287"/>
                  <a:pt x="1770165" y="646256"/>
                  <a:pt x="1770165" y="762480"/>
                </a:cubicBezTo>
                <a:cubicBezTo>
                  <a:pt x="1770165" y="878705"/>
                  <a:pt x="1687724" y="975674"/>
                  <a:pt x="1578130" y="998100"/>
                </a:cubicBezTo>
                <a:lnTo>
                  <a:pt x="1552966" y="1000637"/>
                </a:lnTo>
                <a:lnTo>
                  <a:pt x="1552966" y="1495426"/>
                </a:lnTo>
                <a:lnTo>
                  <a:pt x="0" y="1495426"/>
                </a:lnTo>
                <a:lnTo>
                  <a:pt x="0" y="317507"/>
                </a:lnTo>
                <a:cubicBezTo>
                  <a:pt x="0" y="142153"/>
                  <a:pt x="142153" y="0"/>
                  <a:pt x="317507" y="0"/>
                </a:cubicBezTo>
                <a:close/>
              </a:path>
            </a:pathLst>
          </a:custGeom>
          <a:gradFill>
            <a:gsLst>
              <a:gs pos="100000">
                <a:srgbClr val="F98E60"/>
              </a:gs>
              <a:gs pos="0">
                <a:srgbClr val="F98E60"/>
              </a:gs>
              <a:gs pos="16000">
                <a:srgbClr val="DE5C49">
                  <a:lumMod val="90000"/>
                </a:srgbClr>
              </a:gs>
            </a:gsLst>
            <a:lin ang="5400000" scaled="0"/>
          </a:gradFill>
          <a:ln w="12700">
            <a:gradFill>
              <a:gsLst>
                <a:gs pos="0">
                  <a:srgbClr val="FBD0C1"/>
                </a:gs>
                <a:gs pos="100000">
                  <a:srgbClr val="FAA782"/>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任意多边形 58"/>
          <p:cNvSpPr/>
          <p:nvPr/>
        </p:nvSpPr>
        <p:spPr>
          <a:xfrm flipH="1" flipV="1">
            <a:off x="6864288" y="2905125"/>
            <a:ext cx="1770165" cy="1495426"/>
          </a:xfrm>
          <a:custGeom>
            <a:avLst/>
            <a:gdLst>
              <a:gd name="connsiteX0" fmla="*/ 1552966 w 1770165"/>
              <a:gd name="connsiteY0" fmla="*/ 1495426 h 1495426"/>
              <a:gd name="connsiteX1" fmla="*/ 0 w 1770165"/>
              <a:gd name="connsiteY1" fmla="*/ 1495426 h 1495426"/>
              <a:gd name="connsiteX2" fmla="*/ 0 w 1770165"/>
              <a:gd name="connsiteY2" fmla="*/ 317507 h 1495426"/>
              <a:gd name="connsiteX3" fmla="*/ 317507 w 1770165"/>
              <a:gd name="connsiteY3" fmla="*/ 0 h 1495426"/>
              <a:gd name="connsiteX4" fmla="*/ 1552966 w 1770165"/>
              <a:gd name="connsiteY4" fmla="*/ 0 h 1495426"/>
              <a:gd name="connsiteX5" fmla="*/ 1552966 w 1770165"/>
              <a:gd name="connsiteY5" fmla="*/ 524324 h 1495426"/>
              <a:gd name="connsiteX6" fmla="*/ 1578130 w 1770165"/>
              <a:gd name="connsiteY6" fmla="*/ 526860 h 1495426"/>
              <a:gd name="connsiteX7" fmla="*/ 1770165 w 1770165"/>
              <a:gd name="connsiteY7" fmla="*/ 762480 h 1495426"/>
              <a:gd name="connsiteX8" fmla="*/ 1578130 w 1770165"/>
              <a:gd name="connsiteY8" fmla="*/ 998100 h 1495426"/>
              <a:gd name="connsiteX9" fmla="*/ 1552966 w 1770165"/>
              <a:gd name="connsiteY9" fmla="*/ 1000637 h 149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0165" h="1495426">
                <a:moveTo>
                  <a:pt x="1552966" y="1495426"/>
                </a:moveTo>
                <a:lnTo>
                  <a:pt x="0" y="1495426"/>
                </a:lnTo>
                <a:lnTo>
                  <a:pt x="0" y="317507"/>
                </a:lnTo>
                <a:cubicBezTo>
                  <a:pt x="0" y="142153"/>
                  <a:pt x="142153" y="0"/>
                  <a:pt x="317507" y="0"/>
                </a:cubicBezTo>
                <a:lnTo>
                  <a:pt x="1552966" y="0"/>
                </a:lnTo>
                <a:lnTo>
                  <a:pt x="1552966" y="524324"/>
                </a:lnTo>
                <a:lnTo>
                  <a:pt x="1578130" y="526860"/>
                </a:lnTo>
                <a:cubicBezTo>
                  <a:pt x="1687724" y="549287"/>
                  <a:pt x="1770165" y="646256"/>
                  <a:pt x="1770165" y="762480"/>
                </a:cubicBezTo>
                <a:cubicBezTo>
                  <a:pt x="1770165" y="878705"/>
                  <a:pt x="1687724" y="975674"/>
                  <a:pt x="1578130" y="998100"/>
                </a:cubicBezTo>
                <a:lnTo>
                  <a:pt x="1552966" y="1000637"/>
                </a:lnTo>
                <a:close/>
              </a:path>
            </a:pathLst>
          </a:custGeom>
          <a:gradFill>
            <a:gsLst>
              <a:gs pos="0">
                <a:srgbClr val="F7C859"/>
              </a:gs>
              <a:gs pos="100000">
                <a:srgbClr val="F8CE5E"/>
              </a:gs>
              <a:gs pos="78000">
                <a:srgbClr val="F4AE56">
                  <a:lumMod val="90000"/>
                </a:srgbClr>
              </a:gs>
            </a:gsLst>
            <a:lin ang="5400000" scaled="0"/>
          </a:gradFill>
          <a:ln w="12700">
            <a:gradFill>
              <a:gsLst>
                <a:gs pos="100000">
                  <a:srgbClr val="F6C482"/>
                </a:gs>
                <a:gs pos="0">
                  <a:srgbClr val="FADE90"/>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任意多边形 57"/>
          <p:cNvSpPr/>
          <p:nvPr/>
        </p:nvSpPr>
        <p:spPr>
          <a:xfrm flipH="1">
            <a:off x="6864288" y="1409699"/>
            <a:ext cx="1770165" cy="1495426"/>
          </a:xfrm>
          <a:custGeom>
            <a:avLst/>
            <a:gdLst>
              <a:gd name="connsiteX0" fmla="*/ 1552966 w 1770165"/>
              <a:gd name="connsiteY0" fmla="*/ 0 h 1495426"/>
              <a:gd name="connsiteX1" fmla="*/ 317507 w 1770165"/>
              <a:gd name="connsiteY1" fmla="*/ 0 h 1495426"/>
              <a:gd name="connsiteX2" fmla="*/ 0 w 1770165"/>
              <a:gd name="connsiteY2" fmla="*/ 317507 h 1495426"/>
              <a:gd name="connsiteX3" fmla="*/ 0 w 1770165"/>
              <a:gd name="connsiteY3" fmla="*/ 1495426 h 1495426"/>
              <a:gd name="connsiteX4" fmla="*/ 1552966 w 1770165"/>
              <a:gd name="connsiteY4" fmla="*/ 1495426 h 1495426"/>
              <a:gd name="connsiteX5" fmla="*/ 1552966 w 1770165"/>
              <a:gd name="connsiteY5" fmla="*/ 1000637 h 1495426"/>
              <a:gd name="connsiteX6" fmla="*/ 1578130 w 1770165"/>
              <a:gd name="connsiteY6" fmla="*/ 998100 h 1495426"/>
              <a:gd name="connsiteX7" fmla="*/ 1770165 w 1770165"/>
              <a:gd name="connsiteY7" fmla="*/ 762480 h 1495426"/>
              <a:gd name="connsiteX8" fmla="*/ 1578130 w 1770165"/>
              <a:gd name="connsiteY8" fmla="*/ 526860 h 1495426"/>
              <a:gd name="connsiteX9" fmla="*/ 1552966 w 1770165"/>
              <a:gd name="connsiteY9" fmla="*/ 524324 h 149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0165" h="1495426">
                <a:moveTo>
                  <a:pt x="1552966" y="0"/>
                </a:moveTo>
                <a:lnTo>
                  <a:pt x="317507" y="0"/>
                </a:lnTo>
                <a:cubicBezTo>
                  <a:pt x="142153" y="0"/>
                  <a:pt x="0" y="142153"/>
                  <a:pt x="0" y="317507"/>
                </a:cubicBezTo>
                <a:lnTo>
                  <a:pt x="0" y="1495426"/>
                </a:lnTo>
                <a:lnTo>
                  <a:pt x="1552966" y="1495426"/>
                </a:lnTo>
                <a:lnTo>
                  <a:pt x="1552966" y="1000637"/>
                </a:lnTo>
                <a:lnTo>
                  <a:pt x="1578130" y="998100"/>
                </a:lnTo>
                <a:cubicBezTo>
                  <a:pt x="1687724" y="975674"/>
                  <a:pt x="1770165" y="878705"/>
                  <a:pt x="1770165" y="762480"/>
                </a:cubicBezTo>
                <a:cubicBezTo>
                  <a:pt x="1770165" y="646256"/>
                  <a:pt x="1687724" y="549287"/>
                  <a:pt x="1578130" y="526860"/>
                </a:cubicBezTo>
                <a:lnTo>
                  <a:pt x="1552966" y="524324"/>
                </a:lnTo>
                <a:close/>
              </a:path>
            </a:pathLst>
          </a:custGeom>
          <a:gradFill>
            <a:gsLst>
              <a:gs pos="0">
                <a:srgbClr val="465866">
                  <a:lumMod val="83000"/>
                  <a:lumOff val="17000"/>
                </a:srgbClr>
              </a:gs>
              <a:gs pos="100000">
                <a:srgbClr val="5A7183"/>
              </a:gs>
              <a:gs pos="21000">
                <a:srgbClr val="41515E"/>
              </a:gs>
            </a:gsLst>
            <a:lin ang="5400000" scaled="0"/>
          </a:gradFill>
          <a:ln w="12700">
            <a:gradFill>
              <a:gsLst>
                <a:gs pos="100000">
                  <a:srgbClr val="768EA2"/>
                </a:gs>
                <a:gs pos="0">
                  <a:srgbClr val="839AAB"/>
                </a:gs>
              </a:gsLst>
              <a:lin ang="5400000" scaled="1"/>
            </a:grad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任意多边形 56"/>
          <p:cNvSpPr/>
          <p:nvPr/>
        </p:nvSpPr>
        <p:spPr>
          <a:xfrm flipV="1">
            <a:off x="3733407" y="2905125"/>
            <a:ext cx="1770165" cy="1495426"/>
          </a:xfrm>
          <a:custGeom>
            <a:avLst/>
            <a:gdLst>
              <a:gd name="connsiteX0" fmla="*/ 0 w 1770165"/>
              <a:gd name="connsiteY0" fmla="*/ 1495426 h 1495426"/>
              <a:gd name="connsiteX1" fmla="*/ 1552966 w 1770165"/>
              <a:gd name="connsiteY1" fmla="*/ 1495426 h 1495426"/>
              <a:gd name="connsiteX2" fmla="*/ 1552966 w 1770165"/>
              <a:gd name="connsiteY2" fmla="*/ 1000637 h 1495426"/>
              <a:gd name="connsiteX3" fmla="*/ 1578130 w 1770165"/>
              <a:gd name="connsiteY3" fmla="*/ 998100 h 1495426"/>
              <a:gd name="connsiteX4" fmla="*/ 1770165 w 1770165"/>
              <a:gd name="connsiteY4" fmla="*/ 762480 h 1495426"/>
              <a:gd name="connsiteX5" fmla="*/ 1578130 w 1770165"/>
              <a:gd name="connsiteY5" fmla="*/ 526860 h 1495426"/>
              <a:gd name="connsiteX6" fmla="*/ 1552966 w 1770165"/>
              <a:gd name="connsiteY6" fmla="*/ 524324 h 1495426"/>
              <a:gd name="connsiteX7" fmla="*/ 1552966 w 1770165"/>
              <a:gd name="connsiteY7" fmla="*/ 0 h 1495426"/>
              <a:gd name="connsiteX8" fmla="*/ 317507 w 1770165"/>
              <a:gd name="connsiteY8" fmla="*/ 0 h 1495426"/>
              <a:gd name="connsiteX9" fmla="*/ 0 w 1770165"/>
              <a:gd name="connsiteY9" fmla="*/ 317507 h 149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0165" h="1495426">
                <a:moveTo>
                  <a:pt x="0" y="1495426"/>
                </a:moveTo>
                <a:lnTo>
                  <a:pt x="1552966" y="1495426"/>
                </a:lnTo>
                <a:lnTo>
                  <a:pt x="1552966" y="1000637"/>
                </a:lnTo>
                <a:lnTo>
                  <a:pt x="1578130" y="998100"/>
                </a:lnTo>
                <a:cubicBezTo>
                  <a:pt x="1687724" y="975674"/>
                  <a:pt x="1770165" y="878705"/>
                  <a:pt x="1770165" y="762480"/>
                </a:cubicBezTo>
                <a:cubicBezTo>
                  <a:pt x="1770165" y="646256"/>
                  <a:pt x="1687724" y="549287"/>
                  <a:pt x="1578130" y="526860"/>
                </a:cubicBezTo>
                <a:lnTo>
                  <a:pt x="1552966" y="524324"/>
                </a:lnTo>
                <a:lnTo>
                  <a:pt x="1552966" y="0"/>
                </a:lnTo>
                <a:lnTo>
                  <a:pt x="317507" y="0"/>
                </a:lnTo>
                <a:cubicBezTo>
                  <a:pt x="142153" y="0"/>
                  <a:pt x="0" y="142153"/>
                  <a:pt x="0" y="317507"/>
                </a:cubicBezTo>
                <a:close/>
              </a:path>
            </a:pathLst>
          </a:custGeom>
          <a:gradFill>
            <a:gsLst>
              <a:gs pos="100000">
                <a:srgbClr val="2FC4C6"/>
              </a:gs>
              <a:gs pos="0">
                <a:srgbClr val="2AB6B8"/>
              </a:gs>
              <a:gs pos="81000">
                <a:srgbClr val="24A6A7">
                  <a:lumMod val="95000"/>
                </a:srgbClr>
              </a:gs>
            </a:gsLst>
            <a:lin ang="5400000" scaled="0"/>
          </a:gradFill>
          <a:ln w="12700">
            <a:gradFill>
              <a:gsLst>
                <a:gs pos="0">
                  <a:srgbClr val="67D8DB"/>
                </a:gs>
                <a:gs pos="100000">
                  <a:srgbClr val="5EDCDC"/>
                </a:gs>
              </a:gsLst>
              <a:lin ang="3600000" scaled="0"/>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4151615" y="1556137"/>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01</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61" name="矩形 60"/>
          <p:cNvSpPr/>
          <p:nvPr/>
        </p:nvSpPr>
        <p:spPr>
          <a:xfrm>
            <a:off x="7479756" y="1556136"/>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02</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62" name="矩形 61"/>
          <p:cNvSpPr/>
          <p:nvPr/>
        </p:nvSpPr>
        <p:spPr>
          <a:xfrm>
            <a:off x="4151614" y="2988232"/>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03</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63" name="矩形 62"/>
          <p:cNvSpPr/>
          <p:nvPr/>
        </p:nvSpPr>
        <p:spPr>
          <a:xfrm>
            <a:off x="7479755" y="2988232"/>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04</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64" name="矩形 63"/>
          <p:cNvSpPr/>
          <p:nvPr/>
        </p:nvSpPr>
        <p:spPr>
          <a:xfrm>
            <a:off x="3841805" y="2295477"/>
            <a:ext cx="1354858" cy="400110"/>
          </a:xfrm>
          <a:prstGeom prst="rect">
            <a:avLst/>
          </a:prstGeom>
        </p:spPr>
        <p:txBody>
          <a:bodyPr wrap="none">
            <a:spAutoFit/>
          </a:bodyPr>
          <a:lstStyle/>
          <a:p>
            <a:r>
              <a:rPr lang="en-US" altLang="zh-CN" sz="2000" b="1" dirty="0">
                <a:solidFill>
                  <a:prstClr val="white"/>
                </a:solidFill>
                <a:latin typeface="Agency FB" panose="020B0503020202020204" pitchFamily="34" charset="0"/>
                <a:ea typeface="微软雅黑" panose="020B0503020204020204" pitchFamily="34" charset="-122"/>
              </a:rPr>
              <a:t>CONTENT TITLE</a:t>
            </a:r>
            <a:endParaRPr lang="zh-CN" altLang="en-US" sz="2000" b="1" dirty="0">
              <a:solidFill>
                <a:prstClr val="white"/>
              </a:solidFill>
            </a:endParaRPr>
          </a:p>
        </p:txBody>
      </p:sp>
      <p:sp>
        <p:nvSpPr>
          <p:cNvPr id="65" name="矩形 64"/>
          <p:cNvSpPr/>
          <p:nvPr/>
        </p:nvSpPr>
        <p:spPr>
          <a:xfrm>
            <a:off x="3841805" y="3756186"/>
            <a:ext cx="1354858" cy="400110"/>
          </a:xfrm>
          <a:prstGeom prst="rect">
            <a:avLst/>
          </a:prstGeom>
        </p:spPr>
        <p:txBody>
          <a:bodyPr wrap="none">
            <a:spAutoFit/>
          </a:bodyPr>
          <a:lstStyle/>
          <a:p>
            <a:r>
              <a:rPr lang="en-US" altLang="zh-CN" sz="2000" b="1" dirty="0">
                <a:solidFill>
                  <a:prstClr val="white"/>
                </a:solidFill>
                <a:latin typeface="Agency FB" panose="020B0503020202020204" pitchFamily="34" charset="0"/>
                <a:ea typeface="微软雅黑" panose="020B0503020204020204" pitchFamily="34" charset="-122"/>
              </a:rPr>
              <a:t>CONTENT TITLE</a:t>
            </a:r>
            <a:endParaRPr lang="zh-CN" altLang="en-US" sz="2000" b="1" dirty="0">
              <a:solidFill>
                <a:prstClr val="white"/>
              </a:solidFill>
            </a:endParaRPr>
          </a:p>
        </p:txBody>
      </p:sp>
      <p:sp>
        <p:nvSpPr>
          <p:cNvPr id="66" name="矩形 65"/>
          <p:cNvSpPr/>
          <p:nvPr/>
        </p:nvSpPr>
        <p:spPr>
          <a:xfrm>
            <a:off x="7171196" y="2295477"/>
            <a:ext cx="1354858" cy="400110"/>
          </a:xfrm>
          <a:prstGeom prst="rect">
            <a:avLst/>
          </a:prstGeom>
        </p:spPr>
        <p:txBody>
          <a:bodyPr wrap="none">
            <a:spAutoFit/>
          </a:bodyPr>
          <a:lstStyle/>
          <a:p>
            <a:r>
              <a:rPr lang="en-US" altLang="zh-CN" sz="2000" b="1" dirty="0">
                <a:solidFill>
                  <a:prstClr val="white"/>
                </a:solidFill>
                <a:latin typeface="Agency FB" panose="020B0503020202020204" pitchFamily="34" charset="0"/>
                <a:ea typeface="微软雅黑" panose="020B0503020204020204" pitchFamily="34" charset="-122"/>
              </a:rPr>
              <a:t>CONTENT TITLE</a:t>
            </a:r>
            <a:endParaRPr lang="zh-CN" altLang="en-US" sz="2000" b="1" dirty="0">
              <a:solidFill>
                <a:prstClr val="white"/>
              </a:solidFill>
            </a:endParaRPr>
          </a:p>
        </p:txBody>
      </p:sp>
      <p:sp>
        <p:nvSpPr>
          <p:cNvPr id="67" name="矩形 66"/>
          <p:cNvSpPr/>
          <p:nvPr/>
        </p:nvSpPr>
        <p:spPr>
          <a:xfrm>
            <a:off x="7171196" y="3756186"/>
            <a:ext cx="1354858" cy="400110"/>
          </a:xfrm>
          <a:prstGeom prst="rect">
            <a:avLst/>
          </a:prstGeom>
        </p:spPr>
        <p:txBody>
          <a:bodyPr wrap="none">
            <a:spAutoFit/>
          </a:bodyPr>
          <a:lstStyle/>
          <a:p>
            <a:r>
              <a:rPr lang="en-US" altLang="zh-CN" sz="2000" b="1" dirty="0">
                <a:solidFill>
                  <a:prstClr val="white"/>
                </a:solidFill>
                <a:latin typeface="Agency FB" panose="020B0503020202020204" pitchFamily="34" charset="0"/>
                <a:ea typeface="微软雅黑" panose="020B0503020204020204" pitchFamily="34" charset="-122"/>
              </a:rPr>
              <a:t>CONTENT TITLE</a:t>
            </a:r>
            <a:endParaRPr lang="zh-CN" altLang="en-US" sz="2000" b="1" dirty="0">
              <a:solidFill>
                <a:prstClr val="white"/>
              </a:solidFill>
            </a:endParaRPr>
          </a:p>
        </p:txBody>
      </p:sp>
      <p:sp>
        <p:nvSpPr>
          <p:cNvPr id="69" name="矩形 68"/>
          <p:cNvSpPr/>
          <p:nvPr/>
        </p:nvSpPr>
        <p:spPr>
          <a:xfrm>
            <a:off x="5503572" y="4126175"/>
            <a:ext cx="1489021" cy="1200329"/>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grpSp>
        <p:nvGrpSpPr>
          <p:cNvPr id="71" name="组合 70"/>
          <p:cNvGrpSpPr/>
          <p:nvPr/>
        </p:nvGrpSpPr>
        <p:grpSpPr>
          <a:xfrm>
            <a:off x="5731806" y="2441797"/>
            <a:ext cx="904245" cy="869600"/>
            <a:chOff x="9791183" y="5224434"/>
            <a:chExt cx="645684" cy="620945"/>
          </a:xfrm>
          <a:solidFill>
            <a:schemeClr val="tx1">
              <a:lumMod val="65000"/>
              <a:lumOff val="35000"/>
            </a:schemeClr>
          </a:solidFill>
        </p:grpSpPr>
        <p:sp>
          <p:nvSpPr>
            <p:cNvPr id="7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73"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spTree>
    <p:extLst>
      <p:ext uri="{BB962C8B-B14F-4D97-AF65-F5344CB8AC3E}">
        <p14:creationId xmlns:p14="http://schemas.microsoft.com/office/powerpoint/2010/main" val="2888154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5"/>
          <p:cNvSpPr>
            <a:spLocks/>
          </p:cNvSpPr>
          <p:nvPr/>
        </p:nvSpPr>
        <p:spPr bwMode="auto">
          <a:xfrm>
            <a:off x="4362451" y="1268412"/>
            <a:ext cx="1192213" cy="185738"/>
          </a:xfrm>
          <a:custGeom>
            <a:avLst/>
            <a:gdLst>
              <a:gd name="T0" fmla="*/ 680 w 680"/>
              <a:gd name="T1" fmla="*/ 106 h 106"/>
              <a:gd name="T2" fmla="*/ 512 w 680"/>
              <a:gd name="T3" fmla="*/ 0 h 106"/>
              <a:gd name="T4" fmla="*/ 168 w 680"/>
              <a:gd name="T5" fmla="*/ 0 h 106"/>
              <a:gd name="T6" fmla="*/ 0 w 680"/>
              <a:gd name="T7" fmla="*/ 106 h 106"/>
              <a:gd name="T8" fmla="*/ 680 w 680"/>
              <a:gd name="T9" fmla="*/ 106 h 106"/>
            </a:gdLst>
            <a:ahLst/>
            <a:cxnLst>
              <a:cxn ang="0">
                <a:pos x="T0" y="T1"/>
              </a:cxn>
              <a:cxn ang="0">
                <a:pos x="T2" y="T3"/>
              </a:cxn>
              <a:cxn ang="0">
                <a:pos x="T4" y="T5"/>
              </a:cxn>
              <a:cxn ang="0">
                <a:pos x="T6" y="T7"/>
              </a:cxn>
              <a:cxn ang="0">
                <a:pos x="T8" y="T9"/>
              </a:cxn>
            </a:cxnLst>
            <a:rect l="0" t="0" r="r" b="b"/>
            <a:pathLst>
              <a:path w="680" h="106">
                <a:moveTo>
                  <a:pt x="680" y="106"/>
                </a:moveTo>
                <a:cubicBezTo>
                  <a:pt x="650" y="43"/>
                  <a:pt x="586" y="0"/>
                  <a:pt x="512" y="0"/>
                </a:cubicBezTo>
                <a:cubicBezTo>
                  <a:pt x="168" y="0"/>
                  <a:pt x="168" y="0"/>
                  <a:pt x="168" y="0"/>
                </a:cubicBezTo>
                <a:cubicBezTo>
                  <a:pt x="94" y="0"/>
                  <a:pt x="30" y="43"/>
                  <a:pt x="0" y="106"/>
                </a:cubicBezTo>
                <a:lnTo>
                  <a:pt x="680" y="106"/>
                </a:lnTo>
                <a:close/>
              </a:path>
            </a:pathLst>
          </a:custGeom>
          <a:gradFill>
            <a:gsLst>
              <a:gs pos="100000">
                <a:srgbClr val="F98E60"/>
              </a:gs>
              <a:gs pos="31000">
                <a:srgbClr val="F98E60"/>
              </a:gs>
              <a:gs pos="91000">
                <a:srgbClr val="DE5C49">
                  <a:lumMod val="90000"/>
                </a:srgbClr>
              </a:gs>
            </a:gsLst>
            <a:lin ang="5400000" scaled="0"/>
          </a:gradFill>
          <a:ln w="12700">
            <a:gradFill>
              <a:gsLst>
                <a:gs pos="0">
                  <a:srgbClr val="FBD0C1"/>
                </a:gs>
                <a:gs pos="100000">
                  <a:srgbClr val="FAA782"/>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7"/>
          <p:cNvSpPr>
            <a:spLocks/>
          </p:cNvSpPr>
          <p:nvPr/>
        </p:nvSpPr>
        <p:spPr bwMode="auto">
          <a:xfrm>
            <a:off x="6953251" y="3614737"/>
            <a:ext cx="1192213" cy="187325"/>
          </a:xfrm>
          <a:custGeom>
            <a:avLst/>
            <a:gdLst>
              <a:gd name="T0" fmla="*/ 0 w 680"/>
              <a:gd name="T1" fmla="*/ 0 h 107"/>
              <a:gd name="T2" fmla="*/ 168 w 680"/>
              <a:gd name="T3" fmla="*/ 107 h 107"/>
              <a:gd name="T4" fmla="*/ 512 w 680"/>
              <a:gd name="T5" fmla="*/ 107 h 107"/>
              <a:gd name="T6" fmla="*/ 680 w 680"/>
              <a:gd name="T7" fmla="*/ 0 h 107"/>
              <a:gd name="T8" fmla="*/ 0 w 680"/>
              <a:gd name="T9" fmla="*/ 0 h 107"/>
            </a:gdLst>
            <a:ahLst/>
            <a:cxnLst>
              <a:cxn ang="0">
                <a:pos x="T0" y="T1"/>
              </a:cxn>
              <a:cxn ang="0">
                <a:pos x="T2" y="T3"/>
              </a:cxn>
              <a:cxn ang="0">
                <a:pos x="T4" y="T5"/>
              </a:cxn>
              <a:cxn ang="0">
                <a:pos x="T6" y="T7"/>
              </a:cxn>
              <a:cxn ang="0">
                <a:pos x="T8" y="T9"/>
              </a:cxn>
            </a:cxnLst>
            <a:rect l="0" t="0" r="r" b="b"/>
            <a:pathLst>
              <a:path w="680" h="107">
                <a:moveTo>
                  <a:pt x="0" y="0"/>
                </a:moveTo>
                <a:cubicBezTo>
                  <a:pt x="30" y="63"/>
                  <a:pt x="94" y="107"/>
                  <a:pt x="168" y="107"/>
                </a:cubicBezTo>
                <a:cubicBezTo>
                  <a:pt x="512" y="107"/>
                  <a:pt x="512" y="107"/>
                  <a:pt x="512" y="107"/>
                </a:cubicBezTo>
                <a:cubicBezTo>
                  <a:pt x="587" y="107"/>
                  <a:pt x="651" y="63"/>
                  <a:pt x="680" y="0"/>
                </a:cubicBezTo>
                <a:lnTo>
                  <a:pt x="0" y="0"/>
                </a:lnTo>
                <a:close/>
              </a:path>
            </a:pathLst>
          </a:custGeom>
          <a:gradFill>
            <a:gsLst>
              <a:gs pos="0">
                <a:srgbClr val="465866">
                  <a:lumMod val="83000"/>
                  <a:lumOff val="17000"/>
                </a:srgbClr>
              </a:gs>
              <a:gs pos="100000">
                <a:srgbClr val="41515E"/>
              </a:gs>
            </a:gsLst>
            <a:lin ang="6000000" scaled="0"/>
          </a:gradFill>
          <a:ln w="12700">
            <a:gradFill>
              <a:gsLst>
                <a:gs pos="100000">
                  <a:srgbClr val="768EA2"/>
                </a:gs>
                <a:gs pos="0">
                  <a:srgbClr val="839AAB"/>
                </a:gs>
              </a:gsLst>
              <a:lin ang="5400000" scaled="1"/>
            </a:grad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Freeform 9"/>
          <p:cNvSpPr>
            <a:spLocks/>
          </p:cNvSpPr>
          <p:nvPr/>
        </p:nvSpPr>
        <p:spPr bwMode="auto">
          <a:xfrm>
            <a:off x="4870451" y="3754437"/>
            <a:ext cx="1192213" cy="185738"/>
          </a:xfrm>
          <a:custGeom>
            <a:avLst/>
            <a:gdLst>
              <a:gd name="T0" fmla="*/ 0 w 680"/>
              <a:gd name="T1" fmla="*/ 106 h 106"/>
              <a:gd name="T2" fmla="*/ 168 w 680"/>
              <a:gd name="T3" fmla="*/ 0 h 106"/>
              <a:gd name="T4" fmla="*/ 512 w 680"/>
              <a:gd name="T5" fmla="*/ 0 h 106"/>
              <a:gd name="T6" fmla="*/ 680 w 680"/>
              <a:gd name="T7" fmla="*/ 106 h 106"/>
              <a:gd name="T8" fmla="*/ 0 w 680"/>
              <a:gd name="T9" fmla="*/ 106 h 106"/>
            </a:gdLst>
            <a:ahLst/>
            <a:cxnLst>
              <a:cxn ang="0">
                <a:pos x="T0" y="T1"/>
              </a:cxn>
              <a:cxn ang="0">
                <a:pos x="T2" y="T3"/>
              </a:cxn>
              <a:cxn ang="0">
                <a:pos x="T4" y="T5"/>
              </a:cxn>
              <a:cxn ang="0">
                <a:pos x="T6" y="T7"/>
              </a:cxn>
              <a:cxn ang="0">
                <a:pos x="T8" y="T9"/>
              </a:cxn>
            </a:cxnLst>
            <a:rect l="0" t="0" r="r" b="b"/>
            <a:pathLst>
              <a:path w="680" h="106">
                <a:moveTo>
                  <a:pt x="0" y="106"/>
                </a:moveTo>
                <a:cubicBezTo>
                  <a:pt x="30" y="43"/>
                  <a:pt x="94" y="0"/>
                  <a:pt x="168" y="0"/>
                </a:cubicBezTo>
                <a:cubicBezTo>
                  <a:pt x="512" y="0"/>
                  <a:pt x="512" y="0"/>
                  <a:pt x="512" y="0"/>
                </a:cubicBezTo>
                <a:cubicBezTo>
                  <a:pt x="586" y="0"/>
                  <a:pt x="650" y="43"/>
                  <a:pt x="680" y="106"/>
                </a:cubicBezTo>
                <a:lnTo>
                  <a:pt x="0" y="106"/>
                </a:lnTo>
                <a:close/>
              </a:path>
            </a:pathLst>
          </a:custGeom>
          <a:gradFill>
            <a:gsLst>
              <a:gs pos="37000">
                <a:srgbClr val="F8CE5E"/>
              </a:gs>
              <a:gs pos="100000">
                <a:srgbClr val="F4AE56">
                  <a:lumMod val="90000"/>
                </a:srgbClr>
              </a:gs>
            </a:gsLst>
            <a:lin ang="5400000" scaled="0"/>
          </a:gradFill>
          <a:ln w="12700">
            <a:gradFill>
              <a:gsLst>
                <a:gs pos="100000">
                  <a:srgbClr val="F6C482"/>
                </a:gs>
                <a:gs pos="0">
                  <a:srgbClr val="FADE90"/>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11"/>
          <p:cNvSpPr>
            <a:spLocks/>
          </p:cNvSpPr>
          <p:nvPr/>
        </p:nvSpPr>
        <p:spPr bwMode="auto">
          <a:xfrm>
            <a:off x="6445251" y="6103937"/>
            <a:ext cx="1192213" cy="185738"/>
          </a:xfrm>
          <a:custGeom>
            <a:avLst/>
            <a:gdLst>
              <a:gd name="T0" fmla="*/ 680 w 680"/>
              <a:gd name="T1" fmla="*/ 0 h 106"/>
              <a:gd name="T2" fmla="*/ 512 w 680"/>
              <a:gd name="T3" fmla="*/ 106 h 106"/>
              <a:gd name="T4" fmla="*/ 168 w 680"/>
              <a:gd name="T5" fmla="*/ 106 h 106"/>
              <a:gd name="T6" fmla="*/ 0 w 680"/>
              <a:gd name="T7" fmla="*/ 0 h 106"/>
              <a:gd name="T8" fmla="*/ 680 w 680"/>
              <a:gd name="T9" fmla="*/ 0 h 106"/>
            </a:gdLst>
            <a:ahLst/>
            <a:cxnLst>
              <a:cxn ang="0">
                <a:pos x="T0" y="T1"/>
              </a:cxn>
              <a:cxn ang="0">
                <a:pos x="T2" y="T3"/>
              </a:cxn>
              <a:cxn ang="0">
                <a:pos x="T4" y="T5"/>
              </a:cxn>
              <a:cxn ang="0">
                <a:pos x="T6" y="T7"/>
              </a:cxn>
              <a:cxn ang="0">
                <a:pos x="T8" y="T9"/>
              </a:cxn>
            </a:cxnLst>
            <a:rect l="0" t="0" r="r" b="b"/>
            <a:pathLst>
              <a:path w="680" h="106">
                <a:moveTo>
                  <a:pt x="680" y="0"/>
                </a:moveTo>
                <a:cubicBezTo>
                  <a:pt x="650" y="62"/>
                  <a:pt x="586" y="106"/>
                  <a:pt x="512" y="106"/>
                </a:cubicBezTo>
                <a:cubicBezTo>
                  <a:pt x="168" y="106"/>
                  <a:pt x="168" y="106"/>
                  <a:pt x="168" y="106"/>
                </a:cubicBezTo>
                <a:cubicBezTo>
                  <a:pt x="94" y="106"/>
                  <a:pt x="30" y="62"/>
                  <a:pt x="0" y="0"/>
                </a:cubicBezTo>
                <a:lnTo>
                  <a:pt x="680" y="0"/>
                </a:lnTo>
                <a:close/>
              </a:path>
            </a:pathLst>
          </a:custGeom>
          <a:gradFill>
            <a:gsLst>
              <a:gs pos="0">
                <a:srgbClr val="24A5A6"/>
              </a:gs>
              <a:gs pos="42000">
                <a:srgbClr val="2FC4C6"/>
              </a:gs>
              <a:gs pos="100000">
                <a:srgbClr val="24A6A7">
                  <a:lumMod val="95000"/>
                </a:srgbClr>
              </a:gs>
            </a:gsLst>
            <a:lin ang="0" scaled="0"/>
          </a:gradFill>
          <a:ln w="12700">
            <a:gradFill>
              <a:gsLst>
                <a:gs pos="0">
                  <a:srgbClr val="67D8DB"/>
                </a:gs>
                <a:gs pos="100000">
                  <a:srgbClr val="5EDCDC"/>
                </a:gs>
              </a:gsLst>
              <a:lin ang="3600000" scaled="0"/>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sp>
        <p:nvSpPr>
          <p:cNvPr id="17" name="Freeform 13"/>
          <p:cNvSpPr>
            <a:spLocks noEditPoints="1"/>
          </p:cNvSpPr>
          <p:nvPr/>
        </p:nvSpPr>
        <p:spPr bwMode="auto">
          <a:xfrm>
            <a:off x="6926264" y="3008312"/>
            <a:ext cx="438150" cy="415925"/>
          </a:xfrm>
          <a:custGeom>
            <a:avLst/>
            <a:gdLst>
              <a:gd name="T0" fmla="*/ 125 w 250"/>
              <a:gd name="T1" fmla="*/ 19 h 237"/>
              <a:gd name="T2" fmla="*/ 230 w 250"/>
              <a:gd name="T3" fmla="*/ 93 h 237"/>
              <a:gd name="T4" fmla="*/ 181 w 250"/>
              <a:gd name="T5" fmla="*/ 155 h 237"/>
              <a:gd name="T6" fmla="*/ 170 w 250"/>
              <a:gd name="T7" fmla="*/ 160 h 237"/>
              <a:gd name="T8" fmla="*/ 170 w 250"/>
              <a:gd name="T9" fmla="*/ 173 h 237"/>
              <a:gd name="T10" fmla="*/ 169 w 250"/>
              <a:gd name="T11" fmla="*/ 186 h 237"/>
              <a:gd name="T12" fmla="*/ 166 w 250"/>
              <a:gd name="T13" fmla="*/ 176 h 237"/>
              <a:gd name="T14" fmla="*/ 160 w 250"/>
              <a:gd name="T15" fmla="*/ 163 h 237"/>
              <a:gd name="T16" fmla="*/ 145 w 250"/>
              <a:gd name="T17" fmla="*/ 165 h 237"/>
              <a:gd name="T18" fmla="*/ 125 w 250"/>
              <a:gd name="T19" fmla="*/ 166 h 237"/>
              <a:gd name="T20" fmla="*/ 20 w 250"/>
              <a:gd name="T21" fmla="*/ 93 h 237"/>
              <a:gd name="T22" fmla="*/ 125 w 250"/>
              <a:gd name="T23" fmla="*/ 19 h 237"/>
              <a:gd name="T24" fmla="*/ 125 w 250"/>
              <a:gd name="T25" fmla="*/ 0 h 237"/>
              <a:gd name="T26" fmla="*/ 0 w 250"/>
              <a:gd name="T27" fmla="*/ 93 h 237"/>
              <a:gd name="T28" fmla="*/ 125 w 250"/>
              <a:gd name="T29" fmla="*/ 186 h 237"/>
              <a:gd name="T30" fmla="*/ 148 w 250"/>
              <a:gd name="T31" fmla="*/ 184 h 237"/>
              <a:gd name="T32" fmla="*/ 140 w 250"/>
              <a:gd name="T33" fmla="*/ 237 h 237"/>
              <a:gd name="T34" fmla="*/ 189 w 250"/>
              <a:gd name="T35" fmla="*/ 172 h 237"/>
              <a:gd name="T36" fmla="*/ 250 w 250"/>
              <a:gd name="T37" fmla="*/ 93 h 237"/>
              <a:gd name="T38" fmla="*/ 125 w 250"/>
              <a:gd name="T39"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37">
                <a:moveTo>
                  <a:pt x="125" y="19"/>
                </a:moveTo>
                <a:cubicBezTo>
                  <a:pt x="183" y="19"/>
                  <a:pt x="230" y="52"/>
                  <a:pt x="230" y="93"/>
                </a:cubicBezTo>
                <a:cubicBezTo>
                  <a:pt x="230" y="118"/>
                  <a:pt x="212" y="141"/>
                  <a:pt x="181" y="155"/>
                </a:cubicBezTo>
                <a:cubicBezTo>
                  <a:pt x="170" y="160"/>
                  <a:pt x="170" y="160"/>
                  <a:pt x="170" y="160"/>
                </a:cubicBezTo>
                <a:cubicBezTo>
                  <a:pt x="170" y="173"/>
                  <a:pt x="170" y="173"/>
                  <a:pt x="170" y="173"/>
                </a:cubicBezTo>
                <a:cubicBezTo>
                  <a:pt x="170" y="177"/>
                  <a:pt x="170" y="181"/>
                  <a:pt x="169" y="186"/>
                </a:cubicBezTo>
                <a:cubicBezTo>
                  <a:pt x="168" y="183"/>
                  <a:pt x="167" y="180"/>
                  <a:pt x="166" y="176"/>
                </a:cubicBezTo>
                <a:cubicBezTo>
                  <a:pt x="160" y="163"/>
                  <a:pt x="160" y="163"/>
                  <a:pt x="160" y="163"/>
                </a:cubicBezTo>
                <a:cubicBezTo>
                  <a:pt x="145" y="165"/>
                  <a:pt x="145" y="165"/>
                  <a:pt x="145" y="165"/>
                </a:cubicBezTo>
                <a:cubicBezTo>
                  <a:pt x="138" y="166"/>
                  <a:pt x="131" y="166"/>
                  <a:pt x="125" y="166"/>
                </a:cubicBezTo>
                <a:cubicBezTo>
                  <a:pt x="67" y="166"/>
                  <a:pt x="20" y="133"/>
                  <a:pt x="20" y="93"/>
                </a:cubicBezTo>
                <a:cubicBezTo>
                  <a:pt x="20" y="52"/>
                  <a:pt x="67" y="19"/>
                  <a:pt x="125" y="19"/>
                </a:cubicBezTo>
                <a:moveTo>
                  <a:pt x="125" y="0"/>
                </a:moveTo>
                <a:cubicBezTo>
                  <a:pt x="56" y="0"/>
                  <a:pt x="0" y="41"/>
                  <a:pt x="0" y="93"/>
                </a:cubicBezTo>
                <a:cubicBezTo>
                  <a:pt x="0" y="144"/>
                  <a:pt x="56" y="186"/>
                  <a:pt x="125" y="186"/>
                </a:cubicBezTo>
                <a:cubicBezTo>
                  <a:pt x="133" y="186"/>
                  <a:pt x="140" y="185"/>
                  <a:pt x="148" y="184"/>
                </a:cubicBezTo>
                <a:cubicBezTo>
                  <a:pt x="158" y="208"/>
                  <a:pt x="140" y="237"/>
                  <a:pt x="140" y="237"/>
                </a:cubicBezTo>
                <a:cubicBezTo>
                  <a:pt x="185" y="223"/>
                  <a:pt x="190" y="188"/>
                  <a:pt x="189" y="172"/>
                </a:cubicBezTo>
                <a:cubicBezTo>
                  <a:pt x="226" y="156"/>
                  <a:pt x="250" y="127"/>
                  <a:pt x="250" y="93"/>
                </a:cubicBezTo>
                <a:cubicBezTo>
                  <a:pt x="250" y="41"/>
                  <a:pt x="194" y="0"/>
                  <a:pt x="12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Oval 14"/>
          <p:cNvSpPr>
            <a:spLocks noChangeArrowheads="1"/>
          </p:cNvSpPr>
          <p:nvPr/>
        </p:nvSpPr>
        <p:spPr bwMode="auto">
          <a:xfrm>
            <a:off x="7029451" y="3163887"/>
            <a:ext cx="42863" cy="460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Oval 15"/>
          <p:cNvSpPr>
            <a:spLocks noChangeArrowheads="1"/>
          </p:cNvSpPr>
          <p:nvPr/>
        </p:nvSpPr>
        <p:spPr bwMode="auto">
          <a:xfrm>
            <a:off x="7121526" y="3163887"/>
            <a:ext cx="46038" cy="460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Oval 16"/>
          <p:cNvSpPr>
            <a:spLocks noChangeArrowheads="1"/>
          </p:cNvSpPr>
          <p:nvPr/>
        </p:nvSpPr>
        <p:spPr bwMode="auto">
          <a:xfrm>
            <a:off x="7216776" y="3163887"/>
            <a:ext cx="42863" cy="460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17"/>
          <p:cNvSpPr>
            <a:spLocks noEditPoints="1"/>
          </p:cNvSpPr>
          <p:nvPr/>
        </p:nvSpPr>
        <p:spPr bwMode="auto">
          <a:xfrm>
            <a:off x="6729414" y="3163887"/>
            <a:ext cx="379413" cy="363538"/>
          </a:xfrm>
          <a:custGeom>
            <a:avLst/>
            <a:gdLst>
              <a:gd name="T0" fmla="*/ 108 w 217"/>
              <a:gd name="T1" fmla="*/ 0 h 207"/>
              <a:gd name="T2" fmla="*/ 0 w 217"/>
              <a:gd name="T3" fmla="*/ 81 h 207"/>
              <a:gd name="T4" fmla="*/ 52 w 217"/>
              <a:gd name="T5" fmla="*/ 150 h 207"/>
              <a:gd name="T6" fmla="*/ 96 w 217"/>
              <a:gd name="T7" fmla="*/ 207 h 207"/>
              <a:gd name="T8" fmla="*/ 89 w 217"/>
              <a:gd name="T9" fmla="*/ 161 h 207"/>
              <a:gd name="T10" fmla="*/ 108 w 217"/>
              <a:gd name="T11" fmla="*/ 162 h 207"/>
              <a:gd name="T12" fmla="*/ 217 w 217"/>
              <a:gd name="T13" fmla="*/ 81 h 207"/>
              <a:gd name="T14" fmla="*/ 108 w 217"/>
              <a:gd name="T15" fmla="*/ 0 h 207"/>
              <a:gd name="T16" fmla="*/ 55 w 217"/>
              <a:gd name="T17" fmla="*/ 115 h 207"/>
              <a:gd name="T18" fmla="*/ 42 w 217"/>
              <a:gd name="T19" fmla="*/ 102 h 207"/>
              <a:gd name="T20" fmla="*/ 55 w 217"/>
              <a:gd name="T21" fmla="*/ 89 h 207"/>
              <a:gd name="T22" fmla="*/ 67 w 217"/>
              <a:gd name="T23" fmla="*/ 102 h 207"/>
              <a:gd name="T24" fmla="*/ 55 w 217"/>
              <a:gd name="T25" fmla="*/ 115 h 207"/>
              <a:gd name="T26" fmla="*/ 108 w 217"/>
              <a:gd name="T27" fmla="*/ 115 h 207"/>
              <a:gd name="T28" fmla="*/ 96 w 217"/>
              <a:gd name="T29" fmla="*/ 102 h 207"/>
              <a:gd name="T30" fmla="*/ 108 w 217"/>
              <a:gd name="T31" fmla="*/ 89 h 207"/>
              <a:gd name="T32" fmla="*/ 121 w 217"/>
              <a:gd name="T33" fmla="*/ 102 h 207"/>
              <a:gd name="T34" fmla="*/ 108 w 217"/>
              <a:gd name="T35" fmla="*/ 115 h 207"/>
              <a:gd name="T36" fmla="*/ 162 w 217"/>
              <a:gd name="T37" fmla="*/ 115 h 207"/>
              <a:gd name="T38" fmla="*/ 149 w 217"/>
              <a:gd name="T39" fmla="*/ 102 h 207"/>
              <a:gd name="T40" fmla="*/ 162 w 217"/>
              <a:gd name="T41" fmla="*/ 89 h 207"/>
              <a:gd name="T42" fmla="*/ 175 w 217"/>
              <a:gd name="T43" fmla="*/ 102 h 207"/>
              <a:gd name="T44" fmla="*/ 162 w 217"/>
              <a:gd name="T45" fmla="*/ 11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7" h="207">
                <a:moveTo>
                  <a:pt x="108" y="0"/>
                </a:moveTo>
                <a:cubicBezTo>
                  <a:pt x="48" y="0"/>
                  <a:pt x="0" y="37"/>
                  <a:pt x="0" y="81"/>
                </a:cubicBezTo>
                <a:cubicBezTo>
                  <a:pt x="0" y="111"/>
                  <a:pt x="21" y="136"/>
                  <a:pt x="52" y="150"/>
                </a:cubicBezTo>
                <a:cubicBezTo>
                  <a:pt x="52" y="164"/>
                  <a:pt x="56" y="195"/>
                  <a:pt x="96" y="207"/>
                </a:cubicBezTo>
                <a:cubicBezTo>
                  <a:pt x="96" y="207"/>
                  <a:pt x="80" y="181"/>
                  <a:pt x="89" y="161"/>
                </a:cubicBezTo>
                <a:cubicBezTo>
                  <a:pt x="95" y="162"/>
                  <a:pt x="101" y="162"/>
                  <a:pt x="108" y="162"/>
                </a:cubicBezTo>
                <a:cubicBezTo>
                  <a:pt x="168" y="162"/>
                  <a:pt x="217" y="126"/>
                  <a:pt x="217" y="81"/>
                </a:cubicBezTo>
                <a:cubicBezTo>
                  <a:pt x="217" y="37"/>
                  <a:pt x="168" y="0"/>
                  <a:pt x="108" y="0"/>
                </a:cubicBezTo>
                <a:close/>
                <a:moveTo>
                  <a:pt x="55" y="115"/>
                </a:moveTo>
                <a:cubicBezTo>
                  <a:pt x="48" y="115"/>
                  <a:pt x="42" y="109"/>
                  <a:pt x="42" y="102"/>
                </a:cubicBezTo>
                <a:cubicBezTo>
                  <a:pt x="42" y="95"/>
                  <a:pt x="48" y="89"/>
                  <a:pt x="55" y="89"/>
                </a:cubicBezTo>
                <a:cubicBezTo>
                  <a:pt x="62" y="89"/>
                  <a:pt x="67" y="95"/>
                  <a:pt x="67" y="102"/>
                </a:cubicBezTo>
                <a:cubicBezTo>
                  <a:pt x="67" y="109"/>
                  <a:pt x="62" y="115"/>
                  <a:pt x="55" y="115"/>
                </a:cubicBezTo>
                <a:close/>
                <a:moveTo>
                  <a:pt x="108" y="115"/>
                </a:moveTo>
                <a:cubicBezTo>
                  <a:pt x="101" y="115"/>
                  <a:pt x="96" y="109"/>
                  <a:pt x="96" y="102"/>
                </a:cubicBezTo>
                <a:cubicBezTo>
                  <a:pt x="96" y="95"/>
                  <a:pt x="101" y="89"/>
                  <a:pt x="108" y="89"/>
                </a:cubicBezTo>
                <a:cubicBezTo>
                  <a:pt x="115" y="89"/>
                  <a:pt x="121" y="95"/>
                  <a:pt x="121" y="102"/>
                </a:cubicBezTo>
                <a:cubicBezTo>
                  <a:pt x="121" y="109"/>
                  <a:pt x="115" y="115"/>
                  <a:pt x="108" y="115"/>
                </a:cubicBezTo>
                <a:close/>
                <a:moveTo>
                  <a:pt x="162" y="115"/>
                </a:moveTo>
                <a:cubicBezTo>
                  <a:pt x="155" y="115"/>
                  <a:pt x="149" y="109"/>
                  <a:pt x="149" y="102"/>
                </a:cubicBezTo>
                <a:cubicBezTo>
                  <a:pt x="149" y="95"/>
                  <a:pt x="155" y="89"/>
                  <a:pt x="162" y="89"/>
                </a:cubicBezTo>
                <a:cubicBezTo>
                  <a:pt x="169" y="89"/>
                  <a:pt x="175" y="95"/>
                  <a:pt x="175" y="102"/>
                </a:cubicBezTo>
                <a:cubicBezTo>
                  <a:pt x="175" y="109"/>
                  <a:pt x="169" y="115"/>
                  <a:pt x="162" y="1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18"/>
          <p:cNvSpPr>
            <a:spLocks noEditPoints="1"/>
          </p:cNvSpPr>
          <p:nvPr/>
        </p:nvSpPr>
        <p:spPr bwMode="auto">
          <a:xfrm>
            <a:off x="4738689" y="4087812"/>
            <a:ext cx="515938" cy="515938"/>
          </a:xfrm>
          <a:custGeom>
            <a:avLst/>
            <a:gdLst>
              <a:gd name="T0" fmla="*/ 147 w 294"/>
              <a:gd name="T1" fmla="*/ 30 h 294"/>
              <a:gd name="T2" fmla="*/ 265 w 294"/>
              <a:gd name="T3" fmla="*/ 147 h 294"/>
              <a:gd name="T4" fmla="*/ 147 w 294"/>
              <a:gd name="T5" fmla="*/ 265 h 294"/>
              <a:gd name="T6" fmla="*/ 29 w 294"/>
              <a:gd name="T7" fmla="*/ 147 h 294"/>
              <a:gd name="T8" fmla="*/ 147 w 294"/>
              <a:gd name="T9" fmla="*/ 30 h 294"/>
              <a:gd name="T10" fmla="*/ 147 w 294"/>
              <a:gd name="T11" fmla="*/ 0 h 294"/>
              <a:gd name="T12" fmla="*/ 0 w 294"/>
              <a:gd name="T13" fmla="*/ 147 h 294"/>
              <a:gd name="T14" fmla="*/ 147 w 294"/>
              <a:gd name="T15" fmla="*/ 294 h 294"/>
              <a:gd name="T16" fmla="*/ 294 w 294"/>
              <a:gd name="T17" fmla="*/ 147 h 294"/>
              <a:gd name="T18" fmla="*/ 147 w 294"/>
              <a:gd name="T19"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147" y="30"/>
                </a:moveTo>
                <a:cubicBezTo>
                  <a:pt x="212" y="30"/>
                  <a:pt x="265" y="82"/>
                  <a:pt x="265" y="147"/>
                </a:cubicBezTo>
                <a:cubicBezTo>
                  <a:pt x="265" y="212"/>
                  <a:pt x="212" y="265"/>
                  <a:pt x="147" y="265"/>
                </a:cubicBezTo>
                <a:cubicBezTo>
                  <a:pt x="82" y="265"/>
                  <a:pt x="29" y="212"/>
                  <a:pt x="29" y="147"/>
                </a:cubicBezTo>
                <a:cubicBezTo>
                  <a:pt x="29" y="82"/>
                  <a:pt x="82" y="30"/>
                  <a:pt x="147" y="30"/>
                </a:cubicBezTo>
                <a:moveTo>
                  <a:pt x="147" y="0"/>
                </a:moveTo>
                <a:cubicBezTo>
                  <a:pt x="66" y="0"/>
                  <a:pt x="0" y="66"/>
                  <a:pt x="0" y="147"/>
                </a:cubicBezTo>
                <a:cubicBezTo>
                  <a:pt x="0" y="229"/>
                  <a:pt x="66" y="294"/>
                  <a:pt x="147" y="294"/>
                </a:cubicBezTo>
                <a:cubicBezTo>
                  <a:pt x="228" y="294"/>
                  <a:pt x="294" y="229"/>
                  <a:pt x="294" y="147"/>
                </a:cubicBezTo>
                <a:cubicBezTo>
                  <a:pt x="294" y="66"/>
                  <a:pt x="228" y="0"/>
                  <a:pt x="14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19"/>
          <p:cNvSpPr>
            <a:spLocks/>
          </p:cNvSpPr>
          <p:nvPr/>
        </p:nvSpPr>
        <p:spPr bwMode="auto">
          <a:xfrm>
            <a:off x="4972051" y="4137025"/>
            <a:ext cx="119063" cy="311150"/>
          </a:xfrm>
          <a:custGeom>
            <a:avLst/>
            <a:gdLst>
              <a:gd name="T0" fmla="*/ 52 w 68"/>
              <a:gd name="T1" fmla="*/ 177 h 177"/>
              <a:gd name="T2" fmla="*/ 42 w 68"/>
              <a:gd name="T3" fmla="*/ 173 h 177"/>
              <a:gd name="T4" fmla="*/ 0 w 68"/>
              <a:gd name="T5" fmla="*/ 130 h 177"/>
              <a:gd name="T6" fmla="*/ 0 w 68"/>
              <a:gd name="T7" fmla="*/ 15 h 177"/>
              <a:gd name="T8" fmla="*/ 14 w 68"/>
              <a:gd name="T9" fmla="*/ 0 h 177"/>
              <a:gd name="T10" fmla="*/ 29 w 68"/>
              <a:gd name="T11" fmla="*/ 15 h 177"/>
              <a:gd name="T12" fmla="*/ 29 w 68"/>
              <a:gd name="T13" fmla="*/ 118 h 177"/>
              <a:gd name="T14" fmla="*/ 63 w 68"/>
              <a:gd name="T15" fmla="*/ 152 h 177"/>
              <a:gd name="T16" fmla="*/ 63 w 68"/>
              <a:gd name="T17" fmla="*/ 173 h 177"/>
              <a:gd name="T18" fmla="*/ 52 w 68"/>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77">
                <a:moveTo>
                  <a:pt x="52" y="177"/>
                </a:moveTo>
                <a:cubicBezTo>
                  <a:pt x="48" y="177"/>
                  <a:pt x="45" y="175"/>
                  <a:pt x="42" y="173"/>
                </a:cubicBezTo>
                <a:cubicBezTo>
                  <a:pt x="0" y="130"/>
                  <a:pt x="0" y="130"/>
                  <a:pt x="0" y="130"/>
                </a:cubicBezTo>
                <a:cubicBezTo>
                  <a:pt x="0" y="15"/>
                  <a:pt x="0" y="15"/>
                  <a:pt x="0" y="15"/>
                </a:cubicBezTo>
                <a:cubicBezTo>
                  <a:pt x="0" y="7"/>
                  <a:pt x="6" y="0"/>
                  <a:pt x="14" y="0"/>
                </a:cubicBezTo>
                <a:cubicBezTo>
                  <a:pt x="22" y="0"/>
                  <a:pt x="29" y="7"/>
                  <a:pt x="29" y="15"/>
                </a:cubicBezTo>
                <a:cubicBezTo>
                  <a:pt x="29" y="118"/>
                  <a:pt x="29" y="118"/>
                  <a:pt x="29" y="118"/>
                </a:cubicBezTo>
                <a:cubicBezTo>
                  <a:pt x="63" y="152"/>
                  <a:pt x="63" y="152"/>
                  <a:pt x="63" y="152"/>
                </a:cubicBezTo>
                <a:cubicBezTo>
                  <a:pt x="68" y="158"/>
                  <a:pt x="68" y="167"/>
                  <a:pt x="63" y="173"/>
                </a:cubicBezTo>
                <a:cubicBezTo>
                  <a:pt x="60" y="175"/>
                  <a:pt x="56" y="177"/>
                  <a:pt x="52" y="17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20"/>
          <p:cNvSpPr>
            <a:spLocks/>
          </p:cNvSpPr>
          <p:nvPr/>
        </p:nvSpPr>
        <p:spPr bwMode="auto">
          <a:xfrm>
            <a:off x="7467601" y="5751512"/>
            <a:ext cx="317500" cy="201613"/>
          </a:xfrm>
          <a:custGeom>
            <a:avLst/>
            <a:gdLst>
              <a:gd name="T0" fmla="*/ 181 w 181"/>
              <a:gd name="T1" fmla="*/ 115 h 115"/>
              <a:gd name="T2" fmla="*/ 91 w 181"/>
              <a:gd name="T3" fmla="*/ 0 h 115"/>
              <a:gd name="T4" fmla="*/ 0 w 181"/>
              <a:gd name="T5" fmla="*/ 115 h 115"/>
              <a:gd name="T6" fmla="*/ 181 w 181"/>
              <a:gd name="T7" fmla="*/ 115 h 115"/>
            </a:gdLst>
            <a:ahLst/>
            <a:cxnLst>
              <a:cxn ang="0">
                <a:pos x="T0" y="T1"/>
              </a:cxn>
              <a:cxn ang="0">
                <a:pos x="T2" y="T3"/>
              </a:cxn>
              <a:cxn ang="0">
                <a:pos x="T4" y="T5"/>
              </a:cxn>
              <a:cxn ang="0">
                <a:pos x="T6" y="T7"/>
              </a:cxn>
            </a:cxnLst>
            <a:rect l="0" t="0" r="r" b="b"/>
            <a:pathLst>
              <a:path w="181" h="115">
                <a:moveTo>
                  <a:pt x="181" y="115"/>
                </a:moveTo>
                <a:cubicBezTo>
                  <a:pt x="180" y="51"/>
                  <a:pt x="140" y="0"/>
                  <a:pt x="91" y="0"/>
                </a:cubicBezTo>
                <a:cubicBezTo>
                  <a:pt x="41" y="0"/>
                  <a:pt x="1" y="51"/>
                  <a:pt x="0" y="115"/>
                </a:cubicBezTo>
                <a:lnTo>
                  <a:pt x="181" y="1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Oval 21"/>
          <p:cNvSpPr>
            <a:spLocks noChangeArrowheads="1"/>
          </p:cNvSpPr>
          <p:nvPr/>
        </p:nvSpPr>
        <p:spPr bwMode="auto">
          <a:xfrm>
            <a:off x="7523164" y="5554662"/>
            <a:ext cx="206375" cy="2079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22"/>
          <p:cNvSpPr>
            <a:spLocks/>
          </p:cNvSpPr>
          <p:nvPr/>
        </p:nvSpPr>
        <p:spPr bwMode="auto">
          <a:xfrm>
            <a:off x="7208839" y="5726112"/>
            <a:ext cx="407988" cy="260350"/>
          </a:xfrm>
          <a:custGeom>
            <a:avLst/>
            <a:gdLst>
              <a:gd name="T0" fmla="*/ 232 w 232"/>
              <a:gd name="T1" fmla="*/ 148 h 148"/>
              <a:gd name="T2" fmla="*/ 116 w 232"/>
              <a:gd name="T3" fmla="*/ 0 h 148"/>
              <a:gd name="T4" fmla="*/ 0 w 232"/>
              <a:gd name="T5" fmla="*/ 148 h 148"/>
              <a:gd name="T6" fmla="*/ 232 w 232"/>
              <a:gd name="T7" fmla="*/ 148 h 148"/>
            </a:gdLst>
            <a:ahLst/>
            <a:cxnLst>
              <a:cxn ang="0">
                <a:pos x="T0" y="T1"/>
              </a:cxn>
              <a:cxn ang="0">
                <a:pos x="T2" y="T3"/>
              </a:cxn>
              <a:cxn ang="0">
                <a:pos x="T4" y="T5"/>
              </a:cxn>
              <a:cxn ang="0">
                <a:pos x="T6" y="T7"/>
              </a:cxn>
            </a:cxnLst>
            <a:rect l="0" t="0" r="r" b="b"/>
            <a:pathLst>
              <a:path w="232" h="148">
                <a:moveTo>
                  <a:pt x="232" y="148"/>
                </a:moveTo>
                <a:cubicBezTo>
                  <a:pt x="231" y="66"/>
                  <a:pt x="179" y="0"/>
                  <a:pt x="116" y="0"/>
                </a:cubicBezTo>
                <a:cubicBezTo>
                  <a:pt x="52" y="0"/>
                  <a:pt x="1" y="66"/>
                  <a:pt x="0" y="148"/>
                </a:cubicBezTo>
                <a:lnTo>
                  <a:pt x="232"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Oval 23"/>
          <p:cNvSpPr>
            <a:spLocks noChangeArrowheads="1"/>
          </p:cNvSpPr>
          <p:nvPr/>
        </p:nvSpPr>
        <p:spPr bwMode="auto">
          <a:xfrm>
            <a:off x="7280276" y="5473700"/>
            <a:ext cx="263525" cy="2651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24"/>
          <p:cNvSpPr>
            <a:spLocks noEditPoints="1"/>
          </p:cNvSpPr>
          <p:nvPr/>
        </p:nvSpPr>
        <p:spPr bwMode="auto">
          <a:xfrm>
            <a:off x="5167314" y="1855787"/>
            <a:ext cx="249238" cy="246063"/>
          </a:xfrm>
          <a:custGeom>
            <a:avLst/>
            <a:gdLst>
              <a:gd name="T0" fmla="*/ 134 w 142"/>
              <a:gd name="T1" fmla="*/ 80 h 141"/>
              <a:gd name="T2" fmla="*/ 127 w 142"/>
              <a:gd name="T3" fmla="*/ 77 h 141"/>
              <a:gd name="T4" fmla="*/ 126 w 142"/>
              <a:gd name="T5" fmla="*/ 60 h 141"/>
              <a:gd name="T6" fmla="*/ 134 w 142"/>
              <a:gd name="T7" fmla="*/ 57 h 141"/>
              <a:gd name="T8" fmla="*/ 138 w 142"/>
              <a:gd name="T9" fmla="*/ 45 h 141"/>
              <a:gd name="T10" fmla="*/ 134 w 142"/>
              <a:gd name="T11" fmla="*/ 36 h 141"/>
              <a:gd name="T12" fmla="*/ 122 w 142"/>
              <a:gd name="T13" fmla="*/ 32 h 141"/>
              <a:gd name="T14" fmla="*/ 115 w 142"/>
              <a:gd name="T15" fmla="*/ 35 h 141"/>
              <a:gd name="T16" fmla="*/ 103 w 142"/>
              <a:gd name="T17" fmla="*/ 24 h 141"/>
              <a:gd name="T18" fmla="*/ 105 w 142"/>
              <a:gd name="T19" fmla="*/ 16 h 141"/>
              <a:gd name="T20" fmla="*/ 100 w 142"/>
              <a:gd name="T21" fmla="*/ 5 h 141"/>
              <a:gd name="T22" fmla="*/ 91 w 142"/>
              <a:gd name="T23" fmla="*/ 1 h 141"/>
              <a:gd name="T24" fmla="*/ 79 w 142"/>
              <a:gd name="T25" fmla="*/ 7 h 141"/>
              <a:gd name="T26" fmla="*/ 76 w 142"/>
              <a:gd name="T27" fmla="*/ 14 h 141"/>
              <a:gd name="T28" fmla="*/ 60 w 142"/>
              <a:gd name="T29" fmla="*/ 15 h 141"/>
              <a:gd name="T30" fmla="*/ 57 w 142"/>
              <a:gd name="T31" fmla="*/ 7 h 141"/>
              <a:gd name="T32" fmla="*/ 45 w 142"/>
              <a:gd name="T33" fmla="*/ 3 h 141"/>
              <a:gd name="T34" fmla="*/ 36 w 142"/>
              <a:gd name="T35" fmla="*/ 7 h 141"/>
              <a:gd name="T36" fmla="*/ 31 w 142"/>
              <a:gd name="T37" fmla="*/ 19 h 141"/>
              <a:gd name="T38" fmla="*/ 34 w 142"/>
              <a:gd name="T39" fmla="*/ 26 h 141"/>
              <a:gd name="T40" fmla="*/ 23 w 142"/>
              <a:gd name="T41" fmla="*/ 38 h 141"/>
              <a:gd name="T42" fmla="*/ 16 w 142"/>
              <a:gd name="T43" fmla="*/ 36 h 141"/>
              <a:gd name="T44" fmla="*/ 4 w 142"/>
              <a:gd name="T45" fmla="*/ 41 h 141"/>
              <a:gd name="T46" fmla="*/ 1 w 142"/>
              <a:gd name="T47" fmla="*/ 50 h 141"/>
              <a:gd name="T48" fmla="*/ 1 w 142"/>
              <a:gd name="T49" fmla="*/ 57 h 141"/>
              <a:gd name="T50" fmla="*/ 6 w 142"/>
              <a:gd name="T51" fmla="*/ 62 h 141"/>
              <a:gd name="T52" fmla="*/ 14 w 142"/>
              <a:gd name="T53" fmla="*/ 65 h 141"/>
              <a:gd name="T54" fmla="*/ 14 w 142"/>
              <a:gd name="T55" fmla="*/ 81 h 141"/>
              <a:gd name="T56" fmla="*/ 7 w 142"/>
              <a:gd name="T57" fmla="*/ 84 h 141"/>
              <a:gd name="T58" fmla="*/ 3 w 142"/>
              <a:gd name="T59" fmla="*/ 96 h 141"/>
              <a:gd name="T60" fmla="*/ 7 w 142"/>
              <a:gd name="T61" fmla="*/ 105 h 141"/>
              <a:gd name="T62" fmla="*/ 19 w 142"/>
              <a:gd name="T63" fmla="*/ 110 h 141"/>
              <a:gd name="T64" fmla="*/ 26 w 142"/>
              <a:gd name="T65" fmla="*/ 107 h 141"/>
              <a:gd name="T66" fmla="*/ 38 w 142"/>
              <a:gd name="T67" fmla="*/ 118 h 141"/>
              <a:gd name="T68" fmla="*/ 35 w 142"/>
              <a:gd name="T69" fmla="*/ 125 h 141"/>
              <a:gd name="T70" fmla="*/ 36 w 142"/>
              <a:gd name="T71" fmla="*/ 132 h 141"/>
              <a:gd name="T72" fmla="*/ 41 w 142"/>
              <a:gd name="T73" fmla="*/ 137 h 141"/>
              <a:gd name="T74" fmla="*/ 50 w 142"/>
              <a:gd name="T75" fmla="*/ 140 h 141"/>
              <a:gd name="T76" fmla="*/ 57 w 142"/>
              <a:gd name="T77" fmla="*/ 140 h 141"/>
              <a:gd name="T78" fmla="*/ 62 w 142"/>
              <a:gd name="T79" fmla="*/ 135 h 141"/>
              <a:gd name="T80" fmla="*/ 64 w 142"/>
              <a:gd name="T81" fmla="*/ 127 h 141"/>
              <a:gd name="T82" fmla="*/ 81 w 142"/>
              <a:gd name="T83" fmla="*/ 127 h 141"/>
              <a:gd name="T84" fmla="*/ 84 w 142"/>
              <a:gd name="T85" fmla="*/ 134 h 141"/>
              <a:gd name="T86" fmla="*/ 96 w 142"/>
              <a:gd name="T87" fmla="*/ 138 h 141"/>
              <a:gd name="T88" fmla="*/ 105 w 142"/>
              <a:gd name="T89" fmla="*/ 134 h 141"/>
              <a:gd name="T90" fmla="*/ 109 w 142"/>
              <a:gd name="T91" fmla="*/ 122 h 141"/>
              <a:gd name="T92" fmla="*/ 106 w 142"/>
              <a:gd name="T93" fmla="*/ 115 h 141"/>
              <a:gd name="T94" fmla="*/ 117 w 142"/>
              <a:gd name="T95" fmla="*/ 103 h 141"/>
              <a:gd name="T96" fmla="*/ 125 w 142"/>
              <a:gd name="T97" fmla="*/ 106 h 141"/>
              <a:gd name="T98" fmla="*/ 132 w 142"/>
              <a:gd name="T99" fmla="*/ 105 h 141"/>
              <a:gd name="T100" fmla="*/ 136 w 142"/>
              <a:gd name="T101" fmla="*/ 100 h 141"/>
              <a:gd name="T102" fmla="*/ 140 w 142"/>
              <a:gd name="T103" fmla="*/ 91 h 141"/>
              <a:gd name="T104" fmla="*/ 134 w 142"/>
              <a:gd name="T105" fmla="*/ 80 h 141"/>
              <a:gd name="T106" fmla="*/ 85 w 142"/>
              <a:gd name="T107" fmla="*/ 103 h 141"/>
              <a:gd name="T108" fmla="*/ 70 w 142"/>
              <a:gd name="T109" fmla="*/ 106 h 141"/>
              <a:gd name="T110" fmla="*/ 38 w 142"/>
              <a:gd name="T111" fmla="*/ 86 h 141"/>
              <a:gd name="T112" fmla="*/ 55 w 142"/>
              <a:gd name="T113" fmla="*/ 38 h 141"/>
              <a:gd name="T114" fmla="*/ 70 w 142"/>
              <a:gd name="T115" fmla="*/ 35 h 141"/>
              <a:gd name="T116" fmla="*/ 103 w 142"/>
              <a:gd name="T117" fmla="*/ 56 h 141"/>
              <a:gd name="T118" fmla="*/ 85 w 142"/>
              <a:gd name="T119" fmla="*/ 103 h 141"/>
              <a:gd name="T120" fmla="*/ 85 w 142"/>
              <a:gd name="T121" fmla="*/ 103 h 141"/>
              <a:gd name="T122" fmla="*/ 85 w 142"/>
              <a:gd name="T123"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2" h="141">
                <a:moveTo>
                  <a:pt x="134" y="80"/>
                </a:moveTo>
                <a:cubicBezTo>
                  <a:pt x="127" y="77"/>
                  <a:pt x="127" y="77"/>
                  <a:pt x="127" y="77"/>
                </a:cubicBezTo>
                <a:cubicBezTo>
                  <a:pt x="128" y="71"/>
                  <a:pt x="127" y="66"/>
                  <a:pt x="126" y="60"/>
                </a:cubicBezTo>
                <a:cubicBezTo>
                  <a:pt x="134" y="57"/>
                  <a:pt x="134" y="57"/>
                  <a:pt x="134" y="57"/>
                </a:cubicBezTo>
                <a:cubicBezTo>
                  <a:pt x="138" y="55"/>
                  <a:pt x="140" y="50"/>
                  <a:pt x="138" y="45"/>
                </a:cubicBezTo>
                <a:cubicBezTo>
                  <a:pt x="134" y="36"/>
                  <a:pt x="134" y="36"/>
                  <a:pt x="134" y="36"/>
                </a:cubicBezTo>
                <a:cubicBezTo>
                  <a:pt x="132" y="31"/>
                  <a:pt x="126" y="29"/>
                  <a:pt x="122" y="32"/>
                </a:cubicBezTo>
                <a:cubicBezTo>
                  <a:pt x="115" y="35"/>
                  <a:pt x="115" y="35"/>
                  <a:pt x="115" y="35"/>
                </a:cubicBezTo>
                <a:cubicBezTo>
                  <a:pt x="111" y="30"/>
                  <a:pt x="107" y="27"/>
                  <a:pt x="103" y="24"/>
                </a:cubicBezTo>
                <a:cubicBezTo>
                  <a:pt x="105" y="16"/>
                  <a:pt x="105" y="16"/>
                  <a:pt x="105" y="16"/>
                </a:cubicBezTo>
                <a:cubicBezTo>
                  <a:pt x="107" y="12"/>
                  <a:pt x="105" y="6"/>
                  <a:pt x="100" y="5"/>
                </a:cubicBezTo>
                <a:cubicBezTo>
                  <a:pt x="91" y="1"/>
                  <a:pt x="91" y="1"/>
                  <a:pt x="91" y="1"/>
                </a:cubicBezTo>
                <a:cubicBezTo>
                  <a:pt x="86" y="0"/>
                  <a:pt x="81" y="2"/>
                  <a:pt x="79" y="7"/>
                </a:cubicBezTo>
                <a:cubicBezTo>
                  <a:pt x="76" y="14"/>
                  <a:pt x="76" y="14"/>
                  <a:pt x="76" y="14"/>
                </a:cubicBezTo>
                <a:cubicBezTo>
                  <a:pt x="71" y="13"/>
                  <a:pt x="65" y="14"/>
                  <a:pt x="60" y="15"/>
                </a:cubicBezTo>
                <a:cubicBezTo>
                  <a:pt x="57" y="7"/>
                  <a:pt x="57" y="7"/>
                  <a:pt x="57" y="7"/>
                </a:cubicBezTo>
                <a:cubicBezTo>
                  <a:pt x="54" y="3"/>
                  <a:pt x="49" y="1"/>
                  <a:pt x="45" y="3"/>
                </a:cubicBezTo>
                <a:cubicBezTo>
                  <a:pt x="36" y="7"/>
                  <a:pt x="36" y="7"/>
                  <a:pt x="36" y="7"/>
                </a:cubicBezTo>
                <a:cubicBezTo>
                  <a:pt x="31" y="9"/>
                  <a:pt x="29" y="15"/>
                  <a:pt x="31" y="19"/>
                </a:cubicBezTo>
                <a:cubicBezTo>
                  <a:pt x="34" y="26"/>
                  <a:pt x="34" y="26"/>
                  <a:pt x="34" y="26"/>
                </a:cubicBezTo>
                <a:cubicBezTo>
                  <a:pt x="30" y="30"/>
                  <a:pt x="26" y="34"/>
                  <a:pt x="23" y="38"/>
                </a:cubicBezTo>
                <a:cubicBezTo>
                  <a:pt x="16" y="36"/>
                  <a:pt x="16" y="36"/>
                  <a:pt x="16" y="36"/>
                </a:cubicBezTo>
                <a:cubicBezTo>
                  <a:pt x="11" y="34"/>
                  <a:pt x="6" y="36"/>
                  <a:pt x="4" y="41"/>
                </a:cubicBezTo>
                <a:cubicBezTo>
                  <a:pt x="1" y="50"/>
                  <a:pt x="1" y="50"/>
                  <a:pt x="1" y="50"/>
                </a:cubicBezTo>
                <a:cubicBezTo>
                  <a:pt x="0" y="53"/>
                  <a:pt x="0" y="55"/>
                  <a:pt x="1" y="57"/>
                </a:cubicBezTo>
                <a:cubicBezTo>
                  <a:pt x="2" y="59"/>
                  <a:pt x="4" y="61"/>
                  <a:pt x="6" y="62"/>
                </a:cubicBezTo>
                <a:cubicBezTo>
                  <a:pt x="14" y="65"/>
                  <a:pt x="14" y="65"/>
                  <a:pt x="14" y="65"/>
                </a:cubicBezTo>
                <a:cubicBezTo>
                  <a:pt x="13" y="70"/>
                  <a:pt x="13" y="76"/>
                  <a:pt x="14" y="81"/>
                </a:cubicBezTo>
                <a:cubicBezTo>
                  <a:pt x="7" y="84"/>
                  <a:pt x="7" y="84"/>
                  <a:pt x="7" y="84"/>
                </a:cubicBezTo>
                <a:cubicBezTo>
                  <a:pt x="2" y="87"/>
                  <a:pt x="1" y="92"/>
                  <a:pt x="3" y="96"/>
                </a:cubicBezTo>
                <a:cubicBezTo>
                  <a:pt x="7" y="105"/>
                  <a:pt x="7" y="105"/>
                  <a:pt x="7" y="105"/>
                </a:cubicBezTo>
                <a:cubicBezTo>
                  <a:pt x="9" y="110"/>
                  <a:pt x="14" y="112"/>
                  <a:pt x="19" y="110"/>
                </a:cubicBezTo>
                <a:cubicBezTo>
                  <a:pt x="26" y="107"/>
                  <a:pt x="26" y="107"/>
                  <a:pt x="26" y="107"/>
                </a:cubicBezTo>
                <a:cubicBezTo>
                  <a:pt x="29" y="111"/>
                  <a:pt x="33" y="115"/>
                  <a:pt x="38" y="118"/>
                </a:cubicBezTo>
                <a:cubicBezTo>
                  <a:pt x="35" y="125"/>
                  <a:pt x="35" y="125"/>
                  <a:pt x="35" y="125"/>
                </a:cubicBezTo>
                <a:cubicBezTo>
                  <a:pt x="34" y="127"/>
                  <a:pt x="35" y="130"/>
                  <a:pt x="36" y="132"/>
                </a:cubicBezTo>
                <a:cubicBezTo>
                  <a:pt x="37" y="134"/>
                  <a:pt x="38" y="136"/>
                  <a:pt x="41" y="137"/>
                </a:cubicBezTo>
                <a:cubicBezTo>
                  <a:pt x="50" y="140"/>
                  <a:pt x="50" y="140"/>
                  <a:pt x="50" y="140"/>
                </a:cubicBezTo>
                <a:cubicBezTo>
                  <a:pt x="52" y="141"/>
                  <a:pt x="55" y="141"/>
                  <a:pt x="57" y="140"/>
                </a:cubicBezTo>
                <a:cubicBezTo>
                  <a:pt x="59" y="139"/>
                  <a:pt x="61" y="137"/>
                  <a:pt x="62" y="135"/>
                </a:cubicBezTo>
                <a:cubicBezTo>
                  <a:pt x="64" y="127"/>
                  <a:pt x="64" y="127"/>
                  <a:pt x="64" y="127"/>
                </a:cubicBezTo>
                <a:cubicBezTo>
                  <a:pt x="70" y="128"/>
                  <a:pt x="75" y="128"/>
                  <a:pt x="81" y="127"/>
                </a:cubicBezTo>
                <a:cubicBezTo>
                  <a:pt x="84" y="134"/>
                  <a:pt x="84" y="134"/>
                  <a:pt x="84" y="134"/>
                </a:cubicBezTo>
                <a:cubicBezTo>
                  <a:pt x="86" y="139"/>
                  <a:pt x="91" y="141"/>
                  <a:pt x="96" y="138"/>
                </a:cubicBezTo>
                <a:cubicBezTo>
                  <a:pt x="105" y="134"/>
                  <a:pt x="105" y="134"/>
                  <a:pt x="105" y="134"/>
                </a:cubicBezTo>
                <a:cubicBezTo>
                  <a:pt x="110" y="132"/>
                  <a:pt x="112" y="127"/>
                  <a:pt x="109" y="122"/>
                </a:cubicBezTo>
                <a:cubicBezTo>
                  <a:pt x="106" y="115"/>
                  <a:pt x="106" y="115"/>
                  <a:pt x="106" y="115"/>
                </a:cubicBezTo>
                <a:cubicBezTo>
                  <a:pt x="111" y="112"/>
                  <a:pt x="114" y="108"/>
                  <a:pt x="117" y="103"/>
                </a:cubicBezTo>
                <a:cubicBezTo>
                  <a:pt x="125" y="106"/>
                  <a:pt x="125" y="106"/>
                  <a:pt x="125" y="106"/>
                </a:cubicBezTo>
                <a:cubicBezTo>
                  <a:pt x="127" y="107"/>
                  <a:pt x="129" y="107"/>
                  <a:pt x="132" y="105"/>
                </a:cubicBezTo>
                <a:cubicBezTo>
                  <a:pt x="134" y="104"/>
                  <a:pt x="135" y="103"/>
                  <a:pt x="136" y="100"/>
                </a:cubicBezTo>
                <a:cubicBezTo>
                  <a:pt x="140" y="91"/>
                  <a:pt x="140" y="91"/>
                  <a:pt x="140" y="91"/>
                </a:cubicBezTo>
                <a:cubicBezTo>
                  <a:pt x="142" y="86"/>
                  <a:pt x="139" y="81"/>
                  <a:pt x="134" y="80"/>
                </a:cubicBezTo>
                <a:close/>
                <a:moveTo>
                  <a:pt x="85" y="103"/>
                </a:moveTo>
                <a:cubicBezTo>
                  <a:pt x="80" y="105"/>
                  <a:pt x="75" y="106"/>
                  <a:pt x="70" y="106"/>
                </a:cubicBezTo>
                <a:cubicBezTo>
                  <a:pt x="56" y="106"/>
                  <a:pt x="44" y="98"/>
                  <a:pt x="38" y="86"/>
                </a:cubicBezTo>
                <a:cubicBezTo>
                  <a:pt x="30" y="68"/>
                  <a:pt x="38" y="47"/>
                  <a:pt x="55" y="38"/>
                </a:cubicBezTo>
                <a:cubicBezTo>
                  <a:pt x="60" y="36"/>
                  <a:pt x="65" y="35"/>
                  <a:pt x="70" y="35"/>
                </a:cubicBezTo>
                <a:cubicBezTo>
                  <a:pt x="84" y="35"/>
                  <a:pt x="97" y="43"/>
                  <a:pt x="103" y="56"/>
                </a:cubicBezTo>
                <a:cubicBezTo>
                  <a:pt x="111" y="74"/>
                  <a:pt x="103" y="95"/>
                  <a:pt x="85" y="103"/>
                </a:cubicBezTo>
                <a:close/>
                <a:moveTo>
                  <a:pt x="85" y="103"/>
                </a:moveTo>
                <a:cubicBezTo>
                  <a:pt x="85" y="103"/>
                  <a:pt x="85" y="103"/>
                  <a:pt x="85" y="10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Freeform 25"/>
          <p:cNvSpPr>
            <a:spLocks noEditPoints="1"/>
          </p:cNvSpPr>
          <p:nvPr/>
        </p:nvSpPr>
        <p:spPr bwMode="auto">
          <a:xfrm>
            <a:off x="5326064" y="1527175"/>
            <a:ext cx="417513" cy="417513"/>
          </a:xfrm>
          <a:custGeom>
            <a:avLst/>
            <a:gdLst>
              <a:gd name="T0" fmla="*/ 226 w 238"/>
              <a:gd name="T1" fmla="*/ 134 h 238"/>
              <a:gd name="T2" fmla="*/ 214 w 238"/>
              <a:gd name="T3" fmla="*/ 130 h 238"/>
              <a:gd name="T4" fmla="*/ 213 w 238"/>
              <a:gd name="T5" fmla="*/ 102 h 238"/>
              <a:gd name="T6" fmla="*/ 225 w 238"/>
              <a:gd name="T7" fmla="*/ 96 h 238"/>
              <a:gd name="T8" fmla="*/ 232 w 238"/>
              <a:gd name="T9" fmla="*/ 76 h 238"/>
              <a:gd name="T10" fmla="*/ 225 w 238"/>
              <a:gd name="T11" fmla="*/ 61 h 238"/>
              <a:gd name="T12" fmla="*/ 205 w 238"/>
              <a:gd name="T13" fmla="*/ 54 h 238"/>
              <a:gd name="T14" fmla="*/ 193 w 238"/>
              <a:gd name="T15" fmla="*/ 59 h 238"/>
              <a:gd name="T16" fmla="*/ 173 w 238"/>
              <a:gd name="T17" fmla="*/ 40 h 238"/>
              <a:gd name="T18" fmla="*/ 177 w 238"/>
              <a:gd name="T19" fmla="*/ 28 h 238"/>
              <a:gd name="T20" fmla="*/ 168 w 238"/>
              <a:gd name="T21" fmla="*/ 8 h 238"/>
              <a:gd name="T22" fmla="*/ 153 w 238"/>
              <a:gd name="T23" fmla="*/ 3 h 238"/>
              <a:gd name="T24" fmla="*/ 133 w 238"/>
              <a:gd name="T25" fmla="*/ 12 h 238"/>
              <a:gd name="T26" fmla="*/ 129 w 238"/>
              <a:gd name="T27" fmla="*/ 24 h 238"/>
              <a:gd name="T28" fmla="*/ 101 w 238"/>
              <a:gd name="T29" fmla="*/ 25 h 238"/>
              <a:gd name="T30" fmla="*/ 95 w 238"/>
              <a:gd name="T31" fmla="*/ 13 h 238"/>
              <a:gd name="T32" fmla="*/ 75 w 238"/>
              <a:gd name="T33" fmla="*/ 6 h 238"/>
              <a:gd name="T34" fmla="*/ 60 w 238"/>
              <a:gd name="T35" fmla="*/ 13 h 238"/>
              <a:gd name="T36" fmla="*/ 53 w 238"/>
              <a:gd name="T37" fmla="*/ 33 h 238"/>
              <a:gd name="T38" fmla="*/ 58 w 238"/>
              <a:gd name="T39" fmla="*/ 45 h 238"/>
              <a:gd name="T40" fmla="*/ 39 w 238"/>
              <a:gd name="T41" fmla="*/ 65 h 238"/>
              <a:gd name="T42" fmla="*/ 27 w 238"/>
              <a:gd name="T43" fmla="*/ 61 h 238"/>
              <a:gd name="T44" fmla="*/ 7 w 238"/>
              <a:gd name="T45" fmla="*/ 69 h 238"/>
              <a:gd name="T46" fmla="*/ 2 w 238"/>
              <a:gd name="T47" fmla="*/ 85 h 238"/>
              <a:gd name="T48" fmla="*/ 2 w 238"/>
              <a:gd name="T49" fmla="*/ 97 h 238"/>
              <a:gd name="T50" fmla="*/ 10 w 238"/>
              <a:gd name="T51" fmla="*/ 105 h 238"/>
              <a:gd name="T52" fmla="*/ 23 w 238"/>
              <a:gd name="T53" fmla="*/ 109 h 238"/>
              <a:gd name="T54" fmla="*/ 24 w 238"/>
              <a:gd name="T55" fmla="*/ 137 h 238"/>
              <a:gd name="T56" fmla="*/ 12 w 238"/>
              <a:gd name="T57" fmla="*/ 143 h 238"/>
              <a:gd name="T58" fmla="*/ 5 w 238"/>
              <a:gd name="T59" fmla="*/ 163 h 238"/>
              <a:gd name="T60" fmla="*/ 12 w 238"/>
              <a:gd name="T61" fmla="*/ 178 h 238"/>
              <a:gd name="T62" fmla="*/ 32 w 238"/>
              <a:gd name="T63" fmla="*/ 185 h 238"/>
              <a:gd name="T64" fmla="*/ 44 w 238"/>
              <a:gd name="T65" fmla="*/ 180 h 238"/>
              <a:gd name="T66" fmla="*/ 64 w 238"/>
              <a:gd name="T67" fmla="*/ 199 h 238"/>
              <a:gd name="T68" fmla="*/ 59 w 238"/>
              <a:gd name="T69" fmla="*/ 211 h 238"/>
              <a:gd name="T70" fmla="*/ 60 w 238"/>
              <a:gd name="T71" fmla="*/ 223 h 238"/>
              <a:gd name="T72" fmla="*/ 68 w 238"/>
              <a:gd name="T73" fmla="*/ 230 h 238"/>
              <a:gd name="T74" fmla="*/ 84 w 238"/>
              <a:gd name="T75" fmla="*/ 236 h 238"/>
              <a:gd name="T76" fmla="*/ 96 w 238"/>
              <a:gd name="T77" fmla="*/ 236 h 238"/>
              <a:gd name="T78" fmla="*/ 104 w 238"/>
              <a:gd name="T79" fmla="*/ 227 h 238"/>
              <a:gd name="T80" fmla="*/ 108 w 238"/>
              <a:gd name="T81" fmla="*/ 215 h 238"/>
              <a:gd name="T82" fmla="*/ 136 w 238"/>
              <a:gd name="T83" fmla="*/ 214 h 238"/>
              <a:gd name="T84" fmla="*/ 142 w 238"/>
              <a:gd name="T85" fmla="*/ 226 h 238"/>
              <a:gd name="T86" fmla="*/ 162 w 238"/>
              <a:gd name="T87" fmla="*/ 233 h 238"/>
              <a:gd name="T88" fmla="*/ 177 w 238"/>
              <a:gd name="T89" fmla="*/ 226 h 238"/>
              <a:gd name="T90" fmla="*/ 184 w 238"/>
              <a:gd name="T91" fmla="*/ 206 h 238"/>
              <a:gd name="T92" fmla="*/ 179 w 238"/>
              <a:gd name="T93" fmla="*/ 194 h 238"/>
              <a:gd name="T94" fmla="*/ 198 w 238"/>
              <a:gd name="T95" fmla="*/ 174 h 238"/>
              <a:gd name="T96" fmla="*/ 210 w 238"/>
              <a:gd name="T97" fmla="*/ 178 h 238"/>
              <a:gd name="T98" fmla="*/ 222 w 238"/>
              <a:gd name="T99" fmla="*/ 178 h 238"/>
              <a:gd name="T100" fmla="*/ 229 w 238"/>
              <a:gd name="T101" fmla="*/ 169 h 238"/>
              <a:gd name="T102" fmla="*/ 235 w 238"/>
              <a:gd name="T103" fmla="*/ 154 h 238"/>
              <a:gd name="T104" fmla="*/ 226 w 238"/>
              <a:gd name="T105" fmla="*/ 134 h 238"/>
              <a:gd name="T106" fmla="*/ 143 w 238"/>
              <a:gd name="T107" fmla="*/ 174 h 238"/>
              <a:gd name="T108" fmla="*/ 118 w 238"/>
              <a:gd name="T109" fmla="*/ 179 h 238"/>
              <a:gd name="T110" fmla="*/ 64 w 238"/>
              <a:gd name="T111" fmla="*/ 144 h 238"/>
              <a:gd name="T112" fmla="*/ 93 w 238"/>
              <a:gd name="T113" fmla="*/ 65 h 238"/>
              <a:gd name="T114" fmla="*/ 118 w 238"/>
              <a:gd name="T115" fmla="*/ 60 h 238"/>
              <a:gd name="T116" fmla="*/ 173 w 238"/>
              <a:gd name="T117" fmla="*/ 95 h 238"/>
              <a:gd name="T118" fmla="*/ 143 w 238"/>
              <a:gd name="T119" fmla="*/ 174 h 238"/>
              <a:gd name="T120" fmla="*/ 143 w 238"/>
              <a:gd name="T121" fmla="*/ 174 h 238"/>
              <a:gd name="T122" fmla="*/ 143 w 238"/>
              <a:gd name="T123" fmla="*/ 17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8" h="238">
                <a:moveTo>
                  <a:pt x="226" y="134"/>
                </a:moveTo>
                <a:cubicBezTo>
                  <a:pt x="214" y="130"/>
                  <a:pt x="214" y="130"/>
                  <a:pt x="214" y="130"/>
                </a:cubicBezTo>
                <a:cubicBezTo>
                  <a:pt x="215" y="121"/>
                  <a:pt x="214" y="111"/>
                  <a:pt x="213" y="102"/>
                </a:cubicBezTo>
                <a:cubicBezTo>
                  <a:pt x="225" y="96"/>
                  <a:pt x="225" y="96"/>
                  <a:pt x="225" y="96"/>
                </a:cubicBezTo>
                <a:cubicBezTo>
                  <a:pt x="232" y="93"/>
                  <a:pt x="236" y="84"/>
                  <a:pt x="232" y="76"/>
                </a:cubicBezTo>
                <a:cubicBezTo>
                  <a:pt x="225" y="61"/>
                  <a:pt x="225" y="61"/>
                  <a:pt x="225" y="61"/>
                </a:cubicBezTo>
                <a:cubicBezTo>
                  <a:pt x="222" y="53"/>
                  <a:pt x="213" y="50"/>
                  <a:pt x="205" y="54"/>
                </a:cubicBezTo>
                <a:cubicBezTo>
                  <a:pt x="193" y="59"/>
                  <a:pt x="193" y="59"/>
                  <a:pt x="193" y="59"/>
                </a:cubicBezTo>
                <a:cubicBezTo>
                  <a:pt x="187" y="52"/>
                  <a:pt x="180" y="46"/>
                  <a:pt x="173" y="40"/>
                </a:cubicBezTo>
                <a:cubicBezTo>
                  <a:pt x="177" y="28"/>
                  <a:pt x="177" y="28"/>
                  <a:pt x="177" y="28"/>
                </a:cubicBezTo>
                <a:cubicBezTo>
                  <a:pt x="180" y="20"/>
                  <a:pt x="176" y="11"/>
                  <a:pt x="168" y="8"/>
                </a:cubicBezTo>
                <a:cubicBezTo>
                  <a:pt x="153" y="3"/>
                  <a:pt x="153" y="3"/>
                  <a:pt x="153" y="3"/>
                </a:cubicBezTo>
                <a:cubicBezTo>
                  <a:pt x="145" y="0"/>
                  <a:pt x="136" y="4"/>
                  <a:pt x="133" y="12"/>
                </a:cubicBezTo>
                <a:cubicBezTo>
                  <a:pt x="129" y="24"/>
                  <a:pt x="129" y="24"/>
                  <a:pt x="129" y="24"/>
                </a:cubicBezTo>
                <a:cubicBezTo>
                  <a:pt x="119" y="23"/>
                  <a:pt x="110" y="23"/>
                  <a:pt x="101" y="25"/>
                </a:cubicBezTo>
                <a:cubicBezTo>
                  <a:pt x="95" y="13"/>
                  <a:pt x="95" y="13"/>
                  <a:pt x="95" y="13"/>
                </a:cubicBezTo>
                <a:cubicBezTo>
                  <a:pt x="92" y="5"/>
                  <a:pt x="83" y="2"/>
                  <a:pt x="75" y="6"/>
                </a:cubicBezTo>
                <a:cubicBezTo>
                  <a:pt x="60" y="13"/>
                  <a:pt x="60" y="13"/>
                  <a:pt x="60" y="13"/>
                </a:cubicBezTo>
                <a:cubicBezTo>
                  <a:pt x="52" y="16"/>
                  <a:pt x="49" y="25"/>
                  <a:pt x="53" y="33"/>
                </a:cubicBezTo>
                <a:cubicBezTo>
                  <a:pt x="58" y="45"/>
                  <a:pt x="58" y="45"/>
                  <a:pt x="58" y="45"/>
                </a:cubicBezTo>
                <a:cubicBezTo>
                  <a:pt x="51" y="51"/>
                  <a:pt x="44" y="58"/>
                  <a:pt x="39" y="65"/>
                </a:cubicBezTo>
                <a:cubicBezTo>
                  <a:pt x="27" y="61"/>
                  <a:pt x="27" y="61"/>
                  <a:pt x="27" y="61"/>
                </a:cubicBezTo>
                <a:cubicBezTo>
                  <a:pt x="19" y="58"/>
                  <a:pt x="10" y="62"/>
                  <a:pt x="7" y="69"/>
                </a:cubicBezTo>
                <a:cubicBezTo>
                  <a:pt x="2" y="85"/>
                  <a:pt x="2" y="85"/>
                  <a:pt x="2" y="85"/>
                </a:cubicBezTo>
                <a:cubicBezTo>
                  <a:pt x="0" y="89"/>
                  <a:pt x="0" y="93"/>
                  <a:pt x="2" y="97"/>
                </a:cubicBezTo>
                <a:cubicBezTo>
                  <a:pt x="4" y="101"/>
                  <a:pt x="7" y="103"/>
                  <a:pt x="10" y="105"/>
                </a:cubicBezTo>
                <a:cubicBezTo>
                  <a:pt x="23" y="109"/>
                  <a:pt x="23" y="109"/>
                  <a:pt x="23" y="109"/>
                </a:cubicBezTo>
                <a:cubicBezTo>
                  <a:pt x="22" y="118"/>
                  <a:pt x="22" y="128"/>
                  <a:pt x="24" y="137"/>
                </a:cubicBezTo>
                <a:cubicBezTo>
                  <a:pt x="12" y="143"/>
                  <a:pt x="12" y="143"/>
                  <a:pt x="12" y="143"/>
                </a:cubicBezTo>
                <a:cubicBezTo>
                  <a:pt x="4" y="146"/>
                  <a:pt x="1" y="155"/>
                  <a:pt x="5" y="163"/>
                </a:cubicBezTo>
                <a:cubicBezTo>
                  <a:pt x="12" y="178"/>
                  <a:pt x="12" y="178"/>
                  <a:pt x="12" y="178"/>
                </a:cubicBezTo>
                <a:cubicBezTo>
                  <a:pt x="15" y="186"/>
                  <a:pt x="24" y="189"/>
                  <a:pt x="32" y="185"/>
                </a:cubicBezTo>
                <a:cubicBezTo>
                  <a:pt x="44" y="180"/>
                  <a:pt x="44" y="180"/>
                  <a:pt x="44" y="180"/>
                </a:cubicBezTo>
                <a:cubicBezTo>
                  <a:pt x="50" y="187"/>
                  <a:pt x="57" y="193"/>
                  <a:pt x="64" y="199"/>
                </a:cubicBezTo>
                <a:cubicBezTo>
                  <a:pt x="59" y="211"/>
                  <a:pt x="59" y="211"/>
                  <a:pt x="59" y="211"/>
                </a:cubicBezTo>
                <a:cubicBezTo>
                  <a:pt x="58" y="215"/>
                  <a:pt x="58" y="219"/>
                  <a:pt x="60" y="223"/>
                </a:cubicBezTo>
                <a:cubicBezTo>
                  <a:pt x="62" y="226"/>
                  <a:pt x="65" y="229"/>
                  <a:pt x="68" y="230"/>
                </a:cubicBezTo>
                <a:cubicBezTo>
                  <a:pt x="84" y="236"/>
                  <a:pt x="84" y="236"/>
                  <a:pt x="84" y="236"/>
                </a:cubicBezTo>
                <a:cubicBezTo>
                  <a:pt x="88" y="238"/>
                  <a:pt x="92" y="238"/>
                  <a:pt x="96" y="236"/>
                </a:cubicBezTo>
                <a:cubicBezTo>
                  <a:pt x="99" y="234"/>
                  <a:pt x="102" y="231"/>
                  <a:pt x="104" y="227"/>
                </a:cubicBezTo>
                <a:cubicBezTo>
                  <a:pt x="108" y="215"/>
                  <a:pt x="108" y="215"/>
                  <a:pt x="108" y="215"/>
                </a:cubicBezTo>
                <a:cubicBezTo>
                  <a:pt x="117" y="216"/>
                  <a:pt x="127" y="216"/>
                  <a:pt x="136" y="214"/>
                </a:cubicBezTo>
                <a:cubicBezTo>
                  <a:pt x="142" y="226"/>
                  <a:pt x="142" y="226"/>
                  <a:pt x="142" y="226"/>
                </a:cubicBezTo>
                <a:cubicBezTo>
                  <a:pt x="145" y="233"/>
                  <a:pt x="154" y="237"/>
                  <a:pt x="162" y="233"/>
                </a:cubicBezTo>
                <a:cubicBezTo>
                  <a:pt x="177" y="226"/>
                  <a:pt x="177" y="226"/>
                  <a:pt x="177" y="226"/>
                </a:cubicBezTo>
                <a:cubicBezTo>
                  <a:pt x="184" y="223"/>
                  <a:pt x="188" y="214"/>
                  <a:pt x="184" y="206"/>
                </a:cubicBezTo>
                <a:cubicBezTo>
                  <a:pt x="179" y="194"/>
                  <a:pt x="179" y="194"/>
                  <a:pt x="179" y="194"/>
                </a:cubicBezTo>
                <a:cubicBezTo>
                  <a:pt x="186" y="188"/>
                  <a:pt x="192" y="181"/>
                  <a:pt x="198" y="174"/>
                </a:cubicBezTo>
                <a:cubicBezTo>
                  <a:pt x="210" y="178"/>
                  <a:pt x="210" y="178"/>
                  <a:pt x="210" y="178"/>
                </a:cubicBezTo>
                <a:cubicBezTo>
                  <a:pt x="214" y="180"/>
                  <a:pt x="218" y="180"/>
                  <a:pt x="222" y="178"/>
                </a:cubicBezTo>
                <a:cubicBezTo>
                  <a:pt x="225" y="176"/>
                  <a:pt x="228" y="173"/>
                  <a:pt x="229" y="169"/>
                </a:cubicBezTo>
                <a:cubicBezTo>
                  <a:pt x="235" y="154"/>
                  <a:pt x="235" y="154"/>
                  <a:pt x="235" y="154"/>
                </a:cubicBezTo>
                <a:cubicBezTo>
                  <a:pt x="238" y="146"/>
                  <a:pt x="234" y="137"/>
                  <a:pt x="226" y="134"/>
                </a:cubicBezTo>
                <a:close/>
                <a:moveTo>
                  <a:pt x="143" y="174"/>
                </a:moveTo>
                <a:cubicBezTo>
                  <a:pt x="135" y="177"/>
                  <a:pt x="127" y="179"/>
                  <a:pt x="118" y="179"/>
                </a:cubicBezTo>
                <a:cubicBezTo>
                  <a:pt x="95" y="179"/>
                  <a:pt x="74" y="166"/>
                  <a:pt x="64" y="144"/>
                </a:cubicBezTo>
                <a:cubicBezTo>
                  <a:pt x="50" y="115"/>
                  <a:pt x="64" y="79"/>
                  <a:pt x="93" y="65"/>
                </a:cubicBezTo>
                <a:cubicBezTo>
                  <a:pt x="101" y="62"/>
                  <a:pt x="110" y="60"/>
                  <a:pt x="118" y="60"/>
                </a:cubicBezTo>
                <a:cubicBezTo>
                  <a:pt x="142" y="60"/>
                  <a:pt x="163" y="73"/>
                  <a:pt x="173" y="95"/>
                </a:cubicBezTo>
                <a:cubicBezTo>
                  <a:pt x="186" y="124"/>
                  <a:pt x="173" y="160"/>
                  <a:pt x="143" y="174"/>
                </a:cubicBezTo>
                <a:close/>
                <a:moveTo>
                  <a:pt x="143" y="174"/>
                </a:moveTo>
                <a:cubicBezTo>
                  <a:pt x="143" y="174"/>
                  <a:pt x="143" y="174"/>
                  <a:pt x="143" y="17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53" name="组合 52"/>
          <p:cNvGrpSpPr/>
          <p:nvPr/>
        </p:nvGrpSpPr>
        <p:grpSpPr>
          <a:xfrm>
            <a:off x="4045353" y="1422084"/>
            <a:ext cx="7679922" cy="3555721"/>
            <a:chOff x="4045353" y="1422084"/>
            <a:chExt cx="6011057" cy="3555721"/>
          </a:xfrm>
        </p:grpSpPr>
        <p:pic>
          <p:nvPicPr>
            <p:cNvPr id="30" name="图片 29"/>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flipV="1">
              <a:off x="4045353" y="1422084"/>
              <a:ext cx="6011057" cy="45719"/>
            </a:xfrm>
            <a:prstGeom prst="rect">
              <a:avLst/>
            </a:prstGeom>
          </p:spPr>
        </p:pic>
        <p:pic>
          <p:nvPicPr>
            <p:cNvPr id="31" name="图片 30"/>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4045353" y="2438084"/>
              <a:ext cx="6011057" cy="45719"/>
            </a:xfrm>
            <a:prstGeom prst="rect">
              <a:avLst/>
            </a:prstGeom>
          </p:spPr>
        </p:pic>
        <p:pic>
          <p:nvPicPr>
            <p:cNvPr id="36" name="图片 3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flipV="1">
              <a:off x="4045353" y="3916086"/>
              <a:ext cx="6011057" cy="45719"/>
            </a:xfrm>
            <a:prstGeom prst="rect">
              <a:avLst/>
            </a:prstGeom>
          </p:spPr>
        </p:pic>
        <p:pic>
          <p:nvPicPr>
            <p:cNvPr id="37" name="图片 36"/>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4045353" y="4932086"/>
              <a:ext cx="6011057" cy="45719"/>
            </a:xfrm>
            <a:prstGeom prst="rect">
              <a:avLst/>
            </a:prstGeom>
          </p:spPr>
        </p:pic>
      </p:grpSp>
      <p:grpSp>
        <p:nvGrpSpPr>
          <p:cNvPr id="52" name="组合 51"/>
          <p:cNvGrpSpPr/>
          <p:nvPr/>
        </p:nvGrpSpPr>
        <p:grpSpPr>
          <a:xfrm>
            <a:off x="714376" y="2583816"/>
            <a:ext cx="8034730" cy="3555721"/>
            <a:chOff x="2738048" y="2583816"/>
            <a:chExt cx="6011057" cy="3555721"/>
          </a:xfrm>
        </p:grpSpPr>
        <p:pic>
          <p:nvPicPr>
            <p:cNvPr id="34" name="图片 33"/>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flipV="1">
              <a:off x="2738048" y="2583816"/>
              <a:ext cx="6011057" cy="45719"/>
            </a:xfrm>
            <a:prstGeom prst="rect">
              <a:avLst/>
            </a:prstGeom>
          </p:spPr>
        </p:pic>
        <p:pic>
          <p:nvPicPr>
            <p:cNvPr id="35" name="图片 34"/>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2738048" y="3599816"/>
              <a:ext cx="6011057" cy="45719"/>
            </a:xfrm>
            <a:prstGeom prst="rect">
              <a:avLst/>
            </a:prstGeom>
          </p:spPr>
        </p:pic>
        <p:pic>
          <p:nvPicPr>
            <p:cNvPr id="38" name="图片 3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flipV="1">
              <a:off x="2738048" y="5077818"/>
              <a:ext cx="6011057" cy="45719"/>
            </a:xfrm>
            <a:prstGeom prst="rect">
              <a:avLst/>
            </a:prstGeom>
          </p:spPr>
        </p:pic>
        <p:pic>
          <p:nvPicPr>
            <p:cNvPr id="39" name="图片 38"/>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2738048" y="6093818"/>
              <a:ext cx="6011057" cy="45719"/>
            </a:xfrm>
            <a:prstGeom prst="rect">
              <a:avLst/>
            </a:prstGeom>
          </p:spPr>
        </p:pic>
      </p:grpSp>
      <p:grpSp>
        <p:nvGrpSpPr>
          <p:cNvPr id="40" name="组合 39"/>
          <p:cNvGrpSpPr/>
          <p:nvPr/>
        </p:nvGrpSpPr>
        <p:grpSpPr>
          <a:xfrm>
            <a:off x="6321427" y="1527175"/>
            <a:ext cx="4436840" cy="861775"/>
            <a:chOff x="1517606" y="1668746"/>
            <a:chExt cx="4436840" cy="861775"/>
          </a:xfrm>
        </p:grpSpPr>
        <p:sp>
          <p:nvSpPr>
            <p:cNvPr id="41" name="矩形 40"/>
            <p:cNvSpPr/>
            <p:nvPr/>
          </p:nvSpPr>
          <p:spPr>
            <a:xfrm>
              <a:off x="1517607" y="2068856"/>
              <a:ext cx="4436839" cy="461665"/>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2" name="矩形 41"/>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43" name="组合 42"/>
          <p:cNvGrpSpPr/>
          <p:nvPr/>
        </p:nvGrpSpPr>
        <p:grpSpPr>
          <a:xfrm>
            <a:off x="2187300" y="5125484"/>
            <a:ext cx="3917606" cy="861775"/>
            <a:chOff x="1517606" y="1668746"/>
            <a:chExt cx="3917606" cy="861775"/>
          </a:xfrm>
        </p:grpSpPr>
        <p:sp>
          <p:nvSpPr>
            <p:cNvPr id="44" name="矩形 43"/>
            <p:cNvSpPr/>
            <p:nvPr/>
          </p:nvSpPr>
          <p:spPr>
            <a:xfrm>
              <a:off x="1517607" y="2068856"/>
              <a:ext cx="3917605" cy="461665"/>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5" name="矩形 44"/>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46" name="组合 45"/>
          <p:cNvGrpSpPr/>
          <p:nvPr/>
        </p:nvGrpSpPr>
        <p:grpSpPr>
          <a:xfrm>
            <a:off x="2363952" y="2654160"/>
            <a:ext cx="3786705" cy="861775"/>
            <a:chOff x="1517606" y="1668746"/>
            <a:chExt cx="3786705" cy="861775"/>
          </a:xfrm>
        </p:grpSpPr>
        <p:sp>
          <p:nvSpPr>
            <p:cNvPr id="47" name="矩形 46"/>
            <p:cNvSpPr/>
            <p:nvPr/>
          </p:nvSpPr>
          <p:spPr>
            <a:xfrm>
              <a:off x="1517607" y="2068856"/>
              <a:ext cx="3786704" cy="461665"/>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8" name="矩形 47"/>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49" name="组合 48"/>
          <p:cNvGrpSpPr/>
          <p:nvPr/>
        </p:nvGrpSpPr>
        <p:grpSpPr>
          <a:xfrm>
            <a:off x="6445251" y="3988087"/>
            <a:ext cx="3832634" cy="861775"/>
            <a:chOff x="1517606" y="1668746"/>
            <a:chExt cx="3832634" cy="861775"/>
          </a:xfrm>
        </p:grpSpPr>
        <p:sp>
          <p:nvSpPr>
            <p:cNvPr id="50" name="矩形 49"/>
            <p:cNvSpPr/>
            <p:nvPr/>
          </p:nvSpPr>
          <p:spPr>
            <a:xfrm>
              <a:off x="1517607" y="2068856"/>
              <a:ext cx="3832633" cy="461665"/>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51" name="矩形 50"/>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10" name="Freeform 6"/>
          <p:cNvSpPr>
            <a:spLocks/>
          </p:cNvSpPr>
          <p:nvPr/>
        </p:nvSpPr>
        <p:spPr bwMode="auto">
          <a:xfrm>
            <a:off x="4621214" y="1268412"/>
            <a:ext cx="1441450" cy="1193800"/>
          </a:xfrm>
          <a:custGeom>
            <a:avLst/>
            <a:gdLst>
              <a:gd name="T0" fmla="*/ 751 w 822"/>
              <a:gd name="T1" fmla="*/ 450 h 681"/>
              <a:gd name="T2" fmla="*/ 751 w 822"/>
              <a:gd name="T3" fmla="*/ 185 h 681"/>
              <a:gd name="T4" fmla="*/ 565 w 822"/>
              <a:gd name="T5" fmla="*/ 0 h 681"/>
              <a:gd name="T6" fmla="*/ 6 w 822"/>
              <a:gd name="T7" fmla="*/ 0 h 681"/>
              <a:gd name="T8" fmla="*/ 0 w 822"/>
              <a:gd name="T9" fmla="*/ 0 h 681"/>
              <a:gd name="T10" fmla="*/ 178 w 822"/>
              <a:gd name="T11" fmla="*/ 185 h 681"/>
              <a:gd name="T12" fmla="*/ 181 w 822"/>
              <a:gd name="T13" fmla="*/ 450 h 681"/>
              <a:gd name="T14" fmla="*/ 101 w 822"/>
              <a:gd name="T15" fmla="*/ 450 h 681"/>
              <a:gd name="T16" fmla="*/ 461 w 822"/>
              <a:gd name="T17" fmla="*/ 681 h 681"/>
              <a:gd name="T18" fmla="*/ 822 w 822"/>
              <a:gd name="T19" fmla="*/ 450 h 681"/>
              <a:gd name="T20" fmla="*/ 751 w 822"/>
              <a:gd name="T21" fmla="*/ 45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2" h="681">
                <a:moveTo>
                  <a:pt x="751" y="450"/>
                </a:moveTo>
                <a:cubicBezTo>
                  <a:pt x="751" y="185"/>
                  <a:pt x="751" y="185"/>
                  <a:pt x="751" y="185"/>
                </a:cubicBezTo>
                <a:cubicBezTo>
                  <a:pt x="751" y="83"/>
                  <a:pt x="668" y="0"/>
                  <a:pt x="565" y="0"/>
                </a:cubicBezTo>
                <a:cubicBezTo>
                  <a:pt x="6" y="0"/>
                  <a:pt x="6" y="0"/>
                  <a:pt x="6" y="0"/>
                </a:cubicBezTo>
                <a:cubicBezTo>
                  <a:pt x="4" y="0"/>
                  <a:pt x="2" y="0"/>
                  <a:pt x="0" y="0"/>
                </a:cubicBezTo>
                <a:cubicBezTo>
                  <a:pt x="99" y="3"/>
                  <a:pt x="178" y="85"/>
                  <a:pt x="178" y="185"/>
                </a:cubicBezTo>
                <a:cubicBezTo>
                  <a:pt x="181" y="450"/>
                  <a:pt x="181" y="450"/>
                  <a:pt x="181" y="450"/>
                </a:cubicBezTo>
                <a:cubicBezTo>
                  <a:pt x="101" y="450"/>
                  <a:pt x="101" y="450"/>
                  <a:pt x="101" y="450"/>
                </a:cubicBezTo>
                <a:cubicBezTo>
                  <a:pt x="461" y="681"/>
                  <a:pt x="461" y="681"/>
                  <a:pt x="461" y="681"/>
                </a:cubicBezTo>
                <a:cubicBezTo>
                  <a:pt x="822" y="450"/>
                  <a:pt x="822" y="450"/>
                  <a:pt x="822" y="450"/>
                </a:cubicBezTo>
                <a:lnTo>
                  <a:pt x="751" y="450"/>
                </a:lnTo>
                <a:close/>
              </a:path>
            </a:pathLst>
          </a:custGeom>
          <a:gradFill>
            <a:gsLst>
              <a:gs pos="100000">
                <a:srgbClr val="F98E60"/>
              </a:gs>
              <a:gs pos="0">
                <a:srgbClr val="F98E60"/>
              </a:gs>
              <a:gs pos="16000">
                <a:srgbClr val="DE5C49">
                  <a:lumMod val="90000"/>
                </a:srgbClr>
              </a:gs>
            </a:gsLst>
            <a:lin ang="5400000" scaled="0"/>
          </a:gradFill>
          <a:ln w="12700">
            <a:gradFill>
              <a:gsLst>
                <a:gs pos="0">
                  <a:srgbClr val="FBD0C1"/>
                </a:gs>
                <a:gs pos="100000">
                  <a:srgbClr val="FAA782"/>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8"/>
          <p:cNvSpPr>
            <a:spLocks/>
          </p:cNvSpPr>
          <p:nvPr/>
        </p:nvSpPr>
        <p:spPr bwMode="auto">
          <a:xfrm>
            <a:off x="6445251" y="2606675"/>
            <a:ext cx="1443038" cy="1195388"/>
          </a:xfrm>
          <a:custGeom>
            <a:avLst/>
            <a:gdLst>
              <a:gd name="T0" fmla="*/ 71 w 823"/>
              <a:gd name="T1" fmla="*/ 231 h 682"/>
              <a:gd name="T2" fmla="*/ 71 w 823"/>
              <a:gd name="T3" fmla="*/ 496 h 682"/>
              <a:gd name="T4" fmla="*/ 257 w 823"/>
              <a:gd name="T5" fmla="*/ 682 h 682"/>
              <a:gd name="T6" fmla="*/ 816 w 823"/>
              <a:gd name="T7" fmla="*/ 682 h 682"/>
              <a:gd name="T8" fmla="*/ 823 w 823"/>
              <a:gd name="T9" fmla="*/ 682 h 682"/>
              <a:gd name="T10" fmla="*/ 644 w 823"/>
              <a:gd name="T11" fmla="*/ 496 h 682"/>
              <a:gd name="T12" fmla="*/ 642 w 823"/>
              <a:gd name="T13" fmla="*/ 231 h 682"/>
              <a:gd name="T14" fmla="*/ 722 w 823"/>
              <a:gd name="T15" fmla="*/ 231 h 682"/>
              <a:gd name="T16" fmla="*/ 361 w 823"/>
              <a:gd name="T17" fmla="*/ 0 h 682"/>
              <a:gd name="T18" fmla="*/ 0 w 823"/>
              <a:gd name="T19" fmla="*/ 231 h 682"/>
              <a:gd name="T20" fmla="*/ 71 w 823"/>
              <a:gd name="T21" fmla="*/ 23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682">
                <a:moveTo>
                  <a:pt x="71" y="231"/>
                </a:moveTo>
                <a:cubicBezTo>
                  <a:pt x="71" y="496"/>
                  <a:pt x="71" y="496"/>
                  <a:pt x="71" y="496"/>
                </a:cubicBezTo>
                <a:cubicBezTo>
                  <a:pt x="71" y="599"/>
                  <a:pt x="154" y="682"/>
                  <a:pt x="257" y="682"/>
                </a:cubicBezTo>
                <a:cubicBezTo>
                  <a:pt x="816" y="682"/>
                  <a:pt x="816" y="682"/>
                  <a:pt x="816" y="682"/>
                </a:cubicBezTo>
                <a:cubicBezTo>
                  <a:pt x="818" y="682"/>
                  <a:pt x="820" y="682"/>
                  <a:pt x="823" y="682"/>
                </a:cubicBezTo>
                <a:cubicBezTo>
                  <a:pt x="723" y="678"/>
                  <a:pt x="644" y="596"/>
                  <a:pt x="644" y="496"/>
                </a:cubicBezTo>
                <a:cubicBezTo>
                  <a:pt x="642" y="231"/>
                  <a:pt x="642" y="231"/>
                  <a:pt x="642" y="231"/>
                </a:cubicBezTo>
                <a:cubicBezTo>
                  <a:pt x="722" y="231"/>
                  <a:pt x="722" y="231"/>
                  <a:pt x="722" y="231"/>
                </a:cubicBezTo>
                <a:cubicBezTo>
                  <a:pt x="361" y="0"/>
                  <a:pt x="361" y="0"/>
                  <a:pt x="361" y="0"/>
                </a:cubicBezTo>
                <a:cubicBezTo>
                  <a:pt x="0" y="231"/>
                  <a:pt x="0" y="231"/>
                  <a:pt x="0" y="231"/>
                </a:cubicBezTo>
                <a:lnTo>
                  <a:pt x="71" y="231"/>
                </a:lnTo>
                <a:close/>
              </a:path>
            </a:pathLst>
          </a:custGeom>
          <a:gradFill>
            <a:gsLst>
              <a:gs pos="0">
                <a:srgbClr val="465866">
                  <a:lumMod val="83000"/>
                  <a:lumOff val="17000"/>
                </a:srgbClr>
              </a:gs>
              <a:gs pos="100000">
                <a:srgbClr val="5A7183"/>
              </a:gs>
              <a:gs pos="84000">
                <a:srgbClr val="41515E"/>
              </a:gs>
            </a:gsLst>
            <a:lin ang="5400000" scaled="0"/>
          </a:gradFill>
          <a:ln w="12700">
            <a:gradFill>
              <a:gsLst>
                <a:gs pos="100000">
                  <a:srgbClr val="768EA2"/>
                </a:gs>
                <a:gs pos="0">
                  <a:srgbClr val="839AAB"/>
                </a:gs>
              </a:gsLst>
              <a:lin ang="5400000" scaled="1"/>
            </a:grad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10"/>
          <p:cNvSpPr>
            <a:spLocks/>
          </p:cNvSpPr>
          <p:nvPr/>
        </p:nvSpPr>
        <p:spPr bwMode="auto">
          <a:xfrm>
            <a:off x="4362451" y="3754437"/>
            <a:ext cx="1443038" cy="1193800"/>
          </a:xfrm>
          <a:custGeom>
            <a:avLst/>
            <a:gdLst>
              <a:gd name="T0" fmla="*/ 71 w 823"/>
              <a:gd name="T1" fmla="*/ 450 h 681"/>
              <a:gd name="T2" fmla="*/ 71 w 823"/>
              <a:gd name="T3" fmla="*/ 185 h 681"/>
              <a:gd name="T4" fmla="*/ 257 w 823"/>
              <a:gd name="T5" fmla="*/ 0 h 681"/>
              <a:gd name="T6" fmla="*/ 816 w 823"/>
              <a:gd name="T7" fmla="*/ 0 h 681"/>
              <a:gd name="T8" fmla="*/ 823 w 823"/>
              <a:gd name="T9" fmla="*/ 0 h 681"/>
              <a:gd name="T10" fmla="*/ 644 w 823"/>
              <a:gd name="T11" fmla="*/ 185 h 681"/>
              <a:gd name="T12" fmla="*/ 641 w 823"/>
              <a:gd name="T13" fmla="*/ 450 h 681"/>
              <a:gd name="T14" fmla="*/ 721 w 823"/>
              <a:gd name="T15" fmla="*/ 450 h 681"/>
              <a:gd name="T16" fmla="*/ 361 w 823"/>
              <a:gd name="T17" fmla="*/ 681 h 681"/>
              <a:gd name="T18" fmla="*/ 0 w 823"/>
              <a:gd name="T19" fmla="*/ 450 h 681"/>
              <a:gd name="T20" fmla="*/ 71 w 823"/>
              <a:gd name="T21" fmla="*/ 45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681">
                <a:moveTo>
                  <a:pt x="71" y="450"/>
                </a:moveTo>
                <a:cubicBezTo>
                  <a:pt x="71" y="185"/>
                  <a:pt x="71" y="185"/>
                  <a:pt x="71" y="185"/>
                </a:cubicBezTo>
                <a:cubicBezTo>
                  <a:pt x="71" y="83"/>
                  <a:pt x="154" y="0"/>
                  <a:pt x="257" y="0"/>
                </a:cubicBezTo>
                <a:cubicBezTo>
                  <a:pt x="816" y="0"/>
                  <a:pt x="816" y="0"/>
                  <a:pt x="816" y="0"/>
                </a:cubicBezTo>
                <a:cubicBezTo>
                  <a:pt x="818" y="0"/>
                  <a:pt x="820" y="0"/>
                  <a:pt x="823" y="0"/>
                </a:cubicBezTo>
                <a:cubicBezTo>
                  <a:pt x="723" y="4"/>
                  <a:pt x="644" y="85"/>
                  <a:pt x="644" y="185"/>
                </a:cubicBezTo>
                <a:cubicBezTo>
                  <a:pt x="641" y="450"/>
                  <a:pt x="641" y="450"/>
                  <a:pt x="641" y="450"/>
                </a:cubicBezTo>
                <a:cubicBezTo>
                  <a:pt x="721" y="450"/>
                  <a:pt x="721" y="450"/>
                  <a:pt x="721" y="450"/>
                </a:cubicBezTo>
                <a:cubicBezTo>
                  <a:pt x="361" y="681"/>
                  <a:pt x="361" y="681"/>
                  <a:pt x="361" y="681"/>
                </a:cubicBezTo>
                <a:cubicBezTo>
                  <a:pt x="0" y="450"/>
                  <a:pt x="0" y="450"/>
                  <a:pt x="0" y="450"/>
                </a:cubicBezTo>
                <a:lnTo>
                  <a:pt x="71" y="450"/>
                </a:lnTo>
                <a:close/>
              </a:path>
            </a:pathLst>
          </a:custGeom>
          <a:gradFill>
            <a:gsLst>
              <a:gs pos="0">
                <a:srgbClr val="F7C859"/>
              </a:gs>
              <a:gs pos="100000">
                <a:srgbClr val="F8CE5E"/>
              </a:gs>
              <a:gs pos="19000">
                <a:srgbClr val="F4AE56">
                  <a:lumMod val="90000"/>
                </a:srgbClr>
              </a:gs>
            </a:gsLst>
            <a:lin ang="5400000" scaled="0"/>
          </a:gradFill>
          <a:ln w="12700">
            <a:gradFill>
              <a:gsLst>
                <a:gs pos="100000">
                  <a:srgbClr val="F6C482"/>
                </a:gs>
                <a:gs pos="0">
                  <a:srgbClr val="FADE90"/>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Freeform 12"/>
          <p:cNvSpPr>
            <a:spLocks/>
          </p:cNvSpPr>
          <p:nvPr/>
        </p:nvSpPr>
        <p:spPr bwMode="auto">
          <a:xfrm>
            <a:off x="6704014" y="5094287"/>
            <a:ext cx="1441450" cy="1195388"/>
          </a:xfrm>
          <a:custGeom>
            <a:avLst/>
            <a:gdLst>
              <a:gd name="T0" fmla="*/ 751 w 822"/>
              <a:gd name="T1" fmla="*/ 231 h 682"/>
              <a:gd name="T2" fmla="*/ 751 w 822"/>
              <a:gd name="T3" fmla="*/ 496 h 682"/>
              <a:gd name="T4" fmla="*/ 566 w 822"/>
              <a:gd name="T5" fmla="*/ 682 h 682"/>
              <a:gd name="T6" fmla="*/ 6 w 822"/>
              <a:gd name="T7" fmla="*/ 682 h 682"/>
              <a:gd name="T8" fmla="*/ 0 w 822"/>
              <a:gd name="T9" fmla="*/ 682 h 682"/>
              <a:gd name="T10" fmla="*/ 179 w 822"/>
              <a:gd name="T11" fmla="*/ 496 h 682"/>
              <a:gd name="T12" fmla="*/ 181 w 822"/>
              <a:gd name="T13" fmla="*/ 231 h 682"/>
              <a:gd name="T14" fmla="*/ 101 w 822"/>
              <a:gd name="T15" fmla="*/ 231 h 682"/>
              <a:gd name="T16" fmla="*/ 462 w 822"/>
              <a:gd name="T17" fmla="*/ 0 h 682"/>
              <a:gd name="T18" fmla="*/ 822 w 822"/>
              <a:gd name="T19" fmla="*/ 231 h 682"/>
              <a:gd name="T20" fmla="*/ 751 w 822"/>
              <a:gd name="T21" fmla="*/ 23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2" h="682">
                <a:moveTo>
                  <a:pt x="751" y="231"/>
                </a:moveTo>
                <a:cubicBezTo>
                  <a:pt x="751" y="496"/>
                  <a:pt x="751" y="496"/>
                  <a:pt x="751" y="496"/>
                </a:cubicBezTo>
                <a:cubicBezTo>
                  <a:pt x="751" y="599"/>
                  <a:pt x="668" y="682"/>
                  <a:pt x="566" y="682"/>
                </a:cubicBezTo>
                <a:cubicBezTo>
                  <a:pt x="6" y="682"/>
                  <a:pt x="6" y="682"/>
                  <a:pt x="6" y="682"/>
                </a:cubicBezTo>
                <a:cubicBezTo>
                  <a:pt x="4" y="682"/>
                  <a:pt x="2" y="682"/>
                  <a:pt x="0" y="682"/>
                </a:cubicBezTo>
                <a:cubicBezTo>
                  <a:pt x="99" y="678"/>
                  <a:pt x="179" y="597"/>
                  <a:pt x="179" y="496"/>
                </a:cubicBezTo>
                <a:cubicBezTo>
                  <a:pt x="181" y="231"/>
                  <a:pt x="181" y="231"/>
                  <a:pt x="181" y="231"/>
                </a:cubicBezTo>
                <a:cubicBezTo>
                  <a:pt x="101" y="231"/>
                  <a:pt x="101" y="231"/>
                  <a:pt x="101" y="231"/>
                </a:cubicBezTo>
                <a:cubicBezTo>
                  <a:pt x="462" y="0"/>
                  <a:pt x="462" y="0"/>
                  <a:pt x="462" y="0"/>
                </a:cubicBezTo>
                <a:cubicBezTo>
                  <a:pt x="822" y="231"/>
                  <a:pt x="822" y="231"/>
                  <a:pt x="822" y="231"/>
                </a:cubicBezTo>
                <a:lnTo>
                  <a:pt x="751" y="231"/>
                </a:lnTo>
                <a:close/>
              </a:path>
            </a:pathLst>
          </a:custGeom>
          <a:gradFill>
            <a:gsLst>
              <a:gs pos="0">
                <a:srgbClr val="24A5A6"/>
              </a:gs>
              <a:gs pos="88000">
                <a:srgbClr val="2FC4C6"/>
              </a:gs>
              <a:gs pos="100000">
                <a:srgbClr val="24A6A7">
                  <a:lumMod val="95000"/>
                </a:srgbClr>
              </a:gs>
            </a:gsLst>
            <a:lin ang="5400000" scaled="0"/>
          </a:gradFill>
          <a:ln w="12700">
            <a:gradFill>
              <a:gsLst>
                <a:gs pos="0">
                  <a:srgbClr val="67D8DB"/>
                </a:gs>
                <a:gs pos="100000">
                  <a:srgbClr val="5EDCDC"/>
                </a:gs>
              </a:gsLst>
              <a:lin ang="3600000" scaled="0"/>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4" name="组合 83"/>
          <p:cNvGrpSpPr/>
          <p:nvPr/>
        </p:nvGrpSpPr>
        <p:grpSpPr>
          <a:xfrm>
            <a:off x="10699362" y="4235993"/>
            <a:ext cx="709920" cy="539402"/>
            <a:chOff x="4268086" y="4221191"/>
            <a:chExt cx="509646" cy="387231"/>
          </a:xfrm>
          <a:solidFill>
            <a:srgbClr val="F2A23A"/>
          </a:solidFill>
        </p:grpSpPr>
        <p:sp>
          <p:nvSpPr>
            <p:cNvPr id="85"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86"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87" name="组合 86"/>
          <p:cNvGrpSpPr/>
          <p:nvPr/>
        </p:nvGrpSpPr>
        <p:grpSpPr>
          <a:xfrm>
            <a:off x="1329969" y="2873457"/>
            <a:ext cx="461253" cy="456497"/>
            <a:chOff x="6967126" y="4092464"/>
            <a:chExt cx="453105" cy="448433"/>
          </a:xfrm>
          <a:solidFill>
            <a:srgbClr val="475967"/>
          </a:solidFill>
        </p:grpSpPr>
        <p:sp>
          <p:nvSpPr>
            <p:cNvPr id="88"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89"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90" name="组合 89"/>
          <p:cNvGrpSpPr/>
          <p:nvPr/>
        </p:nvGrpSpPr>
        <p:grpSpPr>
          <a:xfrm>
            <a:off x="10932890" y="1804036"/>
            <a:ext cx="474957" cy="454239"/>
            <a:chOff x="1004888" y="993775"/>
            <a:chExt cx="2438400" cy="2332038"/>
          </a:xfrm>
          <a:solidFill>
            <a:srgbClr val="DA4932"/>
          </a:solidFill>
        </p:grpSpPr>
        <p:sp>
          <p:nvSpPr>
            <p:cNvPr id="91"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92" name="任意多边形 91"/>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sz="2000">
                <a:solidFill>
                  <a:prstClr val="black"/>
                </a:solidFill>
              </a:endParaRPr>
            </a:p>
          </p:txBody>
        </p:sp>
      </p:grpSp>
      <p:grpSp>
        <p:nvGrpSpPr>
          <p:cNvPr id="93" name="组合 92"/>
          <p:cNvGrpSpPr/>
          <p:nvPr/>
        </p:nvGrpSpPr>
        <p:grpSpPr>
          <a:xfrm>
            <a:off x="1181430" y="5344963"/>
            <a:ext cx="412415" cy="527428"/>
            <a:chOff x="1605186" y="572440"/>
            <a:chExt cx="563562" cy="720725"/>
          </a:xfrm>
          <a:solidFill>
            <a:srgbClr val="27ADAE"/>
          </a:solidFill>
        </p:grpSpPr>
        <p:sp>
          <p:nvSpPr>
            <p:cNvPr id="94"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5"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6"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97" name="矩形 96"/>
          <p:cNvSpPr/>
          <p:nvPr/>
        </p:nvSpPr>
        <p:spPr>
          <a:xfrm>
            <a:off x="5048933" y="1400846"/>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01</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98" name="矩形 97"/>
          <p:cNvSpPr/>
          <p:nvPr/>
        </p:nvSpPr>
        <p:spPr>
          <a:xfrm>
            <a:off x="6683263" y="2935594"/>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02</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99" name="矩形 98"/>
          <p:cNvSpPr/>
          <p:nvPr/>
        </p:nvSpPr>
        <p:spPr>
          <a:xfrm>
            <a:off x="4643903" y="3932267"/>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03</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
        <p:nvSpPr>
          <p:cNvPr id="100" name="矩形 99"/>
          <p:cNvSpPr/>
          <p:nvPr/>
        </p:nvSpPr>
        <p:spPr>
          <a:xfrm>
            <a:off x="7121526" y="5502968"/>
            <a:ext cx="735237" cy="646331"/>
          </a:xfrm>
          <a:prstGeom prst="rect">
            <a:avLst/>
          </a:prstGeom>
        </p:spPr>
        <p:txBody>
          <a:bodyPr wrap="square">
            <a:spAutoFit/>
          </a:bodyPr>
          <a:lstStyle/>
          <a:p>
            <a:pPr algn="ctr"/>
            <a:r>
              <a:rPr lang="en-US" altLang="zh-CN" sz="3600" dirty="0">
                <a:solidFill>
                  <a:prstClr val="white"/>
                </a:solidFill>
                <a:latin typeface="Haettenschweiler" panose="020B0706040902060204" pitchFamily="34" charset="0"/>
                <a:ea typeface="微软雅黑" panose="020B0503020204020204" pitchFamily="34" charset="-122"/>
              </a:rPr>
              <a:t>04</a:t>
            </a:r>
            <a:endParaRPr lang="zh-CN" altLang="en-US" sz="3600" dirty="0">
              <a:solidFill>
                <a:prstClr val="white"/>
              </a:solidFill>
              <a:latin typeface="Haettenschweiler" panose="020B0706040902060204" pitchFamily="34" charset="0"/>
              <a:ea typeface="微软雅黑" panose="020B0503020204020204" pitchFamily="34" charset="-122"/>
            </a:endParaRPr>
          </a:p>
        </p:txBody>
      </p:sp>
    </p:spTree>
    <p:extLst>
      <p:ext uri="{BB962C8B-B14F-4D97-AF65-F5344CB8AC3E}">
        <p14:creationId xmlns:p14="http://schemas.microsoft.com/office/powerpoint/2010/main" val="365882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flipH="1">
            <a:off x="4866886" y="3190037"/>
            <a:ext cx="1725282" cy="1035170"/>
          </a:xfrm>
          <a:custGeom>
            <a:avLst/>
            <a:gdLst>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725282"/>
              <a:gd name="connsiteY0" fmla="*/ 43132 h 1035170"/>
              <a:gd name="connsiteX1" fmla="*/ 0 w 1725282"/>
              <a:gd name="connsiteY1" fmla="*/ 586596 h 1035170"/>
              <a:gd name="connsiteX2" fmla="*/ 733245 w 1725282"/>
              <a:gd name="connsiteY2" fmla="*/ 1035170 h 1035170"/>
              <a:gd name="connsiteX3" fmla="*/ 1725282 w 1725282"/>
              <a:gd name="connsiteY3" fmla="*/ 336430 h 1035170"/>
              <a:gd name="connsiteX4" fmla="*/ 914400 w 1725282"/>
              <a:gd name="connsiteY4" fmla="*/ 0 h 1035170"/>
              <a:gd name="connsiteX5" fmla="*/ 586596 w 1725282"/>
              <a:gd name="connsiteY5" fmla="*/ 43132 h 10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282" h="1035170">
                <a:moveTo>
                  <a:pt x="586596" y="43132"/>
                </a:moveTo>
                <a:cubicBezTo>
                  <a:pt x="425569" y="293299"/>
                  <a:pt x="273169" y="465826"/>
                  <a:pt x="0" y="586596"/>
                </a:cubicBezTo>
                <a:lnTo>
                  <a:pt x="733245" y="1035170"/>
                </a:lnTo>
                <a:cubicBezTo>
                  <a:pt x="877018" y="736121"/>
                  <a:pt x="1296837" y="488830"/>
                  <a:pt x="1725282" y="336430"/>
                </a:cubicBezTo>
                <a:lnTo>
                  <a:pt x="914400" y="0"/>
                </a:lnTo>
                <a:lnTo>
                  <a:pt x="586596" y="43132"/>
                </a:lnTo>
                <a:close/>
              </a:path>
            </a:pathLst>
          </a:custGeom>
          <a:solidFill>
            <a:schemeClr val="bg1">
              <a:lumMod val="85000"/>
            </a:schemeClr>
          </a:solidFill>
          <a:ln w="12700">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5181600" y="4646763"/>
            <a:ext cx="1725282" cy="1035170"/>
          </a:xfrm>
          <a:custGeom>
            <a:avLst/>
            <a:gdLst>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725282"/>
              <a:gd name="connsiteY0" fmla="*/ 43132 h 1035170"/>
              <a:gd name="connsiteX1" fmla="*/ 0 w 1725282"/>
              <a:gd name="connsiteY1" fmla="*/ 586596 h 1035170"/>
              <a:gd name="connsiteX2" fmla="*/ 733245 w 1725282"/>
              <a:gd name="connsiteY2" fmla="*/ 1035170 h 1035170"/>
              <a:gd name="connsiteX3" fmla="*/ 1725282 w 1725282"/>
              <a:gd name="connsiteY3" fmla="*/ 336430 h 1035170"/>
              <a:gd name="connsiteX4" fmla="*/ 914400 w 1725282"/>
              <a:gd name="connsiteY4" fmla="*/ 0 h 1035170"/>
              <a:gd name="connsiteX5" fmla="*/ 586596 w 1725282"/>
              <a:gd name="connsiteY5" fmla="*/ 43132 h 10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282" h="1035170">
                <a:moveTo>
                  <a:pt x="586596" y="43132"/>
                </a:moveTo>
                <a:cubicBezTo>
                  <a:pt x="425569" y="293299"/>
                  <a:pt x="273169" y="465826"/>
                  <a:pt x="0" y="586596"/>
                </a:cubicBezTo>
                <a:lnTo>
                  <a:pt x="733245" y="1035170"/>
                </a:lnTo>
                <a:cubicBezTo>
                  <a:pt x="877018" y="736121"/>
                  <a:pt x="1296837" y="488830"/>
                  <a:pt x="1725282" y="336430"/>
                </a:cubicBezTo>
                <a:lnTo>
                  <a:pt x="914400" y="0"/>
                </a:lnTo>
                <a:lnTo>
                  <a:pt x="586596" y="43132"/>
                </a:lnTo>
                <a:close/>
              </a:path>
            </a:pathLst>
          </a:custGeom>
          <a:solidFill>
            <a:schemeClr val="bg1">
              <a:lumMod val="85000"/>
            </a:schemeClr>
          </a:solidFill>
          <a:ln w="12700">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任意多边形 1"/>
          <p:cNvSpPr/>
          <p:nvPr/>
        </p:nvSpPr>
        <p:spPr>
          <a:xfrm>
            <a:off x="5236234" y="1992702"/>
            <a:ext cx="1725282" cy="1035170"/>
          </a:xfrm>
          <a:custGeom>
            <a:avLst/>
            <a:gdLst>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630392"/>
              <a:gd name="connsiteY0" fmla="*/ 43132 h 1035170"/>
              <a:gd name="connsiteX1" fmla="*/ 0 w 1630392"/>
              <a:gd name="connsiteY1" fmla="*/ 586596 h 1035170"/>
              <a:gd name="connsiteX2" fmla="*/ 733245 w 1630392"/>
              <a:gd name="connsiteY2" fmla="*/ 1035170 h 1035170"/>
              <a:gd name="connsiteX3" fmla="*/ 1630392 w 1630392"/>
              <a:gd name="connsiteY3" fmla="*/ 319177 h 1035170"/>
              <a:gd name="connsiteX4" fmla="*/ 914400 w 1630392"/>
              <a:gd name="connsiteY4" fmla="*/ 0 h 1035170"/>
              <a:gd name="connsiteX5" fmla="*/ 586596 w 1630392"/>
              <a:gd name="connsiteY5" fmla="*/ 43132 h 1035170"/>
              <a:gd name="connsiteX0" fmla="*/ 586596 w 1725282"/>
              <a:gd name="connsiteY0" fmla="*/ 43132 h 1035170"/>
              <a:gd name="connsiteX1" fmla="*/ 0 w 1725282"/>
              <a:gd name="connsiteY1" fmla="*/ 586596 h 1035170"/>
              <a:gd name="connsiteX2" fmla="*/ 733245 w 1725282"/>
              <a:gd name="connsiteY2" fmla="*/ 1035170 h 1035170"/>
              <a:gd name="connsiteX3" fmla="*/ 1725282 w 1725282"/>
              <a:gd name="connsiteY3" fmla="*/ 336430 h 1035170"/>
              <a:gd name="connsiteX4" fmla="*/ 914400 w 1725282"/>
              <a:gd name="connsiteY4" fmla="*/ 0 h 1035170"/>
              <a:gd name="connsiteX5" fmla="*/ 586596 w 1725282"/>
              <a:gd name="connsiteY5" fmla="*/ 43132 h 10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282" h="1035170">
                <a:moveTo>
                  <a:pt x="586596" y="43132"/>
                </a:moveTo>
                <a:cubicBezTo>
                  <a:pt x="425569" y="293299"/>
                  <a:pt x="273169" y="465826"/>
                  <a:pt x="0" y="586596"/>
                </a:cubicBezTo>
                <a:lnTo>
                  <a:pt x="733245" y="1035170"/>
                </a:lnTo>
                <a:cubicBezTo>
                  <a:pt x="877018" y="736121"/>
                  <a:pt x="1296837" y="488830"/>
                  <a:pt x="1725282" y="336430"/>
                </a:cubicBezTo>
                <a:lnTo>
                  <a:pt x="914400" y="0"/>
                </a:lnTo>
                <a:lnTo>
                  <a:pt x="586596" y="43132"/>
                </a:lnTo>
                <a:close/>
              </a:path>
            </a:pathLst>
          </a:custGeom>
          <a:solidFill>
            <a:schemeClr val="bg1">
              <a:lumMod val="85000"/>
            </a:schemeClr>
          </a:solidFill>
          <a:ln w="12700">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sp>
        <p:nvSpPr>
          <p:cNvPr id="7" name="Freeform 50"/>
          <p:cNvSpPr>
            <a:spLocks/>
          </p:cNvSpPr>
          <p:nvPr/>
        </p:nvSpPr>
        <p:spPr bwMode="auto">
          <a:xfrm>
            <a:off x="4103076" y="5005967"/>
            <a:ext cx="1953633" cy="1351822"/>
          </a:xfrm>
          <a:custGeom>
            <a:avLst/>
            <a:gdLst>
              <a:gd name="T0" fmla="*/ 838 w 1374"/>
              <a:gd name="T1" fmla="*/ 823 h 823"/>
              <a:gd name="T2" fmla="*/ 794 w 1374"/>
              <a:gd name="T3" fmla="*/ 820 h 823"/>
              <a:gd name="T4" fmla="*/ 609 w 1374"/>
              <a:gd name="T5" fmla="*/ 716 h 823"/>
              <a:gd name="T6" fmla="*/ 462 w 1374"/>
              <a:gd name="T7" fmla="*/ 785 h 823"/>
              <a:gd name="T8" fmla="*/ 428 w 1374"/>
              <a:gd name="T9" fmla="*/ 782 h 823"/>
              <a:gd name="T10" fmla="*/ 300 w 1374"/>
              <a:gd name="T11" fmla="*/ 662 h 823"/>
              <a:gd name="T12" fmla="*/ 227 w 1374"/>
              <a:gd name="T13" fmla="*/ 670 h 823"/>
              <a:gd name="T14" fmla="*/ 35 w 1374"/>
              <a:gd name="T15" fmla="*/ 567 h 823"/>
              <a:gd name="T16" fmla="*/ 40 w 1374"/>
              <a:gd name="T17" fmla="*/ 365 h 823"/>
              <a:gd name="T18" fmla="*/ 178 w 1374"/>
              <a:gd name="T19" fmla="*/ 278 h 823"/>
              <a:gd name="T20" fmla="*/ 194 w 1374"/>
              <a:gd name="T21" fmla="*/ 279 h 823"/>
              <a:gd name="T22" fmla="*/ 324 w 1374"/>
              <a:gd name="T23" fmla="*/ 184 h 823"/>
              <a:gd name="T24" fmla="*/ 365 w 1374"/>
              <a:gd name="T25" fmla="*/ 188 h 823"/>
              <a:gd name="T26" fmla="*/ 593 w 1374"/>
              <a:gd name="T27" fmla="*/ 0 h 823"/>
              <a:gd name="T28" fmla="*/ 606 w 1374"/>
              <a:gd name="T29" fmla="*/ 0 h 823"/>
              <a:gd name="T30" fmla="*/ 827 w 1374"/>
              <a:gd name="T31" fmla="*/ 114 h 823"/>
              <a:gd name="T32" fmla="*/ 930 w 1374"/>
              <a:gd name="T33" fmla="*/ 94 h 823"/>
              <a:gd name="T34" fmla="*/ 1057 w 1374"/>
              <a:gd name="T35" fmla="*/ 140 h 823"/>
              <a:gd name="T36" fmla="*/ 1131 w 1374"/>
              <a:gd name="T37" fmla="*/ 305 h 823"/>
              <a:gd name="T38" fmla="*/ 1157 w 1374"/>
              <a:gd name="T39" fmla="*/ 304 h 823"/>
              <a:gd name="T40" fmla="*/ 1335 w 1374"/>
              <a:gd name="T41" fmla="*/ 381 h 823"/>
              <a:gd name="T42" fmla="*/ 1342 w 1374"/>
              <a:gd name="T43" fmla="*/ 559 h 823"/>
              <a:gd name="T44" fmla="*/ 1214 w 1374"/>
              <a:gd name="T45" fmla="*/ 650 h 823"/>
              <a:gd name="T46" fmla="*/ 1098 w 1374"/>
              <a:gd name="T47" fmla="*/ 712 h 823"/>
              <a:gd name="T48" fmla="*/ 1038 w 1374"/>
              <a:gd name="T49" fmla="*/ 702 h 823"/>
              <a:gd name="T50" fmla="*/ 838 w 1374"/>
              <a:gd name="T51"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74" h="823">
                <a:moveTo>
                  <a:pt x="838" y="823"/>
                </a:moveTo>
                <a:cubicBezTo>
                  <a:pt x="823" y="823"/>
                  <a:pt x="809" y="822"/>
                  <a:pt x="794" y="820"/>
                </a:cubicBezTo>
                <a:cubicBezTo>
                  <a:pt x="660" y="800"/>
                  <a:pt x="621" y="746"/>
                  <a:pt x="609" y="716"/>
                </a:cubicBezTo>
                <a:cubicBezTo>
                  <a:pt x="587" y="741"/>
                  <a:pt x="537" y="785"/>
                  <a:pt x="462" y="785"/>
                </a:cubicBezTo>
                <a:cubicBezTo>
                  <a:pt x="451" y="785"/>
                  <a:pt x="439" y="784"/>
                  <a:pt x="428" y="782"/>
                </a:cubicBezTo>
                <a:cubicBezTo>
                  <a:pt x="328" y="764"/>
                  <a:pt x="305" y="691"/>
                  <a:pt x="300" y="662"/>
                </a:cubicBezTo>
                <a:cubicBezTo>
                  <a:pt x="285" y="665"/>
                  <a:pt x="259" y="670"/>
                  <a:pt x="227" y="670"/>
                </a:cubicBezTo>
                <a:cubicBezTo>
                  <a:pt x="166" y="670"/>
                  <a:pt x="83" y="652"/>
                  <a:pt x="35" y="567"/>
                </a:cubicBezTo>
                <a:cubicBezTo>
                  <a:pt x="0" y="504"/>
                  <a:pt x="2" y="429"/>
                  <a:pt x="40" y="365"/>
                </a:cubicBezTo>
                <a:cubicBezTo>
                  <a:pt x="73" y="312"/>
                  <a:pt x="125" y="278"/>
                  <a:pt x="178" y="278"/>
                </a:cubicBezTo>
                <a:cubicBezTo>
                  <a:pt x="184" y="278"/>
                  <a:pt x="189" y="279"/>
                  <a:pt x="194" y="279"/>
                </a:cubicBezTo>
                <a:cubicBezTo>
                  <a:pt x="202" y="254"/>
                  <a:pt x="233" y="184"/>
                  <a:pt x="324" y="184"/>
                </a:cubicBezTo>
                <a:cubicBezTo>
                  <a:pt x="337" y="184"/>
                  <a:pt x="351" y="185"/>
                  <a:pt x="365" y="188"/>
                </a:cubicBezTo>
                <a:cubicBezTo>
                  <a:pt x="373" y="147"/>
                  <a:pt x="413" y="6"/>
                  <a:pt x="593" y="0"/>
                </a:cubicBezTo>
                <a:cubicBezTo>
                  <a:pt x="597" y="0"/>
                  <a:pt x="602" y="0"/>
                  <a:pt x="606" y="0"/>
                </a:cubicBezTo>
                <a:cubicBezTo>
                  <a:pt x="755" y="0"/>
                  <a:pt x="812" y="85"/>
                  <a:pt x="827" y="114"/>
                </a:cubicBezTo>
                <a:cubicBezTo>
                  <a:pt x="844" y="107"/>
                  <a:pt x="884" y="94"/>
                  <a:pt x="930" y="94"/>
                </a:cubicBezTo>
                <a:cubicBezTo>
                  <a:pt x="980" y="94"/>
                  <a:pt x="1023" y="109"/>
                  <a:pt x="1057" y="140"/>
                </a:cubicBezTo>
                <a:cubicBezTo>
                  <a:pt x="1134" y="208"/>
                  <a:pt x="1135" y="276"/>
                  <a:pt x="1131" y="305"/>
                </a:cubicBezTo>
                <a:cubicBezTo>
                  <a:pt x="1138" y="305"/>
                  <a:pt x="1147" y="304"/>
                  <a:pt x="1157" y="304"/>
                </a:cubicBezTo>
                <a:cubicBezTo>
                  <a:pt x="1201" y="304"/>
                  <a:pt x="1284" y="314"/>
                  <a:pt x="1335" y="381"/>
                </a:cubicBezTo>
                <a:cubicBezTo>
                  <a:pt x="1371" y="428"/>
                  <a:pt x="1374" y="496"/>
                  <a:pt x="1342" y="559"/>
                </a:cubicBezTo>
                <a:cubicBezTo>
                  <a:pt x="1314" y="614"/>
                  <a:pt x="1265" y="649"/>
                  <a:pt x="1214" y="650"/>
                </a:cubicBezTo>
                <a:cubicBezTo>
                  <a:pt x="1204" y="667"/>
                  <a:pt x="1170" y="712"/>
                  <a:pt x="1098" y="712"/>
                </a:cubicBezTo>
                <a:cubicBezTo>
                  <a:pt x="1079" y="712"/>
                  <a:pt x="1059" y="709"/>
                  <a:pt x="1038" y="702"/>
                </a:cubicBezTo>
                <a:cubicBezTo>
                  <a:pt x="1024" y="731"/>
                  <a:pt x="967" y="823"/>
                  <a:pt x="838" y="82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8" name="Freeform 50"/>
          <p:cNvSpPr>
            <a:spLocks/>
          </p:cNvSpPr>
          <p:nvPr/>
        </p:nvSpPr>
        <p:spPr bwMode="auto">
          <a:xfrm>
            <a:off x="5615353" y="3681305"/>
            <a:ext cx="1953633" cy="1351822"/>
          </a:xfrm>
          <a:custGeom>
            <a:avLst/>
            <a:gdLst>
              <a:gd name="T0" fmla="*/ 838 w 1374"/>
              <a:gd name="T1" fmla="*/ 823 h 823"/>
              <a:gd name="T2" fmla="*/ 794 w 1374"/>
              <a:gd name="T3" fmla="*/ 820 h 823"/>
              <a:gd name="T4" fmla="*/ 609 w 1374"/>
              <a:gd name="T5" fmla="*/ 716 h 823"/>
              <a:gd name="T6" fmla="*/ 462 w 1374"/>
              <a:gd name="T7" fmla="*/ 785 h 823"/>
              <a:gd name="T8" fmla="*/ 428 w 1374"/>
              <a:gd name="T9" fmla="*/ 782 h 823"/>
              <a:gd name="T10" fmla="*/ 300 w 1374"/>
              <a:gd name="T11" fmla="*/ 662 h 823"/>
              <a:gd name="T12" fmla="*/ 227 w 1374"/>
              <a:gd name="T13" fmla="*/ 670 h 823"/>
              <a:gd name="T14" fmla="*/ 35 w 1374"/>
              <a:gd name="T15" fmla="*/ 567 h 823"/>
              <a:gd name="T16" fmla="*/ 40 w 1374"/>
              <a:gd name="T17" fmla="*/ 365 h 823"/>
              <a:gd name="T18" fmla="*/ 178 w 1374"/>
              <a:gd name="T19" fmla="*/ 278 h 823"/>
              <a:gd name="T20" fmla="*/ 194 w 1374"/>
              <a:gd name="T21" fmla="*/ 279 h 823"/>
              <a:gd name="T22" fmla="*/ 324 w 1374"/>
              <a:gd name="T23" fmla="*/ 184 h 823"/>
              <a:gd name="T24" fmla="*/ 365 w 1374"/>
              <a:gd name="T25" fmla="*/ 188 h 823"/>
              <a:gd name="T26" fmla="*/ 593 w 1374"/>
              <a:gd name="T27" fmla="*/ 0 h 823"/>
              <a:gd name="T28" fmla="*/ 606 w 1374"/>
              <a:gd name="T29" fmla="*/ 0 h 823"/>
              <a:gd name="T30" fmla="*/ 827 w 1374"/>
              <a:gd name="T31" fmla="*/ 114 h 823"/>
              <a:gd name="T32" fmla="*/ 930 w 1374"/>
              <a:gd name="T33" fmla="*/ 94 h 823"/>
              <a:gd name="T34" fmla="*/ 1057 w 1374"/>
              <a:gd name="T35" fmla="*/ 140 h 823"/>
              <a:gd name="T36" fmla="*/ 1131 w 1374"/>
              <a:gd name="T37" fmla="*/ 305 h 823"/>
              <a:gd name="T38" fmla="*/ 1157 w 1374"/>
              <a:gd name="T39" fmla="*/ 304 h 823"/>
              <a:gd name="T40" fmla="*/ 1335 w 1374"/>
              <a:gd name="T41" fmla="*/ 381 h 823"/>
              <a:gd name="T42" fmla="*/ 1342 w 1374"/>
              <a:gd name="T43" fmla="*/ 559 h 823"/>
              <a:gd name="T44" fmla="*/ 1214 w 1374"/>
              <a:gd name="T45" fmla="*/ 650 h 823"/>
              <a:gd name="T46" fmla="*/ 1098 w 1374"/>
              <a:gd name="T47" fmla="*/ 712 h 823"/>
              <a:gd name="T48" fmla="*/ 1038 w 1374"/>
              <a:gd name="T49" fmla="*/ 702 h 823"/>
              <a:gd name="T50" fmla="*/ 838 w 1374"/>
              <a:gd name="T51"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74" h="823">
                <a:moveTo>
                  <a:pt x="838" y="823"/>
                </a:moveTo>
                <a:cubicBezTo>
                  <a:pt x="823" y="823"/>
                  <a:pt x="809" y="822"/>
                  <a:pt x="794" y="820"/>
                </a:cubicBezTo>
                <a:cubicBezTo>
                  <a:pt x="660" y="800"/>
                  <a:pt x="621" y="746"/>
                  <a:pt x="609" y="716"/>
                </a:cubicBezTo>
                <a:cubicBezTo>
                  <a:pt x="587" y="741"/>
                  <a:pt x="537" y="785"/>
                  <a:pt x="462" y="785"/>
                </a:cubicBezTo>
                <a:cubicBezTo>
                  <a:pt x="451" y="785"/>
                  <a:pt x="439" y="784"/>
                  <a:pt x="428" y="782"/>
                </a:cubicBezTo>
                <a:cubicBezTo>
                  <a:pt x="328" y="764"/>
                  <a:pt x="305" y="691"/>
                  <a:pt x="300" y="662"/>
                </a:cubicBezTo>
                <a:cubicBezTo>
                  <a:pt x="285" y="665"/>
                  <a:pt x="259" y="670"/>
                  <a:pt x="227" y="670"/>
                </a:cubicBezTo>
                <a:cubicBezTo>
                  <a:pt x="166" y="670"/>
                  <a:pt x="83" y="652"/>
                  <a:pt x="35" y="567"/>
                </a:cubicBezTo>
                <a:cubicBezTo>
                  <a:pt x="0" y="504"/>
                  <a:pt x="2" y="429"/>
                  <a:pt x="40" y="365"/>
                </a:cubicBezTo>
                <a:cubicBezTo>
                  <a:pt x="73" y="312"/>
                  <a:pt x="125" y="278"/>
                  <a:pt x="178" y="278"/>
                </a:cubicBezTo>
                <a:cubicBezTo>
                  <a:pt x="184" y="278"/>
                  <a:pt x="189" y="279"/>
                  <a:pt x="194" y="279"/>
                </a:cubicBezTo>
                <a:cubicBezTo>
                  <a:pt x="202" y="254"/>
                  <a:pt x="233" y="184"/>
                  <a:pt x="324" y="184"/>
                </a:cubicBezTo>
                <a:cubicBezTo>
                  <a:pt x="337" y="184"/>
                  <a:pt x="351" y="185"/>
                  <a:pt x="365" y="188"/>
                </a:cubicBezTo>
                <a:cubicBezTo>
                  <a:pt x="373" y="147"/>
                  <a:pt x="413" y="6"/>
                  <a:pt x="593" y="0"/>
                </a:cubicBezTo>
                <a:cubicBezTo>
                  <a:pt x="597" y="0"/>
                  <a:pt x="602" y="0"/>
                  <a:pt x="606" y="0"/>
                </a:cubicBezTo>
                <a:cubicBezTo>
                  <a:pt x="755" y="0"/>
                  <a:pt x="812" y="85"/>
                  <a:pt x="827" y="114"/>
                </a:cubicBezTo>
                <a:cubicBezTo>
                  <a:pt x="844" y="107"/>
                  <a:pt x="884" y="94"/>
                  <a:pt x="930" y="94"/>
                </a:cubicBezTo>
                <a:cubicBezTo>
                  <a:pt x="980" y="94"/>
                  <a:pt x="1023" y="109"/>
                  <a:pt x="1057" y="140"/>
                </a:cubicBezTo>
                <a:cubicBezTo>
                  <a:pt x="1134" y="208"/>
                  <a:pt x="1135" y="276"/>
                  <a:pt x="1131" y="305"/>
                </a:cubicBezTo>
                <a:cubicBezTo>
                  <a:pt x="1138" y="305"/>
                  <a:pt x="1147" y="304"/>
                  <a:pt x="1157" y="304"/>
                </a:cubicBezTo>
                <a:cubicBezTo>
                  <a:pt x="1201" y="304"/>
                  <a:pt x="1284" y="314"/>
                  <a:pt x="1335" y="381"/>
                </a:cubicBezTo>
                <a:cubicBezTo>
                  <a:pt x="1371" y="428"/>
                  <a:pt x="1374" y="496"/>
                  <a:pt x="1342" y="559"/>
                </a:cubicBezTo>
                <a:cubicBezTo>
                  <a:pt x="1314" y="614"/>
                  <a:pt x="1265" y="649"/>
                  <a:pt x="1214" y="650"/>
                </a:cubicBezTo>
                <a:cubicBezTo>
                  <a:pt x="1204" y="667"/>
                  <a:pt x="1170" y="712"/>
                  <a:pt x="1098" y="712"/>
                </a:cubicBezTo>
                <a:cubicBezTo>
                  <a:pt x="1079" y="712"/>
                  <a:pt x="1059" y="709"/>
                  <a:pt x="1038" y="702"/>
                </a:cubicBezTo>
                <a:cubicBezTo>
                  <a:pt x="1024" y="731"/>
                  <a:pt x="967" y="823"/>
                  <a:pt x="838" y="82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9" name="Freeform 50"/>
          <p:cNvSpPr>
            <a:spLocks/>
          </p:cNvSpPr>
          <p:nvPr/>
        </p:nvSpPr>
        <p:spPr bwMode="auto">
          <a:xfrm>
            <a:off x="4083048" y="2356644"/>
            <a:ext cx="1953633" cy="1351822"/>
          </a:xfrm>
          <a:custGeom>
            <a:avLst/>
            <a:gdLst>
              <a:gd name="T0" fmla="*/ 838 w 1374"/>
              <a:gd name="T1" fmla="*/ 823 h 823"/>
              <a:gd name="T2" fmla="*/ 794 w 1374"/>
              <a:gd name="T3" fmla="*/ 820 h 823"/>
              <a:gd name="T4" fmla="*/ 609 w 1374"/>
              <a:gd name="T5" fmla="*/ 716 h 823"/>
              <a:gd name="T6" fmla="*/ 462 w 1374"/>
              <a:gd name="T7" fmla="*/ 785 h 823"/>
              <a:gd name="T8" fmla="*/ 428 w 1374"/>
              <a:gd name="T9" fmla="*/ 782 h 823"/>
              <a:gd name="T10" fmla="*/ 300 w 1374"/>
              <a:gd name="T11" fmla="*/ 662 h 823"/>
              <a:gd name="T12" fmla="*/ 227 w 1374"/>
              <a:gd name="T13" fmla="*/ 670 h 823"/>
              <a:gd name="T14" fmla="*/ 35 w 1374"/>
              <a:gd name="T15" fmla="*/ 567 h 823"/>
              <a:gd name="T16" fmla="*/ 40 w 1374"/>
              <a:gd name="T17" fmla="*/ 365 h 823"/>
              <a:gd name="T18" fmla="*/ 178 w 1374"/>
              <a:gd name="T19" fmla="*/ 278 h 823"/>
              <a:gd name="T20" fmla="*/ 194 w 1374"/>
              <a:gd name="T21" fmla="*/ 279 h 823"/>
              <a:gd name="T22" fmla="*/ 324 w 1374"/>
              <a:gd name="T23" fmla="*/ 184 h 823"/>
              <a:gd name="T24" fmla="*/ 365 w 1374"/>
              <a:gd name="T25" fmla="*/ 188 h 823"/>
              <a:gd name="T26" fmla="*/ 593 w 1374"/>
              <a:gd name="T27" fmla="*/ 0 h 823"/>
              <a:gd name="T28" fmla="*/ 606 w 1374"/>
              <a:gd name="T29" fmla="*/ 0 h 823"/>
              <a:gd name="T30" fmla="*/ 827 w 1374"/>
              <a:gd name="T31" fmla="*/ 114 h 823"/>
              <a:gd name="T32" fmla="*/ 930 w 1374"/>
              <a:gd name="T33" fmla="*/ 94 h 823"/>
              <a:gd name="T34" fmla="*/ 1057 w 1374"/>
              <a:gd name="T35" fmla="*/ 140 h 823"/>
              <a:gd name="T36" fmla="*/ 1131 w 1374"/>
              <a:gd name="T37" fmla="*/ 305 h 823"/>
              <a:gd name="T38" fmla="*/ 1157 w 1374"/>
              <a:gd name="T39" fmla="*/ 304 h 823"/>
              <a:gd name="T40" fmla="*/ 1335 w 1374"/>
              <a:gd name="T41" fmla="*/ 381 h 823"/>
              <a:gd name="T42" fmla="*/ 1342 w 1374"/>
              <a:gd name="T43" fmla="*/ 559 h 823"/>
              <a:gd name="T44" fmla="*/ 1214 w 1374"/>
              <a:gd name="T45" fmla="*/ 650 h 823"/>
              <a:gd name="T46" fmla="*/ 1098 w 1374"/>
              <a:gd name="T47" fmla="*/ 712 h 823"/>
              <a:gd name="T48" fmla="*/ 1038 w 1374"/>
              <a:gd name="T49" fmla="*/ 702 h 823"/>
              <a:gd name="T50" fmla="*/ 838 w 1374"/>
              <a:gd name="T51"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74" h="823">
                <a:moveTo>
                  <a:pt x="838" y="823"/>
                </a:moveTo>
                <a:cubicBezTo>
                  <a:pt x="823" y="823"/>
                  <a:pt x="809" y="822"/>
                  <a:pt x="794" y="820"/>
                </a:cubicBezTo>
                <a:cubicBezTo>
                  <a:pt x="660" y="800"/>
                  <a:pt x="621" y="746"/>
                  <a:pt x="609" y="716"/>
                </a:cubicBezTo>
                <a:cubicBezTo>
                  <a:pt x="587" y="741"/>
                  <a:pt x="537" y="785"/>
                  <a:pt x="462" y="785"/>
                </a:cubicBezTo>
                <a:cubicBezTo>
                  <a:pt x="451" y="785"/>
                  <a:pt x="439" y="784"/>
                  <a:pt x="428" y="782"/>
                </a:cubicBezTo>
                <a:cubicBezTo>
                  <a:pt x="328" y="764"/>
                  <a:pt x="305" y="691"/>
                  <a:pt x="300" y="662"/>
                </a:cubicBezTo>
                <a:cubicBezTo>
                  <a:pt x="285" y="665"/>
                  <a:pt x="259" y="670"/>
                  <a:pt x="227" y="670"/>
                </a:cubicBezTo>
                <a:cubicBezTo>
                  <a:pt x="166" y="670"/>
                  <a:pt x="83" y="652"/>
                  <a:pt x="35" y="567"/>
                </a:cubicBezTo>
                <a:cubicBezTo>
                  <a:pt x="0" y="504"/>
                  <a:pt x="2" y="429"/>
                  <a:pt x="40" y="365"/>
                </a:cubicBezTo>
                <a:cubicBezTo>
                  <a:pt x="73" y="312"/>
                  <a:pt x="125" y="278"/>
                  <a:pt x="178" y="278"/>
                </a:cubicBezTo>
                <a:cubicBezTo>
                  <a:pt x="184" y="278"/>
                  <a:pt x="189" y="279"/>
                  <a:pt x="194" y="279"/>
                </a:cubicBezTo>
                <a:cubicBezTo>
                  <a:pt x="202" y="254"/>
                  <a:pt x="233" y="184"/>
                  <a:pt x="324" y="184"/>
                </a:cubicBezTo>
                <a:cubicBezTo>
                  <a:pt x="337" y="184"/>
                  <a:pt x="351" y="185"/>
                  <a:pt x="365" y="188"/>
                </a:cubicBezTo>
                <a:cubicBezTo>
                  <a:pt x="373" y="147"/>
                  <a:pt x="413" y="6"/>
                  <a:pt x="593" y="0"/>
                </a:cubicBezTo>
                <a:cubicBezTo>
                  <a:pt x="597" y="0"/>
                  <a:pt x="602" y="0"/>
                  <a:pt x="606" y="0"/>
                </a:cubicBezTo>
                <a:cubicBezTo>
                  <a:pt x="755" y="0"/>
                  <a:pt x="812" y="85"/>
                  <a:pt x="827" y="114"/>
                </a:cubicBezTo>
                <a:cubicBezTo>
                  <a:pt x="844" y="107"/>
                  <a:pt x="884" y="94"/>
                  <a:pt x="930" y="94"/>
                </a:cubicBezTo>
                <a:cubicBezTo>
                  <a:pt x="980" y="94"/>
                  <a:pt x="1023" y="109"/>
                  <a:pt x="1057" y="140"/>
                </a:cubicBezTo>
                <a:cubicBezTo>
                  <a:pt x="1134" y="208"/>
                  <a:pt x="1135" y="276"/>
                  <a:pt x="1131" y="305"/>
                </a:cubicBezTo>
                <a:cubicBezTo>
                  <a:pt x="1138" y="305"/>
                  <a:pt x="1147" y="304"/>
                  <a:pt x="1157" y="304"/>
                </a:cubicBezTo>
                <a:cubicBezTo>
                  <a:pt x="1201" y="304"/>
                  <a:pt x="1284" y="314"/>
                  <a:pt x="1335" y="381"/>
                </a:cubicBezTo>
                <a:cubicBezTo>
                  <a:pt x="1371" y="428"/>
                  <a:pt x="1374" y="496"/>
                  <a:pt x="1342" y="559"/>
                </a:cubicBezTo>
                <a:cubicBezTo>
                  <a:pt x="1314" y="614"/>
                  <a:pt x="1265" y="649"/>
                  <a:pt x="1214" y="650"/>
                </a:cubicBezTo>
                <a:cubicBezTo>
                  <a:pt x="1204" y="667"/>
                  <a:pt x="1170" y="712"/>
                  <a:pt x="1098" y="712"/>
                </a:cubicBezTo>
                <a:cubicBezTo>
                  <a:pt x="1079" y="712"/>
                  <a:pt x="1059" y="709"/>
                  <a:pt x="1038" y="702"/>
                </a:cubicBezTo>
                <a:cubicBezTo>
                  <a:pt x="1024" y="731"/>
                  <a:pt x="967" y="823"/>
                  <a:pt x="838" y="82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0" name="Freeform 50"/>
          <p:cNvSpPr>
            <a:spLocks/>
          </p:cNvSpPr>
          <p:nvPr/>
        </p:nvSpPr>
        <p:spPr bwMode="auto">
          <a:xfrm>
            <a:off x="5615352" y="1031983"/>
            <a:ext cx="1953633" cy="1351822"/>
          </a:xfrm>
          <a:custGeom>
            <a:avLst/>
            <a:gdLst>
              <a:gd name="T0" fmla="*/ 838 w 1374"/>
              <a:gd name="T1" fmla="*/ 823 h 823"/>
              <a:gd name="T2" fmla="*/ 794 w 1374"/>
              <a:gd name="T3" fmla="*/ 820 h 823"/>
              <a:gd name="T4" fmla="*/ 609 w 1374"/>
              <a:gd name="T5" fmla="*/ 716 h 823"/>
              <a:gd name="T6" fmla="*/ 462 w 1374"/>
              <a:gd name="T7" fmla="*/ 785 h 823"/>
              <a:gd name="T8" fmla="*/ 428 w 1374"/>
              <a:gd name="T9" fmla="*/ 782 h 823"/>
              <a:gd name="T10" fmla="*/ 300 w 1374"/>
              <a:gd name="T11" fmla="*/ 662 h 823"/>
              <a:gd name="T12" fmla="*/ 227 w 1374"/>
              <a:gd name="T13" fmla="*/ 670 h 823"/>
              <a:gd name="T14" fmla="*/ 35 w 1374"/>
              <a:gd name="T15" fmla="*/ 567 h 823"/>
              <a:gd name="T16" fmla="*/ 40 w 1374"/>
              <a:gd name="T17" fmla="*/ 365 h 823"/>
              <a:gd name="T18" fmla="*/ 178 w 1374"/>
              <a:gd name="T19" fmla="*/ 278 h 823"/>
              <a:gd name="T20" fmla="*/ 194 w 1374"/>
              <a:gd name="T21" fmla="*/ 279 h 823"/>
              <a:gd name="T22" fmla="*/ 324 w 1374"/>
              <a:gd name="T23" fmla="*/ 184 h 823"/>
              <a:gd name="T24" fmla="*/ 365 w 1374"/>
              <a:gd name="T25" fmla="*/ 188 h 823"/>
              <a:gd name="T26" fmla="*/ 593 w 1374"/>
              <a:gd name="T27" fmla="*/ 0 h 823"/>
              <a:gd name="T28" fmla="*/ 606 w 1374"/>
              <a:gd name="T29" fmla="*/ 0 h 823"/>
              <a:gd name="T30" fmla="*/ 827 w 1374"/>
              <a:gd name="T31" fmla="*/ 114 h 823"/>
              <a:gd name="T32" fmla="*/ 930 w 1374"/>
              <a:gd name="T33" fmla="*/ 94 h 823"/>
              <a:gd name="T34" fmla="*/ 1057 w 1374"/>
              <a:gd name="T35" fmla="*/ 140 h 823"/>
              <a:gd name="T36" fmla="*/ 1131 w 1374"/>
              <a:gd name="T37" fmla="*/ 305 h 823"/>
              <a:gd name="T38" fmla="*/ 1157 w 1374"/>
              <a:gd name="T39" fmla="*/ 304 h 823"/>
              <a:gd name="T40" fmla="*/ 1335 w 1374"/>
              <a:gd name="T41" fmla="*/ 381 h 823"/>
              <a:gd name="T42" fmla="*/ 1342 w 1374"/>
              <a:gd name="T43" fmla="*/ 559 h 823"/>
              <a:gd name="T44" fmla="*/ 1214 w 1374"/>
              <a:gd name="T45" fmla="*/ 650 h 823"/>
              <a:gd name="T46" fmla="*/ 1098 w 1374"/>
              <a:gd name="T47" fmla="*/ 712 h 823"/>
              <a:gd name="T48" fmla="*/ 1038 w 1374"/>
              <a:gd name="T49" fmla="*/ 702 h 823"/>
              <a:gd name="T50" fmla="*/ 838 w 1374"/>
              <a:gd name="T51"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74" h="823">
                <a:moveTo>
                  <a:pt x="838" y="823"/>
                </a:moveTo>
                <a:cubicBezTo>
                  <a:pt x="823" y="823"/>
                  <a:pt x="809" y="822"/>
                  <a:pt x="794" y="820"/>
                </a:cubicBezTo>
                <a:cubicBezTo>
                  <a:pt x="660" y="800"/>
                  <a:pt x="621" y="746"/>
                  <a:pt x="609" y="716"/>
                </a:cubicBezTo>
                <a:cubicBezTo>
                  <a:pt x="587" y="741"/>
                  <a:pt x="537" y="785"/>
                  <a:pt x="462" y="785"/>
                </a:cubicBezTo>
                <a:cubicBezTo>
                  <a:pt x="451" y="785"/>
                  <a:pt x="439" y="784"/>
                  <a:pt x="428" y="782"/>
                </a:cubicBezTo>
                <a:cubicBezTo>
                  <a:pt x="328" y="764"/>
                  <a:pt x="305" y="691"/>
                  <a:pt x="300" y="662"/>
                </a:cubicBezTo>
                <a:cubicBezTo>
                  <a:pt x="285" y="665"/>
                  <a:pt x="259" y="670"/>
                  <a:pt x="227" y="670"/>
                </a:cubicBezTo>
                <a:cubicBezTo>
                  <a:pt x="166" y="670"/>
                  <a:pt x="83" y="652"/>
                  <a:pt x="35" y="567"/>
                </a:cubicBezTo>
                <a:cubicBezTo>
                  <a:pt x="0" y="504"/>
                  <a:pt x="2" y="429"/>
                  <a:pt x="40" y="365"/>
                </a:cubicBezTo>
                <a:cubicBezTo>
                  <a:pt x="73" y="312"/>
                  <a:pt x="125" y="278"/>
                  <a:pt x="178" y="278"/>
                </a:cubicBezTo>
                <a:cubicBezTo>
                  <a:pt x="184" y="278"/>
                  <a:pt x="189" y="279"/>
                  <a:pt x="194" y="279"/>
                </a:cubicBezTo>
                <a:cubicBezTo>
                  <a:pt x="202" y="254"/>
                  <a:pt x="233" y="184"/>
                  <a:pt x="324" y="184"/>
                </a:cubicBezTo>
                <a:cubicBezTo>
                  <a:pt x="337" y="184"/>
                  <a:pt x="351" y="185"/>
                  <a:pt x="365" y="188"/>
                </a:cubicBezTo>
                <a:cubicBezTo>
                  <a:pt x="373" y="147"/>
                  <a:pt x="413" y="6"/>
                  <a:pt x="593" y="0"/>
                </a:cubicBezTo>
                <a:cubicBezTo>
                  <a:pt x="597" y="0"/>
                  <a:pt x="602" y="0"/>
                  <a:pt x="606" y="0"/>
                </a:cubicBezTo>
                <a:cubicBezTo>
                  <a:pt x="755" y="0"/>
                  <a:pt x="812" y="85"/>
                  <a:pt x="827" y="114"/>
                </a:cubicBezTo>
                <a:cubicBezTo>
                  <a:pt x="844" y="107"/>
                  <a:pt x="884" y="94"/>
                  <a:pt x="930" y="94"/>
                </a:cubicBezTo>
                <a:cubicBezTo>
                  <a:pt x="980" y="94"/>
                  <a:pt x="1023" y="109"/>
                  <a:pt x="1057" y="140"/>
                </a:cubicBezTo>
                <a:cubicBezTo>
                  <a:pt x="1134" y="208"/>
                  <a:pt x="1135" y="276"/>
                  <a:pt x="1131" y="305"/>
                </a:cubicBezTo>
                <a:cubicBezTo>
                  <a:pt x="1138" y="305"/>
                  <a:pt x="1147" y="304"/>
                  <a:pt x="1157" y="304"/>
                </a:cubicBezTo>
                <a:cubicBezTo>
                  <a:pt x="1201" y="304"/>
                  <a:pt x="1284" y="314"/>
                  <a:pt x="1335" y="381"/>
                </a:cubicBezTo>
                <a:cubicBezTo>
                  <a:pt x="1371" y="428"/>
                  <a:pt x="1374" y="496"/>
                  <a:pt x="1342" y="559"/>
                </a:cubicBezTo>
                <a:cubicBezTo>
                  <a:pt x="1314" y="614"/>
                  <a:pt x="1265" y="649"/>
                  <a:pt x="1214" y="650"/>
                </a:cubicBezTo>
                <a:cubicBezTo>
                  <a:pt x="1204" y="667"/>
                  <a:pt x="1170" y="712"/>
                  <a:pt x="1098" y="712"/>
                </a:cubicBezTo>
                <a:cubicBezTo>
                  <a:pt x="1079" y="712"/>
                  <a:pt x="1059" y="709"/>
                  <a:pt x="1038" y="702"/>
                </a:cubicBezTo>
                <a:cubicBezTo>
                  <a:pt x="1024" y="731"/>
                  <a:pt x="967" y="823"/>
                  <a:pt x="838" y="823"/>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3" name="椭圆 12"/>
          <p:cNvSpPr/>
          <p:nvPr/>
        </p:nvSpPr>
        <p:spPr>
          <a:xfrm>
            <a:off x="4244197" y="5564037"/>
            <a:ext cx="353682" cy="362308"/>
          </a:xfrm>
          <a:prstGeom prst="ellipse">
            <a:avLst/>
          </a:prstGeom>
          <a:solidFill>
            <a:srgbClr val="27ACAD"/>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p:cNvSpPr/>
          <p:nvPr/>
        </p:nvSpPr>
        <p:spPr>
          <a:xfrm>
            <a:off x="4761781" y="5274314"/>
            <a:ext cx="871268" cy="892518"/>
          </a:xfrm>
          <a:prstGeom prst="ellipse">
            <a:avLst/>
          </a:pr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a:off x="4224068" y="2955984"/>
            <a:ext cx="353682" cy="362308"/>
          </a:xfrm>
          <a:prstGeom prst="ellipse">
            <a:avLst/>
          </a:prstGeom>
          <a:solidFill>
            <a:srgbClr val="4D6070"/>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4741652" y="2666261"/>
            <a:ext cx="871268" cy="892518"/>
          </a:xfrm>
          <a:prstGeom prst="ellipse">
            <a:avLst/>
          </a:pr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p:nvPr/>
        </p:nvSpPr>
        <p:spPr>
          <a:xfrm>
            <a:off x="7033404" y="4290203"/>
            <a:ext cx="353682" cy="362308"/>
          </a:xfrm>
          <a:prstGeom prst="ellipse">
            <a:avLst/>
          </a:pr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6032739" y="3940095"/>
            <a:ext cx="871268" cy="892518"/>
          </a:xfrm>
          <a:prstGeom prst="ellipse">
            <a:avLst/>
          </a:pr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7039155" y="1639018"/>
            <a:ext cx="353682" cy="362308"/>
          </a:xfrm>
          <a:prstGeom prst="ellipse">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6038490" y="1288910"/>
            <a:ext cx="871268" cy="892518"/>
          </a:xfrm>
          <a:prstGeom prst="ellipse">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8998275" y="1404119"/>
            <a:ext cx="2516012" cy="1231107"/>
            <a:chOff x="1517606" y="1668746"/>
            <a:chExt cx="2516012" cy="1231107"/>
          </a:xfrm>
        </p:grpSpPr>
        <p:sp>
          <p:nvSpPr>
            <p:cNvPr id="22" name="矩形 21"/>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23" name="矩形 22"/>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24" name="组合 23"/>
          <p:cNvGrpSpPr/>
          <p:nvPr/>
        </p:nvGrpSpPr>
        <p:grpSpPr>
          <a:xfrm>
            <a:off x="1028771" y="4526285"/>
            <a:ext cx="2516012" cy="1231107"/>
            <a:chOff x="1517606" y="1668746"/>
            <a:chExt cx="2516012" cy="1231107"/>
          </a:xfrm>
        </p:grpSpPr>
        <p:sp>
          <p:nvSpPr>
            <p:cNvPr id="25" name="矩形 24"/>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26" name="矩形 25"/>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27" name="组合 26"/>
          <p:cNvGrpSpPr/>
          <p:nvPr/>
        </p:nvGrpSpPr>
        <p:grpSpPr>
          <a:xfrm>
            <a:off x="997279" y="1385240"/>
            <a:ext cx="2435704" cy="1231107"/>
            <a:chOff x="1517606" y="1668746"/>
            <a:chExt cx="2435704" cy="1231107"/>
          </a:xfrm>
        </p:grpSpPr>
        <p:sp>
          <p:nvSpPr>
            <p:cNvPr id="28" name="矩形 27"/>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29" name="矩形 28"/>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30" name="组合 29"/>
          <p:cNvGrpSpPr/>
          <p:nvPr/>
        </p:nvGrpSpPr>
        <p:grpSpPr>
          <a:xfrm>
            <a:off x="9078583" y="4826684"/>
            <a:ext cx="2435704" cy="1231107"/>
            <a:chOff x="1517606" y="1668746"/>
            <a:chExt cx="2435704" cy="1231107"/>
          </a:xfrm>
        </p:grpSpPr>
        <p:sp>
          <p:nvSpPr>
            <p:cNvPr id="31" name="矩形 30"/>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2" name="矩形 31"/>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33" name="矩形 32"/>
          <p:cNvSpPr/>
          <p:nvPr/>
        </p:nvSpPr>
        <p:spPr>
          <a:xfrm>
            <a:off x="6956943" y="1648929"/>
            <a:ext cx="506604"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01</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34" name="矩形 33"/>
          <p:cNvSpPr/>
          <p:nvPr/>
        </p:nvSpPr>
        <p:spPr>
          <a:xfrm>
            <a:off x="4147607" y="2952495"/>
            <a:ext cx="506604"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02</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35" name="矩形 34"/>
          <p:cNvSpPr/>
          <p:nvPr/>
        </p:nvSpPr>
        <p:spPr>
          <a:xfrm>
            <a:off x="6956943" y="4296647"/>
            <a:ext cx="506604"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03</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36" name="矩形 35"/>
          <p:cNvSpPr/>
          <p:nvPr/>
        </p:nvSpPr>
        <p:spPr>
          <a:xfrm>
            <a:off x="4167736" y="5578157"/>
            <a:ext cx="506604"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04</a:t>
            </a:r>
            <a:endParaRPr lang="zh-CN" altLang="en-US" dirty="0">
              <a:solidFill>
                <a:prstClr val="white"/>
              </a:solidFill>
              <a:latin typeface="Haettenschweiler" panose="020B0706040902060204" pitchFamily="34" charset="0"/>
              <a:ea typeface="微软雅黑" panose="020B0503020204020204" pitchFamily="34" charset="-122"/>
            </a:endParaRPr>
          </a:p>
        </p:txBody>
      </p:sp>
      <p:grpSp>
        <p:nvGrpSpPr>
          <p:cNvPr id="37" name="组合 36"/>
          <p:cNvGrpSpPr/>
          <p:nvPr/>
        </p:nvGrpSpPr>
        <p:grpSpPr>
          <a:xfrm>
            <a:off x="6189174" y="4182624"/>
            <a:ext cx="558397" cy="424274"/>
            <a:chOff x="4268086" y="4221191"/>
            <a:chExt cx="509646" cy="387231"/>
          </a:xfrm>
          <a:solidFill>
            <a:schemeClr val="bg1"/>
          </a:solidFill>
        </p:grpSpPr>
        <p:sp>
          <p:nvSpPr>
            <p:cNvPr id="38"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39"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40" name="组合 39"/>
          <p:cNvGrpSpPr/>
          <p:nvPr/>
        </p:nvGrpSpPr>
        <p:grpSpPr>
          <a:xfrm>
            <a:off x="4998783" y="2889912"/>
            <a:ext cx="362805" cy="359064"/>
            <a:chOff x="6967126" y="4092464"/>
            <a:chExt cx="453105" cy="448433"/>
          </a:xfrm>
          <a:solidFill>
            <a:schemeClr val="bg1"/>
          </a:solidFill>
        </p:grpSpPr>
        <p:sp>
          <p:nvSpPr>
            <p:cNvPr id="41"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42"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43" name="组合 42"/>
          <p:cNvGrpSpPr/>
          <p:nvPr/>
        </p:nvGrpSpPr>
        <p:grpSpPr>
          <a:xfrm>
            <a:off x="6289220" y="1557930"/>
            <a:ext cx="373584" cy="357288"/>
            <a:chOff x="1004888" y="993775"/>
            <a:chExt cx="2438400" cy="2332038"/>
          </a:xfrm>
          <a:solidFill>
            <a:schemeClr val="bg1"/>
          </a:solidFill>
        </p:grpSpPr>
        <p:sp>
          <p:nvSpPr>
            <p:cNvPr id="44"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45" name="任意多边形 44"/>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sz="2000">
                <a:solidFill>
                  <a:prstClr val="black"/>
                </a:solidFill>
              </a:endParaRPr>
            </a:p>
          </p:txBody>
        </p:sp>
      </p:grpSp>
      <p:grpSp>
        <p:nvGrpSpPr>
          <p:cNvPr id="46" name="组合 45"/>
          <p:cNvGrpSpPr/>
          <p:nvPr/>
        </p:nvGrpSpPr>
        <p:grpSpPr>
          <a:xfrm>
            <a:off x="5017698" y="5473518"/>
            <a:ext cx="324391" cy="414856"/>
            <a:chOff x="1605186" y="572440"/>
            <a:chExt cx="563562" cy="720725"/>
          </a:xfrm>
          <a:solidFill>
            <a:schemeClr val="bg1"/>
          </a:solidFill>
        </p:grpSpPr>
        <p:sp>
          <p:nvSpPr>
            <p:cNvPr id="47"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Tree>
    <p:extLst>
      <p:ext uri="{BB962C8B-B14F-4D97-AF65-F5344CB8AC3E}">
        <p14:creationId xmlns:p14="http://schemas.microsoft.com/office/powerpoint/2010/main" val="153813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31" name="组合 30"/>
          <p:cNvGrpSpPr/>
          <p:nvPr/>
        </p:nvGrpSpPr>
        <p:grpSpPr>
          <a:xfrm>
            <a:off x="3670982" y="1187270"/>
            <a:ext cx="4959350" cy="4957763"/>
            <a:chOff x="3616325" y="1368425"/>
            <a:chExt cx="4959350" cy="4957763"/>
          </a:xfrm>
        </p:grpSpPr>
        <p:sp>
          <p:nvSpPr>
            <p:cNvPr id="9" name="Freeform 5"/>
            <p:cNvSpPr>
              <a:spLocks/>
            </p:cNvSpPr>
            <p:nvPr/>
          </p:nvSpPr>
          <p:spPr bwMode="auto">
            <a:xfrm>
              <a:off x="3616325" y="1368425"/>
              <a:ext cx="2479675" cy="3098800"/>
            </a:xfrm>
            <a:custGeom>
              <a:avLst/>
              <a:gdLst>
                <a:gd name="T0" fmla="*/ 1440 w 1920"/>
                <a:gd name="T1" fmla="*/ 480 h 2400"/>
                <a:gd name="T2" fmla="*/ 1920 w 1920"/>
                <a:gd name="T3" fmla="*/ 0 h 2400"/>
                <a:gd name="T4" fmla="*/ 0 w 1920"/>
                <a:gd name="T5" fmla="*/ 1920 h 2400"/>
                <a:gd name="T6" fmla="*/ 480 w 1920"/>
                <a:gd name="T7" fmla="*/ 2400 h 2400"/>
                <a:gd name="T8" fmla="*/ 960 w 1920"/>
                <a:gd name="T9" fmla="*/ 1920 h 2400"/>
                <a:gd name="T10" fmla="*/ 1920 w 1920"/>
                <a:gd name="T11" fmla="*/ 960 h 2400"/>
                <a:gd name="T12" fmla="*/ 1440 w 1920"/>
                <a:gd name="T13" fmla="*/ 480 h 2400"/>
              </a:gdLst>
              <a:ahLst/>
              <a:cxnLst>
                <a:cxn ang="0">
                  <a:pos x="T0" y="T1"/>
                </a:cxn>
                <a:cxn ang="0">
                  <a:pos x="T2" y="T3"/>
                </a:cxn>
                <a:cxn ang="0">
                  <a:pos x="T4" y="T5"/>
                </a:cxn>
                <a:cxn ang="0">
                  <a:pos x="T6" y="T7"/>
                </a:cxn>
                <a:cxn ang="0">
                  <a:pos x="T8" y="T9"/>
                </a:cxn>
                <a:cxn ang="0">
                  <a:pos x="T10" y="T11"/>
                </a:cxn>
                <a:cxn ang="0">
                  <a:pos x="T12" y="T13"/>
                </a:cxn>
              </a:cxnLst>
              <a:rect l="0" t="0" r="r" b="b"/>
              <a:pathLst>
                <a:path w="1920" h="2400">
                  <a:moveTo>
                    <a:pt x="1440" y="480"/>
                  </a:moveTo>
                  <a:cubicBezTo>
                    <a:pt x="1440" y="215"/>
                    <a:pt x="1655" y="0"/>
                    <a:pt x="1920" y="0"/>
                  </a:cubicBezTo>
                  <a:cubicBezTo>
                    <a:pt x="860" y="0"/>
                    <a:pt x="0" y="860"/>
                    <a:pt x="0" y="1920"/>
                  </a:cubicBezTo>
                  <a:cubicBezTo>
                    <a:pt x="0" y="2185"/>
                    <a:pt x="215" y="2400"/>
                    <a:pt x="480" y="2400"/>
                  </a:cubicBezTo>
                  <a:cubicBezTo>
                    <a:pt x="745" y="2400"/>
                    <a:pt x="960" y="2185"/>
                    <a:pt x="960" y="1920"/>
                  </a:cubicBezTo>
                  <a:cubicBezTo>
                    <a:pt x="960" y="1390"/>
                    <a:pt x="1390" y="960"/>
                    <a:pt x="1920" y="960"/>
                  </a:cubicBezTo>
                  <a:cubicBezTo>
                    <a:pt x="1655" y="960"/>
                    <a:pt x="1440" y="745"/>
                    <a:pt x="1440" y="480"/>
                  </a:cubicBezTo>
                  <a:close/>
                </a:path>
              </a:pathLst>
            </a:custGeom>
            <a:gradFill>
              <a:gsLst>
                <a:gs pos="100000">
                  <a:srgbClr val="F98E60"/>
                </a:gs>
                <a:gs pos="31000">
                  <a:srgbClr val="F98E60"/>
                </a:gs>
                <a:gs pos="91000">
                  <a:srgbClr val="DE5C49">
                    <a:lumMod val="90000"/>
                  </a:srgbClr>
                </a:gs>
              </a:gsLst>
              <a:lin ang="5400000" scaled="0"/>
            </a:gradFill>
            <a:ln w="12700">
              <a:gradFill>
                <a:gsLst>
                  <a:gs pos="0">
                    <a:srgbClr val="FBD0C1"/>
                  </a:gs>
                  <a:gs pos="100000">
                    <a:srgbClr val="FAA782"/>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6"/>
            <p:cNvSpPr>
              <a:spLocks/>
            </p:cNvSpPr>
            <p:nvPr/>
          </p:nvSpPr>
          <p:spPr bwMode="auto">
            <a:xfrm>
              <a:off x="5476875" y="1368425"/>
              <a:ext cx="3098800" cy="2479675"/>
            </a:xfrm>
            <a:custGeom>
              <a:avLst/>
              <a:gdLst>
                <a:gd name="T0" fmla="*/ 480 w 2400"/>
                <a:gd name="T1" fmla="*/ 0 h 1920"/>
                <a:gd name="T2" fmla="*/ 0 w 2400"/>
                <a:gd name="T3" fmla="*/ 480 h 1920"/>
                <a:gd name="T4" fmla="*/ 480 w 2400"/>
                <a:gd name="T5" fmla="*/ 960 h 1920"/>
                <a:gd name="T6" fmla="*/ 492 w 2400"/>
                <a:gd name="T7" fmla="*/ 960 h 1920"/>
                <a:gd name="T8" fmla="*/ 1440 w 2400"/>
                <a:gd name="T9" fmla="*/ 1920 h 1920"/>
                <a:gd name="T10" fmla="*/ 1920 w 2400"/>
                <a:gd name="T11" fmla="*/ 1440 h 1920"/>
                <a:gd name="T12" fmla="*/ 2400 w 2400"/>
                <a:gd name="T13" fmla="*/ 1920 h 1920"/>
                <a:gd name="T14" fmla="*/ 480 w 2400"/>
                <a:gd name="T15" fmla="*/ 0 h 19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0" h="1920">
                  <a:moveTo>
                    <a:pt x="480" y="0"/>
                  </a:moveTo>
                  <a:cubicBezTo>
                    <a:pt x="215" y="0"/>
                    <a:pt x="0" y="215"/>
                    <a:pt x="0" y="480"/>
                  </a:cubicBezTo>
                  <a:cubicBezTo>
                    <a:pt x="0" y="745"/>
                    <a:pt x="215" y="960"/>
                    <a:pt x="480" y="960"/>
                  </a:cubicBezTo>
                  <a:cubicBezTo>
                    <a:pt x="484" y="960"/>
                    <a:pt x="488" y="960"/>
                    <a:pt x="492" y="960"/>
                  </a:cubicBezTo>
                  <a:cubicBezTo>
                    <a:pt x="1017" y="967"/>
                    <a:pt x="1440" y="1394"/>
                    <a:pt x="1440" y="1920"/>
                  </a:cubicBezTo>
                  <a:cubicBezTo>
                    <a:pt x="1440" y="1655"/>
                    <a:pt x="1655" y="1440"/>
                    <a:pt x="1920" y="1440"/>
                  </a:cubicBezTo>
                  <a:cubicBezTo>
                    <a:pt x="2185" y="1440"/>
                    <a:pt x="2400" y="1655"/>
                    <a:pt x="2400" y="1920"/>
                  </a:cubicBezTo>
                  <a:cubicBezTo>
                    <a:pt x="2400" y="860"/>
                    <a:pt x="1540" y="0"/>
                    <a:pt x="480" y="0"/>
                  </a:cubicBezTo>
                  <a:close/>
                </a:path>
              </a:pathLst>
            </a:custGeom>
            <a:gradFill>
              <a:gsLst>
                <a:gs pos="0">
                  <a:srgbClr val="465866">
                    <a:lumMod val="83000"/>
                    <a:lumOff val="17000"/>
                  </a:srgbClr>
                </a:gs>
                <a:gs pos="100000">
                  <a:srgbClr val="41515E"/>
                </a:gs>
              </a:gsLst>
              <a:lin ang="6000000" scaled="0"/>
            </a:gradFill>
            <a:ln w="12700">
              <a:gradFill>
                <a:gsLst>
                  <a:gs pos="100000">
                    <a:srgbClr val="768EA2"/>
                  </a:gs>
                  <a:gs pos="0">
                    <a:srgbClr val="839AAB"/>
                  </a:gs>
                </a:gsLst>
                <a:lin ang="5400000" scaled="1"/>
              </a:grad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7"/>
            <p:cNvSpPr>
              <a:spLocks/>
            </p:cNvSpPr>
            <p:nvPr/>
          </p:nvSpPr>
          <p:spPr bwMode="auto">
            <a:xfrm>
              <a:off x="6096000" y="3227388"/>
              <a:ext cx="2479675" cy="3098800"/>
            </a:xfrm>
            <a:custGeom>
              <a:avLst/>
              <a:gdLst>
                <a:gd name="T0" fmla="*/ 1440 w 1920"/>
                <a:gd name="T1" fmla="*/ 0 h 2400"/>
                <a:gd name="T2" fmla="*/ 960 w 1920"/>
                <a:gd name="T3" fmla="*/ 480 h 2400"/>
                <a:gd name="T4" fmla="*/ 960 w 1920"/>
                <a:gd name="T5" fmla="*/ 492 h 2400"/>
                <a:gd name="T6" fmla="*/ 0 w 1920"/>
                <a:gd name="T7" fmla="*/ 1440 h 2400"/>
                <a:gd name="T8" fmla="*/ 480 w 1920"/>
                <a:gd name="T9" fmla="*/ 1920 h 2400"/>
                <a:gd name="T10" fmla="*/ 0 w 1920"/>
                <a:gd name="T11" fmla="*/ 2400 h 2400"/>
                <a:gd name="T12" fmla="*/ 1920 w 1920"/>
                <a:gd name="T13" fmla="*/ 480 h 2400"/>
                <a:gd name="T14" fmla="*/ 1440 w 1920"/>
                <a:gd name="T15" fmla="*/ 0 h 2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0" h="2400">
                  <a:moveTo>
                    <a:pt x="1440" y="0"/>
                  </a:moveTo>
                  <a:cubicBezTo>
                    <a:pt x="1175" y="0"/>
                    <a:pt x="960" y="215"/>
                    <a:pt x="960" y="480"/>
                  </a:cubicBezTo>
                  <a:cubicBezTo>
                    <a:pt x="960" y="484"/>
                    <a:pt x="960" y="488"/>
                    <a:pt x="960" y="492"/>
                  </a:cubicBezTo>
                  <a:cubicBezTo>
                    <a:pt x="953" y="1017"/>
                    <a:pt x="526" y="1440"/>
                    <a:pt x="0" y="1440"/>
                  </a:cubicBezTo>
                  <a:cubicBezTo>
                    <a:pt x="265" y="1440"/>
                    <a:pt x="480" y="1655"/>
                    <a:pt x="480" y="1920"/>
                  </a:cubicBezTo>
                  <a:cubicBezTo>
                    <a:pt x="480" y="2185"/>
                    <a:pt x="265" y="2400"/>
                    <a:pt x="0" y="2400"/>
                  </a:cubicBezTo>
                  <a:cubicBezTo>
                    <a:pt x="1060" y="2400"/>
                    <a:pt x="1920" y="1540"/>
                    <a:pt x="1920" y="480"/>
                  </a:cubicBezTo>
                  <a:cubicBezTo>
                    <a:pt x="1920" y="215"/>
                    <a:pt x="1705" y="0"/>
                    <a:pt x="1440" y="0"/>
                  </a:cubicBezTo>
                  <a:close/>
                </a:path>
              </a:pathLst>
            </a:custGeom>
            <a:gradFill>
              <a:gsLst>
                <a:gs pos="37000">
                  <a:srgbClr val="F8CE5E"/>
                </a:gs>
                <a:gs pos="100000">
                  <a:srgbClr val="F4AE56">
                    <a:lumMod val="90000"/>
                  </a:srgbClr>
                </a:gs>
              </a:gsLst>
              <a:lin ang="5400000" scaled="0"/>
            </a:gradFill>
            <a:ln w="12700">
              <a:gradFill>
                <a:gsLst>
                  <a:gs pos="100000">
                    <a:srgbClr val="F6C482"/>
                  </a:gs>
                  <a:gs pos="0">
                    <a:srgbClr val="FADE90"/>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8"/>
            <p:cNvSpPr>
              <a:spLocks/>
            </p:cNvSpPr>
            <p:nvPr/>
          </p:nvSpPr>
          <p:spPr bwMode="auto">
            <a:xfrm>
              <a:off x="3616325" y="3848100"/>
              <a:ext cx="3100388" cy="2478088"/>
            </a:xfrm>
            <a:custGeom>
              <a:avLst/>
              <a:gdLst>
                <a:gd name="T0" fmla="*/ 1920 w 2400"/>
                <a:gd name="T1" fmla="*/ 960 h 1920"/>
                <a:gd name="T2" fmla="*/ 960 w 2400"/>
                <a:gd name="T3" fmla="*/ 0 h 1920"/>
                <a:gd name="T4" fmla="*/ 480 w 2400"/>
                <a:gd name="T5" fmla="*/ 480 h 1920"/>
                <a:gd name="T6" fmla="*/ 0 w 2400"/>
                <a:gd name="T7" fmla="*/ 0 h 1920"/>
                <a:gd name="T8" fmla="*/ 1920 w 2400"/>
                <a:gd name="T9" fmla="*/ 1920 h 1920"/>
                <a:gd name="T10" fmla="*/ 2400 w 2400"/>
                <a:gd name="T11" fmla="*/ 1440 h 1920"/>
                <a:gd name="T12" fmla="*/ 1920 w 2400"/>
                <a:gd name="T13" fmla="*/ 960 h 1920"/>
              </a:gdLst>
              <a:ahLst/>
              <a:cxnLst>
                <a:cxn ang="0">
                  <a:pos x="T0" y="T1"/>
                </a:cxn>
                <a:cxn ang="0">
                  <a:pos x="T2" y="T3"/>
                </a:cxn>
                <a:cxn ang="0">
                  <a:pos x="T4" y="T5"/>
                </a:cxn>
                <a:cxn ang="0">
                  <a:pos x="T6" y="T7"/>
                </a:cxn>
                <a:cxn ang="0">
                  <a:pos x="T8" y="T9"/>
                </a:cxn>
                <a:cxn ang="0">
                  <a:pos x="T10" y="T11"/>
                </a:cxn>
                <a:cxn ang="0">
                  <a:pos x="T12" y="T13"/>
                </a:cxn>
              </a:cxnLst>
              <a:rect l="0" t="0" r="r" b="b"/>
              <a:pathLst>
                <a:path w="2400" h="1920">
                  <a:moveTo>
                    <a:pt x="1920" y="960"/>
                  </a:moveTo>
                  <a:cubicBezTo>
                    <a:pt x="1390" y="960"/>
                    <a:pt x="960" y="530"/>
                    <a:pt x="960" y="0"/>
                  </a:cubicBezTo>
                  <a:cubicBezTo>
                    <a:pt x="960" y="265"/>
                    <a:pt x="745" y="480"/>
                    <a:pt x="480" y="480"/>
                  </a:cubicBezTo>
                  <a:cubicBezTo>
                    <a:pt x="215" y="480"/>
                    <a:pt x="0" y="265"/>
                    <a:pt x="0" y="0"/>
                  </a:cubicBezTo>
                  <a:cubicBezTo>
                    <a:pt x="0" y="1060"/>
                    <a:pt x="860" y="1920"/>
                    <a:pt x="1920" y="1920"/>
                  </a:cubicBezTo>
                  <a:cubicBezTo>
                    <a:pt x="2185" y="1920"/>
                    <a:pt x="2400" y="1705"/>
                    <a:pt x="2400" y="1440"/>
                  </a:cubicBezTo>
                  <a:cubicBezTo>
                    <a:pt x="2400" y="1175"/>
                    <a:pt x="2185" y="960"/>
                    <a:pt x="1920" y="960"/>
                  </a:cubicBezTo>
                  <a:close/>
                </a:path>
              </a:pathLst>
            </a:custGeom>
            <a:gradFill>
              <a:gsLst>
                <a:gs pos="0">
                  <a:srgbClr val="24A5A6"/>
                </a:gs>
                <a:gs pos="42000">
                  <a:srgbClr val="2FC4C6"/>
                </a:gs>
                <a:gs pos="100000">
                  <a:srgbClr val="24A6A7">
                    <a:lumMod val="95000"/>
                  </a:srgbClr>
                </a:gs>
              </a:gsLst>
              <a:lin ang="0" scaled="0"/>
            </a:gradFill>
            <a:ln w="12700">
              <a:gradFill>
                <a:gsLst>
                  <a:gs pos="0">
                    <a:srgbClr val="67D8DB"/>
                  </a:gs>
                  <a:gs pos="100000">
                    <a:srgbClr val="5EDCDC"/>
                  </a:gs>
                </a:gsLst>
                <a:lin ang="3600000" scaled="0"/>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Freeform 9"/>
            <p:cNvSpPr>
              <a:spLocks/>
            </p:cNvSpPr>
            <p:nvPr/>
          </p:nvSpPr>
          <p:spPr bwMode="auto">
            <a:xfrm>
              <a:off x="4856163" y="2608263"/>
              <a:ext cx="1860550" cy="1239838"/>
            </a:xfrm>
            <a:custGeom>
              <a:avLst/>
              <a:gdLst>
                <a:gd name="T0" fmla="*/ 1440 w 1440"/>
                <a:gd name="T1" fmla="*/ 480 h 960"/>
                <a:gd name="T2" fmla="*/ 960 w 1440"/>
                <a:gd name="T3" fmla="*/ 960 h 960"/>
                <a:gd name="T4" fmla="*/ 480 w 1440"/>
                <a:gd name="T5" fmla="*/ 480 h 960"/>
                <a:gd name="T6" fmla="*/ 0 w 1440"/>
                <a:gd name="T7" fmla="*/ 960 h 960"/>
                <a:gd name="T8" fmla="*/ 960 w 1440"/>
                <a:gd name="T9" fmla="*/ 0 h 960"/>
                <a:gd name="T10" fmla="*/ 972 w 1440"/>
                <a:gd name="T11" fmla="*/ 0 h 960"/>
                <a:gd name="T12" fmla="*/ 1440 w 1440"/>
                <a:gd name="T13" fmla="*/ 480 h 960"/>
              </a:gdLst>
              <a:ahLst/>
              <a:cxnLst>
                <a:cxn ang="0">
                  <a:pos x="T0" y="T1"/>
                </a:cxn>
                <a:cxn ang="0">
                  <a:pos x="T2" y="T3"/>
                </a:cxn>
                <a:cxn ang="0">
                  <a:pos x="T4" y="T5"/>
                </a:cxn>
                <a:cxn ang="0">
                  <a:pos x="T6" y="T7"/>
                </a:cxn>
                <a:cxn ang="0">
                  <a:pos x="T8" y="T9"/>
                </a:cxn>
                <a:cxn ang="0">
                  <a:pos x="T10" y="T11"/>
                </a:cxn>
                <a:cxn ang="0">
                  <a:pos x="T12" y="T13"/>
                </a:cxn>
              </a:cxnLst>
              <a:rect l="0" t="0" r="r" b="b"/>
              <a:pathLst>
                <a:path w="1440" h="960">
                  <a:moveTo>
                    <a:pt x="1440" y="480"/>
                  </a:moveTo>
                  <a:cubicBezTo>
                    <a:pt x="1440" y="745"/>
                    <a:pt x="1225" y="960"/>
                    <a:pt x="960" y="960"/>
                  </a:cubicBezTo>
                  <a:cubicBezTo>
                    <a:pt x="960" y="695"/>
                    <a:pt x="745" y="480"/>
                    <a:pt x="480" y="480"/>
                  </a:cubicBezTo>
                  <a:cubicBezTo>
                    <a:pt x="215" y="480"/>
                    <a:pt x="0" y="695"/>
                    <a:pt x="0" y="960"/>
                  </a:cubicBezTo>
                  <a:cubicBezTo>
                    <a:pt x="0" y="430"/>
                    <a:pt x="430" y="0"/>
                    <a:pt x="960" y="0"/>
                  </a:cubicBezTo>
                  <a:cubicBezTo>
                    <a:pt x="964" y="0"/>
                    <a:pt x="968" y="0"/>
                    <a:pt x="972" y="0"/>
                  </a:cubicBezTo>
                  <a:cubicBezTo>
                    <a:pt x="1232" y="7"/>
                    <a:pt x="1440" y="219"/>
                    <a:pt x="1440" y="480"/>
                  </a:cubicBezTo>
                  <a:close/>
                </a:path>
              </a:pathLst>
            </a:cu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10"/>
            <p:cNvSpPr>
              <a:spLocks/>
            </p:cNvSpPr>
            <p:nvPr/>
          </p:nvSpPr>
          <p:spPr bwMode="auto">
            <a:xfrm>
              <a:off x="6096000" y="2616889"/>
              <a:ext cx="1239838" cy="1858963"/>
            </a:xfrm>
            <a:custGeom>
              <a:avLst/>
              <a:gdLst>
                <a:gd name="T0" fmla="*/ 960 w 960"/>
                <a:gd name="T1" fmla="*/ 960 h 1440"/>
                <a:gd name="T2" fmla="*/ 960 w 960"/>
                <a:gd name="T3" fmla="*/ 972 h 1440"/>
                <a:gd name="T4" fmla="*/ 480 w 960"/>
                <a:gd name="T5" fmla="*/ 1440 h 1440"/>
                <a:gd name="T6" fmla="*/ 0 w 960"/>
                <a:gd name="T7" fmla="*/ 960 h 1440"/>
                <a:gd name="T8" fmla="*/ 480 w 960"/>
                <a:gd name="T9" fmla="*/ 480 h 1440"/>
                <a:gd name="T10" fmla="*/ 12 w 960"/>
                <a:gd name="T11" fmla="*/ 0 h 1440"/>
                <a:gd name="T12" fmla="*/ 960 w 960"/>
                <a:gd name="T13" fmla="*/ 960 h 1440"/>
              </a:gdLst>
              <a:ahLst/>
              <a:cxnLst>
                <a:cxn ang="0">
                  <a:pos x="T0" y="T1"/>
                </a:cxn>
                <a:cxn ang="0">
                  <a:pos x="T2" y="T3"/>
                </a:cxn>
                <a:cxn ang="0">
                  <a:pos x="T4" y="T5"/>
                </a:cxn>
                <a:cxn ang="0">
                  <a:pos x="T6" y="T7"/>
                </a:cxn>
                <a:cxn ang="0">
                  <a:pos x="T8" y="T9"/>
                </a:cxn>
                <a:cxn ang="0">
                  <a:pos x="T10" y="T11"/>
                </a:cxn>
                <a:cxn ang="0">
                  <a:pos x="T12" y="T13"/>
                </a:cxn>
              </a:cxnLst>
              <a:rect l="0" t="0" r="r" b="b"/>
              <a:pathLst>
                <a:path w="960" h="1440">
                  <a:moveTo>
                    <a:pt x="960" y="960"/>
                  </a:moveTo>
                  <a:cubicBezTo>
                    <a:pt x="960" y="964"/>
                    <a:pt x="960" y="968"/>
                    <a:pt x="960" y="972"/>
                  </a:cubicBezTo>
                  <a:cubicBezTo>
                    <a:pt x="953" y="1232"/>
                    <a:pt x="741" y="1440"/>
                    <a:pt x="480" y="1440"/>
                  </a:cubicBezTo>
                  <a:cubicBezTo>
                    <a:pt x="215" y="1440"/>
                    <a:pt x="0" y="1225"/>
                    <a:pt x="0" y="960"/>
                  </a:cubicBezTo>
                  <a:cubicBezTo>
                    <a:pt x="265" y="960"/>
                    <a:pt x="480" y="745"/>
                    <a:pt x="480" y="480"/>
                  </a:cubicBezTo>
                  <a:cubicBezTo>
                    <a:pt x="480" y="219"/>
                    <a:pt x="272" y="7"/>
                    <a:pt x="12" y="0"/>
                  </a:cubicBezTo>
                  <a:cubicBezTo>
                    <a:pt x="537" y="7"/>
                    <a:pt x="960" y="434"/>
                    <a:pt x="960" y="960"/>
                  </a:cubicBezTo>
                  <a:close/>
                </a:path>
              </a:pathLst>
            </a:cu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11"/>
            <p:cNvSpPr>
              <a:spLocks/>
            </p:cNvSpPr>
            <p:nvPr/>
          </p:nvSpPr>
          <p:spPr bwMode="auto">
            <a:xfrm>
              <a:off x="5476875" y="3848100"/>
              <a:ext cx="1858963" cy="1238250"/>
            </a:xfrm>
            <a:custGeom>
              <a:avLst/>
              <a:gdLst>
                <a:gd name="T0" fmla="*/ 1440 w 1440"/>
                <a:gd name="T1" fmla="*/ 12 h 960"/>
                <a:gd name="T2" fmla="*/ 480 w 1440"/>
                <a:gd name="T3" fmla="*/ 960 h 960"/>
                <a:gd name="T4" fmla="*/ 0 w 1440"/>
                <a:gd name="T5" fmla="*/ 480 h 960"/>
                <a:gd name="T6" fmla="*/ 480 w 1440"/>
                <a:gd name="T7" fmla="*/ 0 h 960"/>
                <a:gd name="T8" fmla="*/ 960 w 1440"/>
                <a:gd name="T9" fmla="*/ 480 h 960"/>
                <a:gd name="T10" fmla="*/ 1440 w 1440"/>
                <a:gd name="T11" fmla="*/ 12 h 960"/>
              </a:gdLst>
              <a:ahLst/>
              <a:cxnLst>
                <a:cxn ang="0">
                  <a:pos x="T0" y="T1"/>
                </a:cxn>
                <a:cxn ang="0">
                  <a:pos x="T2" y="T3"/>
                </a:cxn>
                <a:cxn ang="0">
                  <a:pos x="T4" y="T5"/>
                </a:cxn>
                <a:cxn ang="0">
                  <a:pos x="T6" y="T7"/>
                </a:cxn>
                <a:cxn ang="0">
                  <a:pos x="T8" y="T9"/>
                </a:cxn>
                <a:cxn ang="0">
                  <a:pos x="T10" y="T11"/>
                </a:cxn>
              </a:cxnLst>
              <a:rect l="0" t="0" r="r" b="b"/>
              <a:pathLst>
                <a:path w="1440" h="960">
                  <a:moveTo>
                    <a:pt x="1440" y="12"/>
                  </a:moveTo>
                  <a:cubicBezTo>
                    <a:pt x="1433" y="537"/>
                    <a:pt x="1006" y="960"/>
                    <a:pt x="480" y="960"/>
                  </a:cubicBezTo>
                  <a:cubicBezTo>
                    <a:pt x="215" y="960"/>
                    <a:pt x="0" y="745"/>
                    <a:pt x="0" y="480"/>
                  </a:cubicBezTo>
                  <a:cubicBezTo>
                    <a:pt x="0" y="215"/>
                    <a:pt x="215" y="0"/>
                    <a:pt x="480" y="0"/>
                  </a:cubicBezTo>
                  <a:cubicBezTo>
                    <a:pt x="480" y="265"/>
                    <a:pt x="695" y="480"/>
                    <a:pt x="960" y="480"/>
                  </a:cubicBezTo>
                  <a:cubicBezTo>
                    <a:pt x="1221" y="480"/>
                    <a:pt x="1433" y="272"/>
                    <a:pt x="1440" y="12"/>
                  </a:cubicBezTo>
                  <a:close/>
                </a:path>
              </a:pathLst>
            </a:cu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Freeform 12"/>
            <p:cNvSpPr>
              <a:spLocks/>
            </p:cNvSpPr>
            <p:nvPr/>
          </p:nvSpPr>
          <p:spPr bwMode="auto">
            <a:xfrm>
              <a:off x="4856163" y="3227388"/>
              <a:ext cx="1239838" cy="1858963"/>
            </a:xfrm>
            <a:custGeom>
              <a:avLst/>
              <a:gdLst>
                <a:gd name="T0" fmla="*/ 960 w 960"/>
                <a:gd name="T1" fmla="*/ 1440 h 1440"/>
                <a:gd name="T2" fmla="*/ 0 w 960"/>
                <a:gd name="T3" fmla="*/ 480 h 1440"/>
                <a:gd name="T4" fmla="*/ 480 w 960"/>
                <a:gd name="T5" fmla="*/ 0 h 1440"/>
                <a:gd name="T6" fmla="*/ 960 w 960"/>
                <a:gd name="T7" fmla="*/ 480 h 1440"/>
                <a:gd name="T8" fmla="*/ 480 w 960"/>
                <a:gd name="T9" fmla="*/ 960 h 1440"/>
                <a:gd name="T10" fmla="*/ 960 w 960"/>
                <a:gd name="T11" fmla="*/ 1440 h 1440"/>
              </a:gdLst>
              <a:ahLst/>
              <a:cxnLst>
                <a:cxn ang="0">
                  <a:pos x="T0" y="T1"/>
                </a:cxn>
                <a:cxn ang="0">
                  <a:pos x="T2" y="T3"/>
                </a:cxn>
                <a:cxn ang="0">
                  <a:pos x="T4" y="T5"/>
                </a:cxn>
                <a:cxn ang="0">
                  <a:pos x="T6" y="T7"/>
                </a:cxn>
                <a:cxn ang="0">
                  <a:pos x="T8" y="T9"/>
                </a:cxn>
                <a:cxn ang="0">
                  <a:pos x="T10" y="T11"/>
                </a:cxn>
              </a:cxnLst>
              <a:rect l="0" t="0" r="r" b="b"/>
              <a:pathLst>
                <a:path w="960" h="1440">
                  <a:moveTo>
                    <a:pt x="960" y="1440"/>
                  </a:moveTo>
                  <a:cubicBezTo>
                    <a:pt x="430" y="1440"/>
                    <a:pt x="0" y="1010"/>
                    <a:pt x="0" y="480"/>
                  </a:cubicBezTo>
                  <a:cubicBezTo>
                    <a:pt x="0" y="215"/>
                    <a:pt x="215" y="0"/>
                    <a:pt x="480" y="0"/>
                  </a:cubicBezTo>
                  <a:cubicBezTo>
                    <a:pt x="745" y="0"/>
                    <a:pt x="960" y="215"/>
                    <a:pt x="960" y="480"/>
                  </a:cubicBezTo>
                  <a:cubicBezTo>
                    <a:pt x="695" y="480"/>
                    <a:pt x="480" y="695"/>
                    <a:pt x="480" y="960"/>
                  </a:cubicBezTo>
                  <a:cubicBezTo>
                    <a:pt x="480" y="1225"/>
                    <a:pt x="695" y="1440"/>
                    <a:pt x="960" y="1440"/>
                  </a:cubicBezTo>
                  <a:close/>
                </a:path>
              </a:pathLst>
            </a:cu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Freeform 13"/>
            <p:cNvSpPr>
              <a:spLocks/>
            </p:cNvSpPr>
            <p:nvPr/>
          </p:nvSpPr>
          <p:spPr bwMode="auto">
            <a:xfrm>
              <a:off x="6142038" y="2095500"/>
              <a:ext cx="111125" cy="107950"/>
            </a:xfrm>
            <a:custGeom>
              <a:avLst/>
              <a:gdLst>
                <a:gd name="T0" fmla="*/ 67 w 86"/>
                <a:gd name="T1" fmla="*/ 21 h 84"/>
                <a:gd name="T2" fmla="*/ 75 w 86"/>
                <a:gd name="T3" fmla="*/ 66 h 84"/>
                <a:gd name="T4" fmla="*/ 31 w 86"/>
                <a:gd name="T5" fmla="*/ 74 h 84"/>
                <a:gd name="T6" fmla="*/ 1 w 86"/>
                <a:gd name="T7" fmla="*/ 53 h 84"/>
                <a:gd name="T8" fmla="*/ 1 w 86"/>
                <a:gd name="T9" fmla="*/ 51 h 84"/>
                <a:gd name="T10" fmla="*/ 36 w 86"/>
                <a:gd name="T11" fmla="*/ 1 h 84"/>
                <a:gd name="T12" fmla="*/ 38 w 86"/>
                <a:gd name="T13" fmla="*/ 1 h 84"/>
                <a:gd name="T14" fmla="*/ 67 w 86"/>
                <a:gd name="T15" fmla="*/ 21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84">
                  <a:moveTo>
                    <a:pt x="67" y="21"/>
                  </a:moveTo>
                  <a:cubicBezTo>
                    <a:pt x="82" y="31"/>
                    <a:pt x="86" y="51"/>
                    <a:pt x="75" y="66"/>
                  </a:cubicBezTo>
                  <a:cubicBezTo>
                    <a:pt x="65" y="80"/>
                    <a:pt x="45" y="84"/>
                    <a:pt x="31" y="74"/>
                  </a:cubicBezTo>
                  <a:cubicBezTo>
                    <a:pt x="1" y="53"/>
                    <a:pt x="1" y="53"/>
                    <a:pt x="1" y="53"/>
                  </a:cubicBezTo>
                  <a:cubicBezTo>
                    <a:pt x="0" y="53"/>
                    <a:pt x="0" y="52"/>
                    <a:pt x="1" y="51"/>
                  </a:cubicBezTo>
                  <a:cubicBezTo>
                    <a:pt x="19" y="40"/>
                    <a:pt x="31" y="22"/>
                    <a:pt x="36" y="1"/>
                  </a:cubicBezTo>
                  <a:cubicBezTo>
                    <a:pt x="36" y="1"/>
                    <a:pt x="37" y="0"/>
                    <a:pt x="38" y="1"/>
                  </a:cubicBezTo>
                  <a:lnTo>
                    <a:pt x="67"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14"/>
            <p:cNvSpPr>
              <a:spLocks noEditPoints="1"/>
            </p:cNvSpPr>
            <p:nvPr/>
          </p:nvSpPr>
          <p:spPr bwMode="auto">
            <a:xfrm>
              <a:off x="5710238" y="1760538"/>
              <a:ext cx="469900" cy="392113"/>
            </a:xfrm>
            <a:custGeom>
              <a:avLst/>
              <a:gdLst>
                <a:gd name="T0" fmla="*/ 361 w 364"/>
                <a:gd name="T1" fmla="*/ 251 h 304"/>
                <a:gd name="T2" fmla="*/ 270 w 364"/>
                <a:gd name="T3" fmla="*/ 188 h 304"/>
                <a:gd name="T4" fmla="*/ 241 w 364"/>
                <a:gd name="T5" fmla="*/ 184 h 304"/>
                <a:gd name="T6" fmla="*/ 240 w 364"/>
                <a:gd name="T7" fmla="*/ 183 h 304"/>
                <a:gd name="T8" fmla="*/ 200 w 364"/>
                <a:gd name="T9" fmla="*/ 37 h 304"/>
                <a:gd name="T10" fmla="*/ 37 w 364"/>
                <a:gd name="T11" fmla="*/ 67 h 304"/>
                <a:gd name="T12" fmla="*/ 67 w 364"/>
                <a:gd name="T13" fmla="*/ 230 h 304"/>
                <a:gd name="T14" fmla="*/ 218 w 364"/>
                <a:gd name="T15" fmla="*/ 215 h 304"/>
                <a:gd name="T16" fmla="*/ 219 w 364"/>
                <a:gd name="T17" fmla="*/ 216 h 304"/>
                <a:gd name="T18" fmla="*/ 233 w 364"/>
                <a:gd name="T19" fmla="*/ 241 h 304"/>
                <a:gd name="T20" fmla="*/ 322 w 364"/>
                <a:gd name="T21" fmla="*/ 303 h 304"/>
                <a:gd name="T22" fmla="*/ 329 w 364"/>
                <a:gd name="T23" fmla="*/ 303 h 304"/>
                <a:gd name="T24" fmla="*/ 363 w 364"/>
                <a:gd name="T25" fmla="*/ 257 h 304"/>
                <a:gd name="T26" fmla="*/ 361 w 364"/>
                <a:gd name="T27" fmla="*/ 251 h 304"/>
                <a:gd name="T28" fmla="*/ 201 w 364"/>
                <a:gd name="T29" fmla="*/ 180 h 304"/>
                <a:gd name="T30" fmla="*/ 87 w 364"/>
                <a:gd name="T31" fmla="*/ 201 h 304"/>
                <a:gd name="T32" fmla="*/ 66 w 364"/>
                <a:gd name="T33" fmla="*/ 87 h 304"/>
                <a:gd name="T34" fmla="*/ 180 w 364"/>
                <a:gd name="T35" fmla="*/ 66 h 304"/>
                <a:gd name="T36" fmla="*/ 201 w 364"/>
                <a:gd name="T37" fmla="*/ 18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304">
                  <a:moveTo>
                    <a:pt x="361" y="251"/>
                  </a:moveTo>
                  <a:cubicBezTo>
                    <a:pt x="270" y="188"/>
                    <a:pt x="270" y="188"/>
                    <a:pt x="270" y="188"/>
                  </a:cubicBezTo>
                  <a:cubicBezTo>
                    <a:pt x="261" y="182"/>
                    <a:pt x="250" y="181"/>
                    <a:pt x="241" y="184"/>
                  </a:cubicBezTo>
                  <a:cubicBezTo>
                    <a:pt x="240" y="184"/>
                    <a:pt x="239" y="184"/>
                    <a:pt x="240" y="183"/>
                  </a:cubicBezTo>
                  <a:cubicBezTo>
                    <a:pt x="264" y="132"/>
                    <a:pt x="248" y="70"/>
                    <a:pt x="200" y="37"/>
                  </a:cubicBezTo>
                  <a:cubicBezTo>
                    <a:pt x="147" y="0"/>
                    <a:pt x="74" y="13"/>
                    <a:pt x="37" y="67"/>
                  </a:cubicBezTo>
                  <a:cubicBezTo>
                    <a:pt x="0" y="120"/>
                    <a:pt x="14" y="193"/>
                    <a:pt x="67" y="230"/>
                  </a:cubicBezTo>
                  <a:cubicBezTo>
                    <a:pt x="115" y="263"/>
                    <a:pt x="179" y="255"/>
                    <a:pt x="218" y="215"/>
                  </a:cubicBezTo>
                  <a:cubicBezTo>
                    <a:pt x="218" y="214"/>
                    <a:pt x="219" y="215"/>
                    <a:pt x="219" y="216"/>
                  </a:cubicBezTo>
                  <a:cubicBezTo>
                    <a:pt x="219" y="225"/>
                    <a:pt x="224" y="235"/>
                    <a:pt x="233" y="241"/>
                  </a:cubicBezTo>
                  <a:cubicBezTo>
                    <a:pt x="322" y="303"/>
                    <a:pt x="322" y="303"/>
                    <a:pt x="322" y="303"/>
                  </a:cubicBezTo>
                  <a:cubicBezTo>
                    <a:pt x="324" y="304"/>
                    <a:pt x="327" y="304"/>
                    <a:pt x="329" y="303"/>
                  </a:cubicBezTo>
                  <a:cubicBezTo>
                    <a:pt x="346" y="292"/>
                    <a:pt x="358" y="276"/>
                    <a:pt x="363" y="257"/>
                  </a:cubicBezTo>
                  <a:cubicBezTo>
                    <a:pt x="364" y="255"/>
                    <a:pt x="363" y="253"/>
                    <a:pt x="361" y="251"/>
                  </a:cubicBezTo>
                  <a:close/>
                  <a:moveTo>
                    <a:pt x="201" y="180"/>
                  </a:moveTo>
                  <a:cubicBezTo>
                    <a:pt x="175" y="217"/>
                    <a:pt x="124" y="226"/>
                    <a:pt x="87" y="201"/>
                  </a:cubicBezTo>
                  <a:cubicBezTo>
                    <a:pt x="50" y="175"/>
                    <a:pt x="41" y="124"/>
                    <a:pt x="66" y="87"/>
                  </a:cubicBezTo>
                  <a:cubicBezTo>
                    <a:pt x="92" y="50"/>
                    <a:pt x="143" y="40"/>
                    <a:pt x="180" y="66"/>
                  </a:cubicBezTo>
                  <a:cubicBezTo>
                    <a:pt x="217" y="92"/>
                    <a:pt x="226" y="143"/>
                    <a:pt x="201" y="1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15"/>
            <p:cNvSpPr>
              <a:spLocks/>
            </p:cNvSpPr>
            <p:nvPr/>
          </p:nvSpPr>
          <p:spPr bwMode="auto">
            <a:xfrm>
              <a:off x="4000500" y="3695700"/>
              <a:ext cx="249238" cy="247650"/>
            </a:xfrm>
            <a:custGeom>
              <a:avLst/>
              <a:gdLst>
                <a:gd name="T0" fmla="*/ 69 w 193"/>
                <a:gd name="T1" fmla="*/ 188 h 192"/>
                <a:gd name="T2" fmla="*/ 64 w 193"/>
                <a:gd name="T3" fmla="*/ 192 h 192"/>
                <a:gd name="T4" fmla="*/ 4 w 193"/>
                <a:gd name="T5" fmla="*/ 192 h 192"/>
                <a:gd name="T6" fmla="*/ 1 w 193"/>
                <a:gd name="T7" fmla="*/ 188 h 192"/>
                <a:gd name="T8" fmla="*/ 189 w 193"/>
                <a:gd name="T9" fmla="*/ 0 h 192"/>
                <a:gd name="T10" fmla="*/ 193 w 193"/>
                <a:gd name="T11" fmla="*/ 4 h 192"/>
                <a:gd name="T12" fmla="*/ 193 w 193"/>
                <a:gd name="T13" fmla="*/ 64 h 192"/>
                <a:gd name="T14" fmla="*/ 189 w 193"/>
                <a:gd name="T15" fmla="*/ 68 h 192"/>
                <a:gd name="T16" fmla="*/ 69 w 193"/>
                <a:gd name="T17" fmla="*/ 1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69" y="188"/>
                  </a:moveTo>
                  <a:cubicBezTo>
                    <a:pt x="68" y="190"/>
                    <a:pt x="67" y="192"/>
                    <a:pt x="64" y="192"/>
                  </a:cubicBezTo>
                  <a:cubicBezTo>
                    <a:pt x="4" y="192"/>
                    <a:pt x="4" y="192"/>
                    <a:pt x="4" y="192"/>
                  </a:cubicBezTo>
                  <a:cubicBezTo>
                    <a:pt x="2" y="192"/>
                    <a:pt x="0" y="190"/>
                    <a:pt x="1" y="188"/>
                  </a:cubicBezTo>
                  <a:cubicBezTo>
                    <a:pt x="6" y="87"/>
                    <a:pt x="87" y="6"/>
                    <a:pt x="189" y="0"/>
                  </a:cubicBezTo>
                  <a:cubicBezTo>
                    <a:pt x="191" y="0"/>
                    <a:pt x="193" y="1"/>
                    <a:pt x="193" y="4"/>
                  </a:cubicBezTo>
                  <a:cubicBezTo>
                    <a:pt x="193" y="64"/>
                    <a:pt x="193" y="64"/>
                    <a:pt x="193" y="64"/>
                  </a:cubicBezTo>
                  <a:cubicBezTo>
                    <a:pt x="193" y="66"/>
                    <a:pt x="191" y="68"/>
                    <a:pt x="189" y="68"/>
                  </a:cubicBezTo>
                  <a:cubicBezTo>
                    <a:pt x="125" y="74"/>
                    <a:pt x="74" y="124"/>
                    <a:pt x="69" y="18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16"/>
            <p:cNvSpPr>
              <a:spLocks/>
            </p:cNvSpPr>
            <p:nvPr/>
          </p:nvSpPr>
          <p:spPr bwMode="auto">
            <a:xfrm>
              <a:off x="4270375" y="3695700"/>
              <a:ext cx="249238" cy="247650"/>
            </a:xfrm>
            <a:custGeom>
              <a:avLst/>
              <a:gdLst>
                <a:gd name="T0" fmla="*/ 125 w 193"/>
                <a:gd name="T1" fmla="*/ 190 h 192"/>
                <a:gd name="T2" fmla="*/ 127 w 193"/>
                <a:gd name="T3" fmla="*/ 192 h 192"/>
                <a:gd name="T4" fmla="*/ 191 w 193"/>
                <a:gd name="T5" fmla="*/ 192 h 192"/>
                <a:gd name="T6" fmla="*/ 193 w 193"/>
                <a:gd name="T7" fmla="*/ 190 h 192"/>
                <a:gd name="T8" fmla="*/ 2 w 193"/>
                <a:gd name="T9" fmla="*/ 0 h 192"/>
                <a:gd name="T10" fmla="*/ 0 w 193"/>
                <a:gd name="T11" fmla="*/ 2 h 192"/>
                <a:gd name="T12" fmla="*/ 0 w 193"/>
                <a:gd name="T13" fmla="*/ 66 h 192"/>
                <a:gd name="T14" fmla="*/ 2 w 193"/>
                <a:gd name="T15" fmla="*/ 68 h 192"/>
                <a:gd name="T16" fmla="*/ 125 w 193"/>
                <a:gd name="T17" fmla="*/ 19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25" y="190"/>
                  </a:moveTo>
                  <a:cubicBezTo>
                    <a:pt x="125" y="191"/>
                    <a:pt x="126" y="192"/>
                    <a:pt x="127" y="192"/>
                  </a:cubicBezTo>
                  <a:cubicBezTo>
                    <a:pt x="191" y="192"/>
                    <a:pt x="191" y="192"/>
                    <a:pt x="191" y="192"/>
                  </a:cubicBezTo>
                  <a:cubicBezTo>
                    <a:pt x="192" y="192"/>
                    <a:pt x="193" y="191"/>
                    <a:pt x="193" y="190"/>
                  </a:cubicBezTo>
                  <a:cubicBezTo>
                    <a:pt x="187" y="87"/>
                    <a:pt x="105" y="5"/>
                    <a:pt x="2" y="0"/>
                  </a:cubicBezTo>
                  <a:cubicBezTo>
                    <a:pt x="1" y="0"/>
                    <a:pt x="0" y="1"/>
                    <a:pt x="0" y="2"/>
                  </a:cubicBezTo>
                  <a:cubicBezTo>
                    <a:pt x="0" y="66"/>
                    <a:pt x="0" y="66"/>
                    <a:pt x="0" y="66"/>
                  </a:cubicBezTo>
                  <a:cubicBezTo>
                    <a:pt x="0" y="67"/>
                    <a:pt x="1" y="68"/>
                    <a:pt x="2" y="68"/>
                  </a:cubicBezTo>
                  <a:cubicBezTo>
                    <a:pt x="67" y="73"/>
                    <a:pt x="120" y="125"/>
                    <a:pt x="125" y="19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17"/>
            <p:cNvSpPr>
              <a:spLocks/>
            </p:cNvSpPr>
            <p:nvPr/>
          </p:nvSpPr>
          <p:spPr bwMode="auto">
            <a:xfrm>
              <a:off x="4000500" y="3965575"/>
              <a:ext cx="249238" cy="247650"/>
            </a:xfrm>
            <a:custGeom>
              <a:avLst/>
              <a:gdLst>
                <a:gd name="T0" fmla="*/ 69 w 193"/>
                <a:gd name="T1" fmla="*/ 4 h 192"/>
                <a:gd name="T2" fmla="*/ 64 w 193"/>
                <a:gd name="T3" fmla="*/ 0 h 192"/>
                <a:gd name="T4" fmla="*/ 4 w 193"/>
                <a:gd name="T5" fmla="*/ 0 h 192"/>
                <a:gd name="T6" fmla="*/ 1 w 193"/>
                <a:gd name="T7" fmla="*/ 4 h 192"/>
                <a:gd name="T8" fmla="*/ 189 w 193"/>
                <a:gd name="T9" fmla="*/ 192 h 192"/>
                <a:gd name="T10" fmla="*/ 193 w 193"/>
                <a:gd name="T11" fmla="*/ 188 h 192"/>
                <a:gd name="T12" fmla="*/ 193 w 193"/>
                <a:gd name="T13" fmla="*/ 128 h 192"/>
                <a:gd name="T14" fmla="*/ 189 w 193"/>
                <a:gd name="T15" fmla="*/ 124 h 192"/>
                <a:gd name="T16" fmla="*/ 69 w 193"/>
                <a:gd name="T17" fmla="*/ 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69" y="4"/>
                  </a:moveTo>
                  <a:cubicBezTo>
                    <a:pt x="68" y="1"/>
                    <a:pt x="67" y="0"/>
                    <a:pt x="64" y="0"/>
                  </a:cubicBezTo>
                  <a:cubicBezTo>
                    <a:pt x="4" y="0"/>
                    <a:pt x="4" y="0"/>
                    <a:pt x="4" y="0"/>
                  </a:cubicBezTo>
                  <a:cubicBezTo>
                    <a:pt x="2" y="0"/>
                    <a:pt x="0" y="1"/>
                    <a:pt x="1" y="4"/>
                  </a:cubicBezTo>
                  <a:cubicBezTo>
                    <a:pt x="6" y="105"/>
                    <a:pt x="87" y="186"/>
                    <a:pt x="189" y="192"/>
                  </a:cubicBezTo>
                  <a:cubicBezTo>
                    <a:pt x="191" y="192"/>
                    <a:pt x="193" y="190"/>
                    <a:pt x="193" y="188"/>
                  </a:cubicBezTo>
                  <a:cubicBezTo>
                    <a:pt x="193" y="128"/>
                    <a:pt x="193" y="128"/>
                    <a:pt x="193" y="128"/>
                  </a:cubicBezTo>
                  <a:cubicBezTo>
                    <a:pt x="193" y="126"/>
                    <a:pt x="191" y="124"/>
                    <a:pt x="189" y="124"/>
                  </a:cubicBezTo>
                  <a:cubicBezTo>
                    <a:pt x="125" y="118"/>
                    <a:pt x="74" y="67"/>
                    <a:pt x="69"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18"/>
            <p:cNvSpPr>
              <a:spLocks/>
            </p:cNvSpPr>
            <p:nvPr/>
          </p:nvSpPr>
          <p:spPr bwMode="auto">
            <a:xfrm>
              <a:off x="4270375" y="3965575"/>
              <a:ext cx="249238" cy="247650"/>
            </a:xfrm>
            <a:custGeom>
              <a:avLst/>
              <a:gdLst>
                <a:gd name="T0" fmla="*/ 129 w 193"/>
                <a:gd name="T1" fmla="*/ 0 h 192"/>
                <a:gd name="T2" fmla="*/ 124 w 193"/>
                <a:gd name="T3" fmla="*/ 4 h 192"/>
                <a:gd name="T4" fmla="*/ 4 w 193"/>
                <a:gd name="T5" fmla="*/ 124 h 192"/>
                <a:gd name="T6" fmla="*/ 0 w 193"/>
                <a:gd name="T7" fmla="*/ 128 h 192"/>
                <a:gd name="T8" fmla="*/ 0 w 193"/>
                <a:gd name="T9" fmla="*/ 188 h 192"/>
                <a:gd name="T10" fmla="*/ 4 w 193"/>
                <a:gd name="T11" fmla="*/ 192 h 192"/>
                <a:gd name="T12" fmla="*/ 192 w 193"/>
                <a:gd name="T13" fmla="*/ 4 h 192"/>
                <a:gd name="T14" fmla="*/ 189 w 193"/>
                <a:gd name="T15" fmla="*/ 0 h 192"/>
                <a:gd name="T16" fmla="*/ 129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29" y="0"/>
                  </a:moveTo>
                  <a:cubicBezTo>
                    <a:pt x="126" y="0"/>
                    <a:pt x="125" y="1"/>
                    <a:pt x="124" y="4"/>
                  </a:cubicBezTo>
                  <a:cubicBezTo>
                    <a:pt x="119" y="67"/>
                    <a:pt x="68" y="118"/>
                    <a:pt x="4" y="124"/>
                  </a:cubicBezTo>
                  <a:cubicBezTo>
                    <a:pt x="2" y="124"/>
                    <a:pt x="0" y="126"/>
                    <a:pt x="0" y="128"/>
                  </a:cubicBezTo>
                  <a:cubicBezTo>
                    <a:pt x="0" y="188"/>
                    <a:pt x="0" y="188"/>
                    <a:pt x="0" y="188"/>
                  </a:cubicBezTo>
                  <a:cubicBezTo>
                    <a:pt x="0" y="190"/>
                    <a:pt x="2" y="192"/>
                    <a:pt x="4" y="192"/>
                  </a:cubicBezTo>
                  <a:cubicBezTo>
                    <a:pt x="105" y="186"/>
                    <a:pt x="186" y="105"/>
                    <a:pt x="192" y="4"/>
                  </a:cubicBezTo>
                  <a:cubicBezTo>
                    <a:pt x="193" y="2"/>
                    <a:pt x="191" y="0"/>
                    <a:pt x="189" y="0"/>
                  </a:cubicBezTo>
                  <a:lnTo>
                    <a:pt x="129"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19"/>
            <p:cNvSpPr>
              <a:spLocks/>
            </p:cNvSpPr>
            <p:nvPr/>
          </p:nvSpPr>
          <p:spPr bwMode="auto">
            <a:xfrm>
              <a:off x="4106863" y="3800475"/>
              <a:ext cx="142875" cy="142875"/>
            </a:xfrm>
            <a:custGeom>
              <a:avLst/>
              <a:gdLst>
                <a:gd name="T0" fmla="*/ 111 w 111"/>
                <a:gd name="T1" fmla="*/ 4 h 111"/>
                <a:gd name="T2" fmla="*/ 107 w 111"/>
                <a:gd name="T3" fmla="*/ 1 h 111"/>
                <a:gd name="T4" fmla="*/ 0 w 111"/>
                <a:gd name="T5" fmla="*/ 107 h 111"/>
                <a:gd name="T6" fmla="*/ 4 w 111"/>
                <a:gd name="T7" fmla="*/ 111 h 111"/>
                <a:gd name="T8" fmla="*/ 107 w 111"/>
                <a:gd name="T9" fmla="*/ 111 h 111"/>
                <a:gd name="T10" fmla="*/ 111 w 111"/>
                <a:gd name="T11" fmla="*/ 107 h 111"/>
                <a:gd name="T12" fmla="*/ 111 w 111"/>
                <a:gd name="T13" fmla="*/ 4 h 111"/>
              </a:gdLst>
              <a:ahLst/>
              <a:cxnLst>
                <a:cxn ang="0">
                  <a:pos x="T0" y="T1"/>
                </a:cxn>
                <a:cxn ang="0">
                  <a:pos x="T2" y="T3"/>
                </a:cxn>
                <a:cxn ang="0">
                  <a:pos x="T4" y="T5"/>
                </a:cxn>
                <a:cxn ang="0">
                  <a:pos x="T6" y="T7"/>
                </a:cxn>
                <a:cxn ang="0">
                  <a:pos x="T8" y="T9"/>
                </a:cxn>
                <a:cxn ang="0">
                  <a:pos x="T10" y="T11"/>
                </a:cxn>
                <a:cxn ang="0">
                  <a:pos x="T12" y="T13"/>
                </a:cxn>
              </a:cxnLst>
              <a:rect l="0" t="0" r="r" b="b"/>
              <a:pathLst>
                <a:path w="111" h="111">
                  <a:moveTo>
                    <a:pt x="111" y="4"/>
                  </a:moveTo>
                  <a:cubicBezTo>
                    <a:pt x="111" y="2"/>
                    <a:pt x="109" y="0"/>
                    <a:pt x="107" y="1"/>
                  </a:cubicBezTo>
                  <a:cubicBezTo>
                    <a:pt x="51" y="6"/>
                    <a:pt x="6" y="51"/>
                    <a:pt x="0" y="107"/>
                  </a:cubicBezTo>
                  <a:cubicBezTo>
                    <a:pt x="0" y="109"/>
                    <a:pt x="2" y="111"/>
                    <a:pt x="4" y="111"/>
                  </a:cubicBezTo>
                  <a:cubicBezTo>
                    <a:pt x="107" y="111"/>
                    <a:pt x="107" y="111"/>
                    <a:pt x="107" y="111"/>
                  </a:cubicBezTo>
                  <a:cubicBezTo>
                    <a:pt x="109" y="111"/>
                    <a:pt x="111" y="109"/>
                    <a:pt x="111" y="107"/>
                  </a:cubicBezTo>
                  <a:lnTo>
                    <a:pt x="111"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20"/>
            <p:cNvSpPr>
              <a:spLocks/>
            </p:cNvSpPr>
            <p:nvPr/>
          </p:nvSpPr>
          <p:spPr bwMode="auto">
            <a:xfrm>
              <a:off x="4106863" y="3965575"/>
              <a:ext cx="142875" cy="141288"/>
            </a:xfrm>
            <a:custGeom>
              <a:avLst/>
              <a:gdLst>
                <a:gd name="T0" fmla="*/ 107 w 111"/>
                <a:gd name="T1" fmla="*/ 110 h 110"/>
                <a:gd name="T2" fmla="*/ 111 w 111"/>
                <a:gd name="T3" fmla="*/ 106 h 110"/>
                <a:gd name="T4" fmla="*/ 111 w 111"/>
                <a:gd name="T5" fmla="*/ 4 h 110"/>
                <a:gd name="T6" fmla="*/ 107 w 111"/>
                <a:gd name="T7" fmla="*/ 0 h 110"/>
                <a:gd name="T8" fmla="*/ 4 w 111"/>
                <a:gd name="T9" fmla="*/ 0 h 110"/>
                <a:gd name="T10" fmla="*/ 0 w 111"/>
                <a:gd name="T11" fmla="*/ 4 h 110"/>
                <a:gd name="T12" fmla="*/ 107 w 111"/>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11" h="110">
                  <a:moveTo>
                    <a:pt x="107" y="110"/>
                  </a:moveTo>
                  <a:cubicBezTo>
                    <a:pt x="109" y="110"/>
                    <a:pt x="111" y="109"/>
                    <a:pt x="111" y="106"/>
                  </a:cubicBezTo>
                  <a:cubicBezTo>
                    <a:pt x="111" y="4"/>
                    <a:pt x="111" y="4"/>
                    <a:pt x="111" y="4"/>
                  </a:cubicBezTo>
                  <a:cubicBezTo>
                    <a:pt x="111" y="1"/>
                    <a:pt x="109" y="0"/>
                    <a:pt x="107" y="0"/>
                  </a:cubicBezTo>
                  <a:cubicBezTo>
                    <a:pt x="4" y="0"/>
                    <a:pt x="4" y="0"/>
                    <a:pt x="4" y="0"/>
                  </a:cubicBezTo>
                  <a:cubicBezTo>
                    <a:pt x="2" y="0"/>
                    <a:pt x="0" y="2"/>
                    <a:pt x="0" y="4"/>
                  </a:cubicBezTo>
                  <a:cubicBezTo>
                    <a:pt x="6" y="60"/>
                    <a:pt x="51" y="104"/>
                    <a:pt x="107" y="1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21"/>
            <p:cNvSpPr>
              <a:spLocks/>
            </p:cNvSpPr>
            <p:nvPr/>
          </p:nvSpPr>
          <p:spPr bwMode="auto">
            <a:xfrm>
              <a:off x="4270375" y="3800475"/>
              <a:ext cx="142875" cy="142875"/>
            </a:xfrm>
            <a:custGeom>
              <a:avLst/>
              <a:gdLst>
                <a:gd name="T0" fmla="*/ 4 w 111"/>
                <a:gd name="T1" fmla="*/ 1 h 111"/>
                <a:gd name="T2" fmla="*/ 0 w 111"/>
                <a:gd name="T3" fmla="*/ 4 h 111"/>
                <a:gd name="T4" fmla="*/ 0 w 111"/>
                <a:gd name="T5" fmla="*/ 107 h 111"/>
                <a:gd name="T6" fmla="*/ 4 w 111"/>
                <a:gd name="T7" fmla="*/ 111 h 111"/>
                <a:gd name="T8" fmla="*/ 107 w 111"/>
                <a:gd name="T9" fmla="*/ 111 h 111"/>
                <a:gd name="T10" fmla="*/ 111 w 111"/>
                <a:gd name="T11" fmla="*/ 107 h 111"/>
                <a:gd name="T12" fmla="*/ 4 w 111"/>
                <a:gd name="T13" fmla="*/ 1 h 111"/>
              </a:gdLst>
              <a:ahLst/>
              <a:cxnLst>
                <a:cxn ang="0">
                  <a:pos x="T0" y="T1"/>
                </a:cxn>
                <a:cxn ang="0">
                  <a:pos x="T2" y="T3"/>
                </a:cxn>
                <a:cxn ang="0">
                  <a:pos x="T4" y="T5"/>
                </a:cxn>
                <a:cxn ang="0">
                  <a:pos x="T6" y="T7"/>
                </a:cxn>
                <a:cxn ang="0">
                  <a:pos x="T8" y="T9"/>
                </a:cxn>
                <a:cxn ang="0">
                  <a:pos x="T10" y="T11"/>
                </a:cxn>
                <a:cxn ang="0">
                  <a:pos x="T12" y="T13"/>
                </a:cxn>
              </a:cxnLst>
              <a:rect l="0" t="0" r="r" b="b"/>
              <a:pathLst>
                <a:path w="111" h="111">
                  <a:moveTo>
                    <a:pt x="4" y="1"/>
                  </a:moveTo>
                  <a:cubicBezTo>
                    <a:pt x="2" y="0"/>
                    <a:pt x="0" y="2"/>
                    <a:pt x="0" y="4"/>
                  </a:cubicBezTo>
                  <a:cubicBezTo>
                    <a:pt x="0" y="107"/>
                    <a:pt x="0" y="107"/>
                    <a:pt x="0" y="107"/>
                  </a:cubicBezTo>
                  <a:cubicBezTo>
                    <a:pt x="0" y="109"/>
                    <a:pt x="2" y="111"/>
                    <a:pt x="4" y="111"/>
                  </a:cubicBezTo>
                  <a:cubicBezTo>
                    <a:pt x="107" y="111"/>
                    <a:pt x="107" y="111"/>
                    <a:pt x="107" y="111"/>
                  </a:cubicBezTo>
                  <a:cubicBezTo>
                    <a:pt x="109" y="111"/>
                    <a:pt x="111" y="109"/>
                    <a:pt x="111" y="107"/>
                  </a:cubicBezTo>
                  <a:cubicBezTo>
                    <a:pt x="105" y="51"/>
                    <a:pt x="60" y="6"/>
                    <a:pt x="4"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22"/>
            <p:cNvSpPr>
              <a:spLocks/>
            </p:cNvSpPr>
            <p:nvPr/>
          </p:nvSpPr>
          <p:spPr bwMode="auto">
            <a:xfrm>
              <a:off x="4270375" y="3965575"/>
              <a:ext cx="142875" cy="141288"/>
            </a:xfrm>
            <a:custGeom>
              <a:avLst/>
              <a:gdLst>
                <a:gd name="T0" fmla="*/ 0 w 111"/>
                <a:gd name="T1" fmla="*/ 106 h 110"/>
                <a:gd name="T2" fmla="*/ 4 w 111"/>
                <a:gd name="T3" fmla="*/ 110 h 110"/>
                <a:gd name="T4" fmla="*/ 111 w 111"/>
                <a:gd name="T5" fmla="*/ 4 h 110"/>
                <a:gd name="T6" fmla="*/ 107 w 111"/>
                <a:gd name="T7" fmla="*/ 0 h 110"/>
                <a:gd name="T8" fmla="*/ 4 w 111"/>
                <a:gd name="T9" fmla="*/ 0 h 110"/>
                <a:gd name="T10" fmla="*/ 0 w 111"/>
                <a:gd name="T11" fmla="*/ 4 h 110"/>
                <a:gd name="T12" fmla="*/ 0 w 111"/>
                <a:gd name="T13" fmla="*/ 106 h 110"/>
              </a:gdLst>
              <a:ahLst/>
              <a:cxnLst>
                <a:cxn ang="0">
                  <a:pos x="T0" y="T1"/>
                </a:cxn>
                <a:cxn ang="0">
                  <a:pos x="T2" y="T3"/>
                </a:cxn>
                <a:cxn ang="0">
                  <a:pos x="T4" y="T5"/>
                </a:cxn>
                <a:cxn ang="0">
                  <a:pos x="T6" y="T7"/>
                </a:cxn>
                <a:cxn ang="0">
                  <a:pos x="T8" y="T9"/>
                </a:cxn>
                <a:cxn ang="0">
                  <a:pos x="T10" y="T11"/>
                </a:cxn>
                <a:cxn ang="0">
                  <a:pos x="T12" y="T13"/>
                </a:cxn>
              </a:cxnLst>
              <a:rect l="0" t="0" r="r" b="b"/>
              <a:pathLst>
                <a:path w="111" h="110">
                  <a:moveTo>
                    <a:pt x="0" y="106"/>
                  </a:moveTo>
                  <a:cubicBezTo>
                    <a:pt x="0" y="109"/>
                    <a:pt x="2" y="110"/>
                    <a:pt x="4" y="110"/>
                  </a:cubicBezTo>
                  <a:cubicBezTo>
                    <a:pt x="60" y="104"/>
                    <a:pt x="105" y="60"/>
                    <a:pt x="111" y="4"/>
                  </a:cubicBezTo>
                  <a:cubicBezTo>
                    <a:pt x="111" y="2"/>
                    <a:pt x="109" y="0"/>
                    <a:pt x="107" y="0"/>
                  </a:cubicBezTo>
                  <a:cubicBezTo>
                    <a:pt x="4" y="0"/>
                    <a:pt x="4" y="0"/>
                    <a:pt x="4" y="0"/>
                  </a:cubicBezTo>
                  <a:cubicBezTo>
                    <a:pt x="2" y="0"/>
                    <a:pt x="0" y="1"/>
                    <a:pt x="0" y="4"/>
                  </a:cubicBezTo>
                  <a:lnTo>
                    <a:pt x="0" y="10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23"/>
            <p:cNvSpPr>
              <a:spLocks/>
            </p:cNvSpPr>
            <p:nvPr/>
          </p:nvSpPr>
          <p:spPr bwMode="auto">
            <a:xfrm>
              <a:off x="5988050" y="5492750"/>
              <a:ext cx="458788" cy="457200"/>
            </a:xfrm>
            <a:custGeom>
              <a:avLst/>
              <a:gdLst>
                <a:gd name="T0" fmla="*/ 336 w 355"/>
                <a:gd name="T1" fmla="*/ 108 h 354"/>
                <a:gd name="T2" fmla="*/ 341 w 355"/>
                <a:gd name="T3" fmla="*/ 110 h 354"/>
                <a:gd name="T4" fmla="*/ 355 w 355"/>
                <a:gd name="T5" fmla="*/ 177 h 354"/>
                <a:gd name="T6" fmla="*/ 177 w 355"/>
                <a:gd name="T7" fmla="*/ 354 h 354"/>
                <a:gd name="T8" fmla="*/ 0 w 355"/>
                <a:gd name="T9" fmla="*/ 177 h 354"/>
                <a:gd name="T10" fmla="*/ 177 w 355"/>
                <a:gd name="T11" fmla="*/ 0 h 354"/>
                <a:gd name="T12" fmla="*/ 283 w 355"/>
                <a:gd name="T13" fmla="*/ 35 h 354"/>
                <a:gd name="T14" fmla="*/ 283 w 355"/>
                <a:gd name="T15" fmla="*/ 40 h 354"/>
                <a:gd name="T16" fmla="*/ 274 w 355"/>
                <a:gd name="T17" fmla="*/ 49 h 354"/>
                <a:gd name="T18" fmla="*/ 268 w 355"/>
                <a:gd name="T19" fmla="*/ 50 h 354"/>
                <a:gd name="T20" fmla="*/ 177 w 355"/>
                <a:gd name="T21" fmla="*/ 21 h 354"/>
                <a:gd name="T22" fmla="*/ 21 w 355"/>
                <a:gd name="T23" fmla="*/ 177 h 354"/>
                <a:gd name="T24" fmla="*/ 177 w 355"/>
                <a:gd name="T25" fmla="*/ 334 h 354"/>
                <a:gd name="T26" fmla="*/ 334 w 355"/>
                <a:gd name="T27" fmla="*/ 177 h 354"/>
                <a:gd name="T28" fmla="*/ 323 w 355"/>
                <a:gd name="T29" fmla="*/ 121 h 354"/>
                <a:gd name="T30" fmla="*/ 325 w 355"/>
                <a:gd name="T31" fmla="*/ 115 h 354"/>
                <a:gd name="T32" fmla="*/ 336 w 355"/>
                <a:gd name="T33" fmla="*/ 10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5" h="354">
                  <a:moveTo>
                    <a:pt x="336" y="108"/>
                  </a:moveTo>
                  <a:cubicBezTo>
                    <a:pt x="338" y="107"/>
                    <a:pt x="340" y="108"/>
                    <a:pt x="341" y="110"/>
                  </a:cubicBezTo>
                  <a:cubicBezTo>
                    <a:pt x="350" y="131"/>
                    <a:pt x="355" y="153"/>
                    <a:pt x="355" y="177"/>
                  </a:cubicBezTo>
                  <a:cubicBezTo>
                    <a:pt x="355" y="275"/>
                    <a:pt x="275" y="354"/>
                    <a:pt x="177" y="354"/>
                  </a:cubicBezTo>
                  <a:cubicBezTo>
                    <a:pt x="80" y="354"/>
                    <a:pt x="0" y="275"/>
                    <a:pt x="0" y="177"/>
                  </a:cubicBezTo>
                  <a:cubicBezTo>
                    <a:pt x="0" y="79"/>
                    <a:pt x="80" y="0"/>
                    <a:pt x="177" y="0"/>
                  </a:cubicBezTo>
                  <a:cubicBezTo>
                    <a:pt x="217" y="0"/>
                    <a:pt x="253" y="13"/>
                    <a:pt x="283" y="35"/>
                  </a:cubicBezTo>
                  <a:cubicBezTo>
                    <a:pt x="285" y="36"/>
                    <a:pt x="285" y="39"/>
                    <a:pt x="283" y="40"/>
                  </a:cubicBezTo>
                  <a:cubicBezTo>
                    <a:pt x="280" y="43"/>
                    <a:pt x="277" y="46"/>
                    <a:pt x="274" y="49"/>
                  </a:cubicBezTo>
                  <a:cubicBezTo>
                    <a:pt x="272" y="51"/>
                    <a:pt x="270" y="51"/>
                    <a:pt x="268" y="50"/>
                  </a:cubicBezTo>
                  <a:cubicBezTo>
                    <a:pt x="242" y="32"/>
                    <a:pt x="211" y="21"/>
                    <a:pt x="177" y="21"/>
                  </a:cubicBezTo>
                  <a:cubicBezTo>
                    <a:pt x="91" y="21"/>
                    <a:pt x="21" y="91"/>
                    <a:pt x="21" y="177"/>
                  </a:cubicBezTo>
                  <a:cubicBezTo>
                    <a:pt x="21" y="263"/>
                    <a:pt x="91" y="334"/>
                    <a:pt x="177" y="334"/>
                  </a:cubicBezTo>
                  <a:cubicBezTo>
                    <a:pt x="264" y="334"/>
                    <a:pt x="334" y="263"/>
                    <a:pt x="334" y="177"/>
                  </a:cubicBezTo>
                  <a:cubicBezTo>
                    <a:pt x="334" y="157"/>
                    <a:pt x="330" y="138"/>
                    <a:pt x="323" y="121"/>
                  </a:cubicBezTo>
                  <a:cubicBezTo>
                    <a:pt x="322" y="119"/>
                    <a:pt x="323" y="116"/>
                    <a:pt x="325" y="115"/>
                  </a:cubicBezTo>
                  <a:cubicBezTo>
                    <a:pt x="329" y="113"/>
                    <a:pt x="333" y="110"/>
                    <a:pt x="336" y="10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24"/>
            <p:cNvSpPr>
              <a:spLocks/>
            </p:cNvSpPr>
            <p:nvPr/>
          </p:nvSpPr>
          <p:spPr bwMode="auto">
            <a:xfrm>
              <a:off x="6129338" y="5437188"/>
              <a:ext cx="385763" cy="409575"/>
            </a:xfrm>
            <a:custGeom>
              <a:avLst/>
              <a:gdLst>
                <a:gd name="T0" fmla="*/ 265 w 299"/>
                <a:gd name="T1" fmla="*/ 12 h 317"/>
                <a:gd name="T2" fmla="*/ 51 w 299"/>
                <a:gd name="T3" fmla="*/ 256 h 317"/>
                <a:gd name="T4" fmla="*/ 51 w 299"/>
                <a:gd name="T5" fmla="*/ 256 h 317"/>
                <a:gd name="T6" fmla="*/ 31 w 299"/>
                <a:gd name="T7" fmla="*/ 126 h 317"/>
                <a:gd name="T8" fmla="*/ 0 w 299"/>
                <a:gd name="T9" fmla="*/ 145 h 317"/>
                <a:gd name="T10" fmla="*/ 0 w 299"/>
                <a:gd name="T11" fmla="*/ 145 h 317"/>
                <a:gd name="T12" fmla="*/ 7 w 299"/>
                <a:gd name="T13" fmla="*/ 157 h 317"/>
                <a:gd name="T14" fmla="*/ 23 w 299"/>
                <a:gd name="T15" fmla="*/ 303 h 317"/>
                <a:gd name="T16" fmla="*/ 30 w 299"/>
                <a:gd name="T17" fmla="*/ 317 h 317"/>
                <a:gd name="T18" fmla="*/ 79 w 299"/>
                <a:gd name="T19" fmla="*/ 270 h 317"/>
                <a:gd name="T20" fmla="*/ 277 w 299"/>
                <a:gd name="T21" fmla="*/ 116 h 317"/>
                <a:gd name="T22" fmla="*/ 279 w 299"/>
                <a:gd name="T23" fmla="*/ 110 h 317"/>
                <a:gd name="T24" fmla="*/ 288 w 299"/>
                <a:gd name="T25" fmla="*/ 19 h 317"/>
                <a:gd name="T26" fmla="*/ 265 w 299"/>
                <a:gd name="T27" fmla="*/ 1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317">
                  <a:moveTo>
                    <a:pt x="265" y="12"/>
                  </a:moveTo>
                  <a:cubicBezTo>
                    <a:pt x="148" y="110"/>
                    <a:pt x="84" y="184"/>
                    <a:pt x="51" y="256"/>
                  </a:cubicBezTo>
                  <a:cubicBezTo>
                    <a:pt x="50" y="258"/>
                    <a:pt x="50" y="258"/>
                    <a:pt x="51" y="256"/>
                  </a:cubicBezTo>
                  <a:cubicBezTo>
                    <a:pt x="56" y="234"/>
                    <a:pt x="54" y="138"/>
                    <a:pt x="31" y="126"/>
                  </a:cubicBezTo>
                  <a:cubicBezTo>
                    <a:pt x="23" y="123"/>
                    <a:pt x="0" y="129"/>
                    <a:pt x="0" y="145"/>
                  </a:cubicBezTo>
                  <a:cubicBezTo>
                    <a:pt x="0" y="145"/>
                    <a:pt x="0" y="145"/>
                    <a:pt x="0" y="145"/>
                  </a:cubicBezTo>
                  <a:cubicBezTo>
                    <a:pt x="1" y="150"/>
                    <a:pt x="5" y="153"/>
                    <a:pt x="7" y="157"/>
                  </a:cubicBezTo>
                  <a:cubicBezTo>
                    <a:pt x="23" y="191"/>
                    <a:pt x="23" y="302"/>
                    <a:pt x="23" y="303"/>
                  </a:cubicBezTo>
                  <a:cubicBezTo>
                    <a:pt x="23" y="308"/>
                    <a:pt x="24" y="317"/>
                    <a:pt x="30" y="317"/>
                  </a:cubicBezTo>
                  <a:cubicBezTo>
                    <a:pt x="46" y="317"/>
                    <a:pt x="66" y="283"/>
                    <a:pt x="79" y="270"/>
                  </a:cubicBezTo>
                  <a:cubicBezTo>
                    <a:pt x="170" y="176"/>
                    <a:pt x="178" y="165"/>
                    <a:pt x="277" y="116"/>
                  </a:cubicBezTo>
                  <a:cubicBezTo>
                    <a:pt x="279" y="114"/>
                    <a:pt x="280" y="112"/>
                    <a:pt x="279" y="110"/>
                  </a:cubicBezTo>
                  <a:cubicBezTo>
                    <a:pt x="272" y="89"/>
                    <a:pt x="262" y="58"/>
                    <a:pt x="288" y="19"/>
                  </a:cubicBezTo>
                  <a:cubicBezTo>
                    <a:pt x="299" y="3"/>
                    <a:pt x="280" y="0"/>
                    <a:pt x="265"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Freeform 25"/>
            <p:cNvSpPr>
              <a:spLocks/>
            </p:cNvSpPr>
            <p:nvPr/>
          </p:nvSpPr>
          <p:spPr bwMode="auto">
            <a:xfrm>
              <a:off x="7739063" y="3751263"/>
              <a:ext cx="517525" cy="250825"/>
            </a:xfrm>
            <a:custGeom>
              <a:avLst/>
              <a:gdLst>
                <a:gd name="T0" fmla="*/ 397 w 401"/>
                <a:gd name="T1" fmla="*/ 49 h 195"/>
                <a:gd name="T2" fmla="*/ 372 w 401"/>
                <a:gd name="T3" fmla="*/ 148 h 195"/>
                <a:gd name="T4" fmla="*/ 321 w 401"/>
                <a:gd name="T5" fmla="*/ 189 h 195"/>
                <a:gd name="T6" fmla="*/ 37 w 401"/>
                <a:gd name="T7" fmla="*/ 108 h 195"/>
                <a:gd name="T8" fmla="*/ 0 w 401"/>
                <a:gd name="T9" fmla="*/ 51 h 195"/>
                <a:gd name="T10" fmla="*/ 1 w 401"/>
                <a:gd name="T11" fmla="*/ 50 h 195"/>
                <a:gd name="T12" fmla="*/ 49 w 401"/>
                <a:gd name="T13" fmla="*/ 76 h 195"/>
                <a:gd name="T14" fmla="*/ 342 w 401"/>
                <a:gd name="T15" fmla="*/ 49 h 195"/>
                <a:gd name="T16" fmla="*/ 388 w 401"/>
                <a:gd name="T17" fmla="*/ 2 h 195"/>
                <a:gd name="T18" fmla="*/ 391 w 401"/>
                <a:gd name="T19" fmla="*/ 1 h 195"/>
                <a:gd name="T20" fmla="*/ 397 w 401"/>
                <a:gd name="T21" fmla="*/ 4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 h="195">
                  <a:moveTo>
                    <a:pt x="397" y="49"/>
                  </a:moveTo>
                  <a:cubicBezTo>
                    <a:pt x="372" y="148"/>
                    <a:pt x="372" y="148"/>
                    <a:pt x="372" y="148"/>
                  </a:cubicBezTo>
                  <a:cubicBezTo>
                    <a:pt x="365" y="176"/>
                    <a:pt x="342" y="195"/>
                    <a:pt x="321" y="189"/>
                  </a:cubicBezTo>
                  <a:cubicBezTo>
                    <a:pt x="37" y="108"/>
                    <a:pt x="37" y="108"/>
                    <a:pt x="37" y="108"/>
                  </a:cubicBezTo>
                  <a:cubicBezTo>
                    <a:pt x="16" y="102"/>
                    <a:pt x="10" y="76"/>
                    <a:pt x="0" y="51"/>
                  </a:cubicBezTo>
                  <a:cubicBezTo>
                    <a:pt x="0" y="50"/>
                    <a:pt x="1" y="49"/>
                    <a:pt x="1" y="50"/>
                  </a:cubicBezTo>
                  <a:cubicBezTo>
                    <a:pt x="7" y="57"/>
                    <a:pt x="23" y="78"/>
                    <a:pt x="49" y="76"/>
                  </a:cubicBezTo>
                  <a:cubicBezTo>
                    <a:pt x="342" y="49"/>
                    <a:pt x="342" y="49"/>
                    <a:pt x="342" y="49"/>
                  </a:cubicBezTo>
                  <a:cubicBezTo>
                    <a:pt x="364" y="47"/>
                    <a:pt x="382" y="28"/>
                    <a:pt x="388" y="2"/>
                  </a:cubicBezTo>
                  <a:cubicBezTo>
                    <a:pt x="388" y="0"/>
                    <a:pt x="390" y="0"/>
                    <a:pt x="391" y="1"/>
                  </a:cubicBezTo>
                  <a:cubicBezTo>
                    <a:pt x="399" y="13"/>
                    <a:pt x="401" y="31"/>
                    <a:pt x="397"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26"/>
            <p:cNvSpPr>
              <a:spLocks noEditPoints="1"/>
            </p:cNvSpPr>
            <p:nvPr/>
          </p:nvSpPr>
          <p:spPr bwMode="auto">
            <a:xfrm>
              <a:off x="7680325" y="3521075"/>
              <a:ext cx="546100" cy="309563"/>
            </a:xfrm>
            <a:custGeom>
              <a:avLst/>
              <a:gdLst>
                <a:gd name="T0" fmla="*/ 420 w 423"/>
                <a:gd name="T1" fmla="*/ 154 h 240"/>
                <a:gd name="T2" fmla="*/ 412 w 423"/>
                <a:gd name="T3" fmla="*/ 52 h 240"/>
                <a:gd name="T4" fmla="*/ 368 w 423"/>
                <a:gd name="T5" fmla="*/ 2 h 240"/>
                <a:gd name="T6" fmla="*/ 76 w 423"/>
                <a:gd name="T7" fmla="*/ 29 h 240"/>
                <a:gd name="T8" fmla="*/ 49 w 423"/>
                <a:gd name="T9" fmla="*/ 47 h 240"/>
                <a:gd name="T10" fmla="*/ 11 w 423"/>
                <a:gd name="T11" fmla="*/ 110 h 240"/>
                <a:gd name="T12" fmla="*/ 16 w 423"/>
                <a:gd name="T13" fmla="*/ 170 h 240"/>
                <a:gd name="T14" fmla="*/ 64 w 423"/>
                <a:gd name="T15" fmla="*/ 225 h 240"/>
                <a:gd name="T16" fmla="*/ 93 w 423"/>
                <a:gd name="T17" fmla="*/ 239 h 240"/>
                <a:gd name="T18" fmla="*/ 386 w 423"/>
                <a:gd name="T19" fmla="*/ 211 h 240"/>
                <a:gd name="T20" fmla="*/ 420 w 423"/>
                <a:gd name="T21" fmla="*/ 154 h 240"/>
                <a:gd name="T22" fmla="*/ 44 w 423"/>
                <a:gd name="T23" fmla="*/ 162 h 240"/>
                <a:gd name="T24" fmla="*/ 19 w 423"/>
                <a:gd name="T25" fmla="*/ 140 h 240"/>
                <a:gd name="T26" fmla="*/ 40 w 423"/>
                <a:gd name="T27" fmla="*/ 113 h 240"/>
                <a:gd name="T28" fmla="*/ 65 w 423"/>
                <a:gd name="T29" fmla="*/ 136 h 240"/>
                <a:gd name="T30" fmla="*/ 44 w 423"/>
                <a:gd name="T31" fmla="*/ 16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240">
                  <a:moveTo>
                    <a:pt x="420" y="154"/>
                  </a:moveTo>
                  <a:cubicBezTo>
                    <a:pt x="412" y="52"/>
                    <a:pt x="412" y="52"/>
                    <a:pt x="412" y="52"/>
                  </a:cubicBezTo>
                  <a:cubicBezTo>
                    <a:pt x="410" y="22"/>
                    <a:pt x="390" y="0"/>
                    <a:pt x="368" y="2"/>
                  </a:cubicBezTo>
                  <a:cubicBezTo>
                    <a:pt x="76" y="29"/>
                    <a:pt x="76" y="29"/>
                    <a:pt x="76" y="29"/>
                  </a:cubicBezTo>
                  <a:cubicBezTo>
                    <a:pt x="64" y="30"/>
                    <a:pt x="54" y="39"/>
                    <a:pt x="49" y="47"/>
                  </a:cubicBezTo>
                  <a:cubicBezTo>
                    <a:pt x="11" y="110"/>
                    <a:pt x="11" y="110"/>
                    <a:pt x="11" y="110"/>
                  </a:cubicBezTo>
                  <a:cubicBezTo>
                    <a:pt x="0" y="128"/>
                    <a:pt x="2" y="155"/>
                    <a:pt x="16" y="170"/>
                  </a:cubicBezTo>
                  <a:cubicBezTo>
                    <a:pt x="64" y="225"/>
                    <a:pt x="64" y="225"/>
                    <a:pt x="64" y="225"/>
                  </a:cubicBezTo>
                  <a:cubicBezTo>
                    <a:pt x="69" y="232"/>
                    <a:pt x="81" y="240"/>
                    <a:pt x="93" y="239"/>
                  </a:cubicBezTo>
                  <a:cubicBezTo>
                    <a:pt x="386" y="211"/>
                    <a:pt x="386" y="211"/>
                    <a:pt x="386" y="211"/>
                  </a:cubicBezTo>
                  <a:cubicBezTo>
                    <a:pt x="407" y="209"/>
                    <a:pt x="423" y="184"/>
                    <a:pt x="420" y="154"/>
                  </a:cubicBezTo>
                  <a:close/>
                  <a:moveTo>
                    <a:pt x="44" y="162"/>
                  </a:moveTo>
                  <a:cubicBezTo>
                    <a:pt x="31" y="163"/>
                    <a:pt x="20" y="153"/>
                    <a:pt x="19" y="140"/>
                  </a:cubicBezTo>
                  <a:cubicBezTo>
                    <a:pt x="18" y="126"/>
                    <a:pt x="27" y="115"/>
                    <a:pt x="40" y="113"/>
                  </a:cubicBezTo>
                  <a:cubicBezTo>
                    <a:pt x="52" y="112"/>
                    <a:pt x="64" y="122"/>
                    <a:pt x="65" y="136"/>
                  </a:cubicBezTo>
                  <a:cubicBezTo>
                    <a:pt x="66" y="149"/>
                    <a:pt x="56" y="161"/>
                    <a:pt x="44" y="1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2" name="矩形 31"/>
          <p:cNvSpPr/>
          <p:nvPr/>
        </p:nvSpPr>
        <p:spPr>
          <a:xfrm rot="18416165">
            <a:off x="4208664" y="2450799"/>
            <a:ext cx="1234633" cy="369332"/>
          </a:xfrm>
          <a:prstGeom prst="rect">
            <a:avLst/>
          </a:prstGeom>
        </p:spPr>
        <p:txBody>
          <a:bodyPr wrap="none">
            <a:prstTxWarp prst="textArchUp">
              <a:avLst/>
            </a:prstTxWarp>
            <a:spAutoFit/>
          </a:bodyPr>
          <a:lstStyle/>
          <a:p>
            <a:r>
              <a:rPr lang="en-US" altLang="zh-CN" sz="2400" b="1" dirty="0">
                <a:solidFill>
                  <a:prstClr val="white"/>
                </a:solidFill>
                <a:latin typeface="Agency FB" panose="020B0503020202020204" pitchFamily="34" charset="0"/>
                <a:ea typeface="微软雅黑" panose="020B0503020204020204" pitchFamily="34" charset="-122"/>
              </a:rPr>
              <a:t>CONTENT TITLE</a:t>
            </a:r>
            <a:endParaRPr lang="zh-CN" altLang="en-US" sz="2400" b="1" dirty="0">
              <a:solidFill>
                <a:prstClr val="white"/>
              </a:solidFill>
            </a:endParaRPr>
          </a:p>
        </p:txBody>
      </p:sp>
      <p:sp>
        <p:nvSpPr>
          <p:cNvPr id="33" name="矩形 32"/>
          <p:cNvSpPr/>
          <p:nvPr/>
        </p:nvSpPr>
        <p:spPr>
          <a:xfrm rot="1800000">
            <a:off x="6579960" y="2022440"/>
            <a:ext cx="1234633" cy="369332"/>
          </a:xfrm>
          <a:prstGeom prst="rect">
            <a:avLst/>
          </a:prstGeom>
        </p:spPr>
        <p:txBody>
          <a:bodyPr wrap="none">
            <a:prstTxWarp prst="textArchUp">
              <a:avLst/>
            </a:prstTxWarp>
            <a:spAutoFit/>
          </a:bodyPr>
          <a:lstStyle/>
          <a:p>
            <a:r>
              <a:rPr lang="en-US" altLang="zh-CN" sz="2400" b="1" dirty="0">
                <a:solidFill>
                  <a:prstClr val="white"/>
                </a:solidFill>
                <a:latin typeface="Agency FB" panose="020B0503020202020204" pitchFamily="34" charset="0"/>
                <a:ea typeface="微软雅黑" panose="020B0503020204020204" pitchFamily="34" charset="-122"/>
              </a:rPr>
              <a:t>CONTENT TITLE</a:t>
            </a:r>
            <a:endParaRPr lang="zh-CN" altLang="en-US" sz="2400" b="1" dirty="0">
              <a:solidFill>
                <a:prstClr val="white"/>
              </a:solidFill>
            </a:endParaRPr>
          </a:p>
        </p:txBody>
      </p:sp>
      <p:sp>
        <p:nvSpPr>
          <p:cNvPr id="34" name="矩形 33"/>
          <p:cNvSpPr/>
          <p:nvPr/>
        </p:nvSpPr>
        <p:spPr>
          <a:xfrm rot="2369179">
            <a:off x="4459278" y="4968351"/>
            <a:ext cx="1234633" cy="369332"/>
          </a:xfrm>
          <a:prstGeom prst="rect">
            <a:avLst/>
          </a:prstGeom>
        </p:spPr>
        <p:txBody>
          <a:bodyPr wrap="none">
            <a:prstTxWarp prst="textArchDown">
              <a:avLst/>
            </a:prstTxWarp>
            <a:spAutoFit/>
          </a:bodyPr>
          <a:lstStyle/>
          <a:p>
            <a:r>
              <a:rPr lang="en-US" altLang="zh-CN" sz="2400" b="1" dirty="0">
                <a:solidFill>
                  <a:prstClr val="white"/>
                </a:solidFill>
                <a:latin typeface="Agency FB" panose="020B0503020202020204" pitchFamily="34" charset="0"/>
                <a:ea typeface="微软雅黑" panose="020B0503020204020204" pitchFamily="34" charset="-122"/>
              </a:rPr>
              <a:t>CONTENT TITLE</a:t>
            </a:r>
            <a:endParaRPr lang="zh-CN" altLang="en-US" sz="2400" b="1" dirty="0">
              <a:solidFill>
                <a:prstClr val="white"/>
              </a:solidFill>
            </a:endParaRPr>
          </a:p>
        </p:txBody>
      </p:sp>
      <p:sp>
        <p:nvSpPr>
          <p:cNvPr id="35" name="矩形 34"/>
          <p:cNvSpPr/>
          <p:nvPr/>
        </p:nvSpPr>
        <p:spPr>
          <a:xfrm rot="18310764">
            <a:off x="7030055" y="4542288"/>
            <a:ext cx="1234633" cy="369332"/>
          </a:xfrm>
          <a:prstGeom prst="rect">
            <a:avLst/>
          </a:prstGeom>
        </p:spPr>
        <p:txBody>
          <a:bodyPr wrap="none">
            <a:prstTxWarp prst="textArchDown">
              <a:avLst/>
            </a:prstTxWarp>
            <a:spAutoFit/>
          </a:bodyPr>
          <a:lstStyle/>
          <a:p>
            <a:r>
              <a:rPr lang="en-US" altLang="zh-CN" sz="2400" b="1" dirty="0">
                <a:solidFill>
                  <a:prstClr val="white"/>
                </a:solidFill>
                <a:latin typeface="Agency FB" panose="020B0503020202020204" pitchFamily="34" charset="0"/>
                <a:ea typeface="微软雅黑" panose="020B0503020204020204" pitchFamily="34" charset="-122"/>
              </a:rPr>
              <a:t>CONTENT TITLE</a:t>
            </a:r>
            <a:endParaRPr lang="zh-CN" altLang="en-US" sz="2400" b="1" dirty="0">
              <a:solidFill>
                <a:prstClr val="white"/>
              </a:solidFill>
            </a:endParaRPr>
          </a:p>
        </p:txBody>
      </p:sp>
      <p:grpSp>
        <p:nvGrpSpPr>
          <p:cNvPr id="40" name="组合 39"/>
          <p:cNvGrpSpPr/>
          <p:nvPr/>
        </p:nvGrpSpPr>
        <p:grpSpPr>
          <a:xfrm>
            <a:off x="1028771" y="1531563"/>
            <a:ext cx="2516012" cy="1231107"/>
            <a:chOff x="1517606" y="1668746"/>
            <a:chExt cx="2516012" cy="1231107"/>
          </a:xfrm>
        </p:grpSpPr>
        <p:sp>
          <p:nvSpPr>
            <p:cNvPr id="41" name="矩形 4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2" name="矩形 41"/>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43" name="组合 42"/>
          <p:cNvGrpSpPr/>
          <p:nvPr/>
        </p:nvGrpSpPr>
        <p:grpSpPr>
          <a:xfrm>
            <a:off x="1028771" y="4526285"/>
            <a:ext cx="2516012" cy="1231107"/>
            <a:chOff x="1517606" y="1668746"/>
            <a:chExt cx="2516012" cy="1231107"/>
          </a:xfrm>
        </p:grpSpPr>
        <p:sp>
          <p:nvSpPr>
            <p:cNvPr id="44" name="矩形 43"/>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5" name="矩形 44"/>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46" name="组合 45"/>
          <p:cNvGrpSpPr/>
          <p:nvPr/>
        </p:nvGrpSpPr>
        <p:grpSpPr>
          <a:xfrm>
            <a:off x="9051410" y="1531563"/>
            <a:ext cx="2435704" cy="1231107"/>
            <a:chOff x="1517606" y="1668746"/>
            <a:chExt cx="2435704" cy="1231107"/>
          </a:xfrm>
        </p:grpSpPr>
        <p:sp>
          <p:nvSpPr>
            <p:cNvPr id="47" name="矩形 4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8" name="矩形 47"/>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49" name="组合 48"/>
          <p:cNvGrpSpPr/>
          <p:nvPr/>
        </p:nvGrpSpPr>
        <p:grpSpPr>
          <a:xfrm>
            <a:off x="9078583" y="4826684"/>
            <a:ext cx="2435704" cy="1231107"/>
            <a:chOff x="1517606" y="1668746"/>
            <a:chExt cx="2435704" cy="1231107"/>
          </a:xfrm>
        </p:grpSpPr>
        <p:sp>
          <p:nvSpPr>
            <p:cNvPr id="50" name="矩形 49"/>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51" name="矩形 50"/>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53" name="椭圆 52"/>
          <p:cNvSpPr/>
          <p:nvPr/>
        </p:nvSpPr>
        <p:spPr>
          <a:xfrm>
            <a:off x="4914707" y="2441275"/>
            <a:ext cx="2470240" cy="2470240"/>
          </a:xfrm>
          <a:prstGeom prst="ellipse">
            <a:avLst/>
          </a:prstGeom>
          <a:gradFill flip="none" rotWithShape="1">
            <a:gsLst>
              <a:gs pos="0">
                <a:schemeClr val="tx1">
                  <a:lumMod val="85000"/>
                  <a:lumOff val="15000"/>
                  <a:alpha val="0"/>
                </a:schemeClr>
              </a:gs>
              <a:gs pos="33000">
                <a:schemeClr val="tx1">
                  <a:lumMod val="85000"/>
                  <a:lumOff val="15000"/>
                  <a:alpha val="16000"/>
                </a:schemeClr>
              </a:gs>
              <a:gs pos="100000">
                <a:schemeClr val="tx1">
                  <a:lumMod val="95000"/>
                  <a:lumOff val="5000"/>
                  <a:alpha val="9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矩形 35"/>
          <p:cNvSpPr/>
          <p:nvPr/>
        </p:nvSpPr>
        <p:spPr>
          <a:xfrm>
            <a:off x="5813397" y="2690166"/>
            <a:ext cx="735237"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01</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
        <p:nvSpPr>
          <p:cNvPr id="37" name="矩形 36"/>
          <p:cNvSpPr/>
          <p:nvPr/>
        </p:nvSpPr>
        <p:spPr>
          <a:xfrm>
            <a:off x="6475883" y="3559860"/>
            <a:ext cx="735237"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02</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
        <p:nvSpPr>
          <p:cNvPr id="38" name="矩形 37"/>
          <p:cNvSpPr/>
          <p:nvPr/>
        </p:nvSpPr>
        <p:spPr>
          <a:xfrm>
            <a:off x="5656486" y="4102468"/>
            <a:ext cx="735237"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03</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
        <p:nvSpPr>
          <p:cNvPr id="39" name="矩形 38"/>
          <p:cNvSpPr/>
          <p:nvPr/>
        </p:nvSpPr>
        <p:spPr>
          <a:xfrm>
            <a:off x="5029658" y="3338045"/>
            <a:ext cx="735237"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04</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Tree>
    <p:extLst>
      <p:ext uri="{BB962C8B-B14F-4D97-AF65-F5344CB8AC3E}">
        <p14:creationId xmlns:p14="http://schemas.microsoft.com/office/powerpoint/2010/main" val="229184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sp>
        <p:nvSpPr>
          <p:cNvPr id="44" name="矩形 43"/>
          <p:cNvSpPr/>
          <p:nvPr/>
        </p:nvSpPr>
        <p:spPr>
          <a:xfrm>
            <a:off x="3250014" y="3002809"/>
            <a:ext cx="1885404" cy="1576899"/>
          </a:xfrm>
          <a:prstGeom prst="rect">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rot="16200000">
            <a:off x="5125639" y="1149429"/>
            <a:ext cx="1869261" cy="1576899"/>
          </a:xfrm>
          <a:prstGeom prst="rect">
            <a:avLst/>
          </a:pr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rot="10800000">
            <a:off x="6954982" y="2981911"/>
            <a:ext cx="1865746" cy="1576899"/>
          </a:xfrm>
          <a:prstGeom prst="rect">
            <a:avLst/>
          </a:prstGeom>
          <a:solidFill>
            <a:srgbClr val="F3AB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矩形 46"/>
          <p:cNvSpPr/>
          <p:nvPr/>
        </p:nvSpPr>
        <p:spPr>
          <a:xfrm rot="16200000">
            <a:off x="5089580" y="4872507"/>
            <a:ext cx="1900821" cy="1576899"/>
          </a:xfrm>
          <a:prstGeom prst="rect">
            <a:avLst/>
          </a:pr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圆角矩形 47"/>
          <p:cNvSpPr/>
          <p:nvPr/>
        </p:nvSpPr>
        <p:spPr>
          <a:xfrm rot="2700000">
            <a:off x="5405356" y="2208637"/>
            <a:ext cx="1307458" cy="1307458"/>
          </a:xfrm>
          <a:prstGeom prst="roundRect">
            <a:avLst>
              <a:gd name="adj" fmla="val 6566"/>
            </a:avLst>
          </a:pr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9" name="圆角矩形 48"/>
          <p:cNvSpPr/>
          <p:nvPr/>
        </p:nvSpPr>
        <p:spPr>
          <a:xfrm rot="2700000">
            <a:off x="5641715" y="2444996"/>
            <a:ext cx="834740" cy="834740"/>
          </a:xfrm>
          <a:prstGeom prst="roundRect">
            <a:avLst>
              <a:gd name="adj" fmla="val 6566"/>
            </a:avLst>
          </a:pr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圆角矩形 49"/>
          <p:cNvSpPr/>
          <p:nvPr/>
        </p:nvSpPr>
        <p:spPr>
          <a:xfrm rot="2700000">
            <a:off x="6352082" y="3136891"/>
            <a:ext cx="1307458" cy="1307458"/>
          </a:xfrm>
          <a:prstGeom prst="roundRect">
            <a:avLst>
              <a:gd name="adj" fmla="val 6566"/>
            </a:avLst>
          </a:pr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1" name="圆角矩形 50"/>
          <p:cNvSpPr/>
          <p:nvPr/>
        </p:nvSpPr>
        <p:spPr>
          <a:xfrm rot="2700000">
            <a:off x="6588441" y="3373250"/>
            <a:ext cx="834740" cy="834740"/>
          </a:xfrm>
          <a:prstGeom prst="roundRect">
            <a:avLst>
              <a:gd name="adj" fmla="val 6566"/>
            </a:avLst>
          </a:prstGeom>
          <a:solidFill>
            <a:srgbClr val="F3AB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圆角矩形 51"/>
          <p:cNvSpPr/>
          <p:nvPr/>
        </p:nvSpPr>
        <p:spPr>
          <a:xfrm rot="2700000">
            <a:off x="5376739" y="4066762"/>
            <a:ext cx="1307458" cy="1307458"/>
          </a:xfrm>
          <a:prstGeom prst="roundRect">
            <a:avLst>
              <a:gd name="adj" fmla="val 6566"/>
            </a:avLst>
          </a:pr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3" name="圆角矩形 52"/>
          <p:cNvSpPr/>
          <p:nvPr/>
        </p:nvSpPr>
        <p:spPr>
          <a:xfrm rot="2700000">
            <a:off x="5613098" y="4303121"/>
            <a:ext cx="834740" cy="834740"/>
          </a:xfrm>
          <a:prstGeom prst="roundRect">
            <a:avLst>
              <a:gd name="adj" fmla="val 6566"/>
            </a:avLst>
          </a:pr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圆角矩形 53"/>
          <p:cNvSpPr/>
          <p:nvPr/>
        </p:nvSpPr>
        <p:spPr>
          <a:xfrm rot="2700000">
            <a:off x="4430012" y="3120033"/>
            <a:ext cx="1307458" cy="1307458"/>
          </a:xfrm>
          <a:prstGeom prst="roundRect">
            <a:avLst>
              <a:gd name="adj" fmla="val 6566"/>
            </a:avLst>
          </a:pr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5" name="圆角矩形 54"/>
          <p:cNvSpPr/>
          <p:nvPr/>
        </p:nvSpPr>
        <p:spPr>
          <a:xfrm rot="2700000">
            <a:off x="4666371" y="3356392"/>
            <a:ext cx="834740" cy="834740"/>
          </a:xfrm>
          <a:prstGeom prst="roundRect">
            <a:avLst>
              <a:gd name="adj" fmla="val 6566"/>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56" name="图片 5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5400000" flipV="1">
            <a:off x="2440484" y="3434466"/>
            <a:ext cx="2137255" cy="518195"/>
          </a:xfrm>
          <a:prstGeom prst="rect">
            <a:avLst/>
          </a:prstGeom>
        </p:spPr>
      </p:pic>
      <p:pic>
        <p:nvPicPr>
          <p:cNvPr id="57" name="图片 56"/>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6200000" flipV="1">
            <a:off x="7484305" y="3434466"/>
            <a:ext cx="2137255" cy="518195"/>
          </a:xfrm>
          <a:prstGeom prst="rect">
            <a:avLst/>
          </a:prstGeom>
        </p:spPr>
      </p:pic>
      <p:pic>
        <p:nvPicPr>
          <p:cNvPr id="58" name="图片 5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5013578" y="1019157"/>
            <a:ext cx="2137255" cy="518195"/>
          </a:xfrm>
          <a:prstGeom prst="rect">
            <a:avLst/>
          </a:prstGeom>
        </p:spPr>
      </p:pic>
      <p:pic>
        <p:nvPicPr>
          <p:cNvPr id="59" name="图片 58"/>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flipV="1">
            <a:off x="4933208" y="6079619"/>
            <a:ext cx="2137255" cy="518195"/>
          </a:xfrm>
          <a:prstGeom prst="rect">
            <a:avLst/>
          </a:prstGeom>
        </p:spPr>
      </p:pic>
      <p:grpSp>
        <p:nvGrpSpPr>
          <p:cNvPr id="60" name="组合 59"/>
          <p:cNvGrpSpPr/>
          <p:nvPr/>
        </p:nvGrpSpPr>
        <p:grpSpPr>
          <a:xfrm>
            <a:off x="1100828" y="1311727"/>
            <a:ext cx="2516012" cy="1231107"/>
            <a:chOff x="1517606" y="1668746"/>
            <a:chExt cx="2516012" cy="1231107"/>
          </a:xfrm>
        </p:grpSpPr>
        <p:sp>
          <p:nvSpPr>
            <p:cNvPr id="61" name="矩形 6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62" name="矩形 61"/>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63" name="组合 62"/>
          <p:cNvGrpSpPr/>
          <p:nvPr/>
        </p:nvGrpSpPr>
        <p:grpSpPr>
          <a:xfrm>
            <a:off x="973848" y="4848512"/>
            <a:ext cx="2516012" cy="1231107"/>
            <a:chOff x="1517606" y="1668746"/>
            <a:chExt cx="2516012" cy="1231107"/>
          </a:xfrm>
        </p:grpSpPr>
        <p:sp>
          <p:nvSpPr>
            <p:cNvPr id="64" name="矩形 63"/>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65" name="矩形 64"/>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66" name="组合 65"/>
          <p:cNvGrpSpPr/>
          <p:nvPr/>
        </p:nvGrpSpPr>
        <p:grpSpPr>
          <a:xfrm>
            <a:off x="8668565" y="1351147"/>
            <a:ext cx="2435704" cy="1231107"/>
            <a:chOff x="1517606" y="1668746"/>
            <a:chExt cx="2435704" cy="1231107"/>
          </a:xfrm>
        </p:grpSpPr>
        <p:sp>
          <p:nvSpPr>
            <p:cNvPr id="67" name="矩形 6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68" name="矩形 67"/>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69" name="组合 68"/>
          <p:cNvGrpSpPr/>
          <p:nvPr/>
        </p:nvGrpSpPr>
        <p:grpSpPr>
          <a:xfrm>
            <a:off x="8820728" y="4926395"/>
            <a:ext cx="2435704" cy="1231107"/>
            <a:chOff x="1517606" y="1668746"/>
            <a:chExt cx="2435704" cy="1231107"/>
          </a:xfrm>
        </p:grpSpPr>
        <p:sp>
          <p:nvSpPr>
            <p:cNvPr id="70" name="矩形 69"/>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71" name="矩形 70"/>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grpSp>
        <p:nvGrpSpPr>
          <p:cNvPr id="72" name="组合 71"/>
          <p:cNvGrpSpPr/>
          <p:nvPr/>
        </p:nvGrpSpPr>
        <p:grpSpPr>
          <a:xfrm>
            <a:off x="7998819" y="3529179"/>
            <a:ext cx="702281" cy="533598"/>
            <a:chOff x="4268086" y="4221191"/>
            <a:chExt cx="509646" cy="387231"/>
          </a:xfrm>
          <a:solidFill>
            <a:schemeClr val="bg1"/>
          </a:solidFill>
        </p:grpSpPr>
        <p:sp>
          <p:nvSpPr>
            <p:cNvPr id="73"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74"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75" name="组合 74"/>
          <p:cNvGrpSpPr/>
          <p:nvPr/>
        </p:nvGrpSpPr>
        <p:grpSpPr>
          <a:xfrm>
            <a:off x="3521183" y="3471549"/>
            <a:ext cx="456290" cy="451585"/>
            <a:chOff x="6967126" y="4092464"/>
            <a:chExt cx="453105" cy="448433"/>
          </a:xfrm>
          <a:solidFill>
            <a:schemeClr val="bg1"/>
          </a:solidFill>
        </p:grpSpPr>
        <p:sp>
          <p:nvSpPr>
            <p:cNvPr id="76"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77"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78" name="组合 77"/>
          <p:cNvGrpSpPr/>
          <p:nvPr/>
        </p:nvGrpSpPr>
        <p:grpSpPr>
          <a:xfrm>
            <a:off x="5842902" y="1302686"/>
            <a:ext cx="469846" cy="449351"/>
            <a:chOff x="1004888" y="993775"/>
            <a:chExt cx="2438400" cy="2332038"/>
          </a:xfrm>
          <a:solidFill>
            <a:schemeClr val="bg1"/>
          </a:solidFill>
        </p:grpSpPr>
        <p:sp>
          <p:nvSpPr>
            <p:cNvPr id="79"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80" name="任意多边形 79"/>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sz="2000">
                <a:solidFill>
                  <a:prstClr val="black"/>
                </a:solidFill>
              </a:endParaRPr>
            </a:p>
          </p:txBody>
        </p:sp>
      </p:grpSp>
      <p:grpSp>
        <p:nvGrpSpPr>
          <p:cNvPr id="81" name="组合 80"/>
          <p:cNvGrpSpPr/>
          <p:nvPr/>
        </p:nvGrpSpPr>
        <p:grpSpPr>
          <a:xfrm>
            <a:off x="5797846" y="5812608"/>
            <a:ext cx="407977" cy="521752"/>
            <a:chOff x="1605186" y="572440"/>
            <a:chExt cx="563562" cy="720725"/>
          </a:xfrm>
          <a:solidFill>
            <a:schemeClr val="bg1"/>
          </a:solidFill>
        </p:grpSpPr>
        <p:sp>
          <p:nvSpPr>
            <p:cNvPr id="82"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3"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4"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5" name="矩形 84"/>
          <p:cNvSpPr/>
          <p:nvPr/>
        </p:nvSpPr>
        <p:spPr>
          <a:xfrm>
            <a:off x="4706413" y="3449687"/>
            <a:ext cx="735237" cy="584775"/>
          </a:xfrm>
          <a:prstGeom prst="rect">
            <a:avLst/>
          </a:prstGeom>
        </p:spPr>
        <p:txBody>
          <a:bodyPr wrap="square">
            <a:spAutoFit/>
          </a:bodyPr>
          <a:lstStyle/>
          <a:p>
            <a:pPr algn="ctr"/>
            <a:r>
              <a:rPr lang="en-US" altLang="zh-CN" sz="3200" dirty="0">
                <a:solidFill>
                  <a:prstClr val="white"/>
                </a:solidFill>
                <a:latin typeface="Haettenschweiler" panose="020B0706040902060204" pitchFamily="34" charset="0"/>
                <a:ea typeface="微软雅黑" panose="020B0503020204020204" pitchFamily="34" charset="-122"/>
              </a:rPr>
              <a:t>01</a:t>
            </a:r>
            <a:endParaRPr lang="zh-CN" altLang="en-US" sz="3200" dirty="0">
              <a:solidFill>
                <a:prstClr val="white"/>
              </a:solidFill>
              <a:latin typeface="Haettenschweiler" panose="020B0706040902060204" pitchFamily="34" charset="0"/>
              <a:ea typeface="微软雅黑" panose="020B0503020204020204" pitchFamily="34" charset="-122"/>
            </a:endParaRPr>
          </a:p>
        </p:txBody>
      </p:sp>
      <p:sp>
        <p:nvSpPr>
          <p:cNvPr id="86" name="矩形 85"/>
          <p:cNvSpPr/>
          <p:nvPr/>
        </p:nvSpPr>
        <p:spPr>
          <a:xfrm>
            <a:off x="5655721" y="2569116"/>
            <a:ext cx="735237" cy="584775"/>
          </a:xfrm>
          <a:prstGeom prst="rect">
            <a:avLst/>
          </a:prstGeom>
        </p:spPr>
        <p:txBody>
          <a:bodyPr wrap="square">
            <a:spAutoFit/>
          </a:bodyPr>
          <a:lstStyle/>
          <a:p>
            <a:pPr algn="ctr"/>
            <a:r>
              <a:rPr lang="en-US" altLang="zh-CN" sz="3200" dirty="0">
                <a:solidFill>
                  <a:prstClr val="white"/>
                </a:solidFill>
                <a:latin typeface="Haettenschweiler" panose="020B0706040902060204" pitchFamily="34" charset="0"/>
                <a:ea typeface="微软雅黑" panose="020B0503020204020204" pitchFamily="34" charset="-122"/>
              </a:rPr>
              <a:t>02</a:t>
            </a:r>
            <a:endParaRPr lang="zh-CN" altLang="en-US" sz="3200" dirty="0">
              <a:solidFill>
                <a:prstClr val="white"/>
              </a:solidFill>
              <a:latin typeface="Haettenschweiler" panose="020B0706040902060204" pitchFamily="34" charset="0"/>
              <a:ea typeface="微软雅黑" panose="020B0503020204020204" pitchFamily="34" charset="-122"/>
            </a:endParaRPr>
          </a:p>
        </p:txBody>
      </p:sp>
      <p:sp>
        <p:nvSpPr>
          <p:cNvPr id="87" name="矩形 86"/>
          <p:cNvSpPr/>
          <p:nvPr/>
        </p:nvSpPr>
        <p:spPr>
          <a:xfrm>
            <a:off x="6647903" y="3532475"/>
            <a:ext cx="735237" cy="584775"/>
          </a:xfrm>
          <a:prstGeom prst="rect">
            <a:avLst/>
          </a:prstGeom>
        </p:spPr>
        <p:txBody>
          <a:bodyPr wrap="square">
            <a:spAutoFit/>
          </a:bodyPr>
          <a:lstStyle/>
          <a:p>
            <a:pPr algn="ctr"/>
            <a:r>
              <a:rPr lang="en-US" altLang="zh-CN" sz="3200" dirty="0">
                <a:solidFill>
                  <a:prstClr val="white"/>
                </a:solidFill>
                <a:latin typeface="Haettenschweiler" panose="020B0706040902060204" pitchFamily="34" charset="0"/>
                <a:ea typeface="微软雅黑" panose="020B0503020204020204" pitchFamily="34" charset="-122"/>
              </a:rPr>
              <a:t>03</a:t>
            </a:r>
            <a:endParaRPr lang="zh-CN" altLang="en-US" sz="3200" dirty="0">
              <a:solidFill>
                <a:prstClr val="white"/>
              </a:solidFill>
              <a:latin typeface="Haettenschweiler" panose="020B0706040902060204" pitchFamily="34" charset="0"/>
              <a:ea typeface="微软雅黑" panose="020B0503020204020204" pitchFamily="34" charset="-122"/>
            </a:endParaRPr>
          </a:p>
        </p:txBody>
      </p:sp>
      <p:sp>
        <p:nvSpPr>
          <p:cNvPr id="88" name="矩形 87"/>
          <p:cNvSpPr/>
          <p:nvPr/>
        </p:nvSpPr>
        <p:spPr>
          <a:xfrm>
            <a:off x="5662849" y="4403991"/>
            <a:ext cx="735237" cy="584775"/>
          </a:xfrm>
          <a:prstGeom prst="rect">
            <a:avLst/>
          </a:prstGeom>
        </p:spPr>
        <p:txBody>
          <a:bodyPr wrap="square">
            <a:spAutoFit/>
          </a:bodyPr>
          <a:lstStyle/>
          <a:p>
            <a:pPr algn="ctr"/>
            <a:r>
              <a:rPr lang="en-US" altLang="zh-CN" sz="3200" dirty="0">
                <a:solidFill>
                  <a:prstClr val="white"/>
                </a:solidFill>
                <a:latin typeface="Haettenschweiler" panose="020B0706040902060204" pitchFamily="34" charset="0"/>
                <a:ea typeface="微软雅黑" panose="020B0503020204020204" pitchFamily="34" charset="-122"/>
              </a:rPr>
              <a:t>04</a:t>
            </a:r>
            <a:endParaRPr lang="zh-CN" altLang="en-US" sz="3200" dirty="0">
              <a:solidFill>
                <a:prstClr val="white"/>
              </a:solidFill>
              <a:latin typeface="Haettenschweiler" panose="020B0706040902060204" pitchFamily="34" charset="0"/>
              <a:ea typeface="微软雅黑" panose="020B0503020204020204" pitchFamily="34" charset="-122"/>
            </a:endParaRPr>
          </a:p>
        </p:txBody>
      </p:sp>
    </p:spTree>
    <p:extLst>
      <p:ext uri="{BB962C8B-B14F-4D97-AF65-F5344CB8AC3E}">
        <p14:creationId xmlns:p14="http://schemas.microsoft.com/office/powerpoint/2010/main" val="1529794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qrcode_for_gh_319389a13fff_258-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539" y="2312710"/>
            <a:ext cx="3845524" cy="3845524"/>
          </a:xfrm>
          <a:prstGeom prst="rect">
            <a:avLst/>
          </a:prstGeom>
        </p:spPr>
      </p:pic>
      <p:sp>
        <p:nvSpPr>
          <p:cNvPr id="5" name="文本框 4"/>
          <p:cNvSpPr txBox="1"/>
          <p:nvPr/>
        </p:nvSpPr>
        <p:spPr>
          <a:xfrm>
            <a:off x="2025384" y="1423333"/>
            <a:ext cx="8648944" cy="954107"/>
          </a:xfrm>
          <a:prstGeom prst="rect">
            <a:avLst/>
          </a:prstGeom>
          <a:noFill/>
        </p:spPr>
        <p:txBody>
          <a:bodyPr wrap="square" lIns="91438" tIns="45719" rIns="91438" bIns="45719" rtlCol="0">
            <a:spAutoFit/>
          </a:bodyPr>
          <a:lstStyle/>
          <a:p>
            <a:pPr algn="ctr"/>
            <a:r>
              <a:rPr kumimoji="1" lang="zh-CN" altLang="en-US" sz="2800" dirty="0">
                <a:latin typeface="DFLiJinHeiW8-GB"/>
                <a:ea typeface="DFLiJinHeiW8-GB"/>
                <a:cs typeface="DFLiJinHeiW8-GB"/>
              </a:rPr>
              <a:t>此次发布源为公众号“默有策划方案要分享”</a:t>
            </a:r>
            <a:endParaRPr kumimoji="1" lang="en-US" altLang="zh-CN" sz="2800" dirty="0">
              <a:latin typeface="DFLiJinHeiW8-GB"/>
              <a:ea typeface="DFLiJinHeiW8-GB"/>
              <a:cs typeface="DFLiJinHeiW8-GB"/>
            </a:endParaRPr>
          </a:p>
          <a:p>
            <a:pPr algn="ctr"/>
            <a:r>
              <a:rPr kumimoji="1" lang="zh-CN" altLang="en-US" sz="2800" b="1" dirty="0">
                <a:solidFill>
                  <a:srgbClr val="800000"/>
                </a:solidFill>
                <a:latin typeface="DFLiJinHeiW8-GB"/>
                <a:ea typeface="DFLiJinHeiW8-GB"/>
                <a:cs typeface="DFLiJinHeiW8-GB"/>
              </a:rPr>
              <a:t>未经许可，不得私自转载及用于商业目的</a:t>
            </a:r>
          </a:p>
        </p:txBody>
      </p:sp>
      <p:sp>
        <p:nvSpPr>
          <p:cNvPr id="6" name="文本框 5"/>
          <p:cNvSpPr txBox="1"/>
          <p:nvPr/>
        </p:nvSpPr>
        <p:spPr>
          <a:xfrm>
            <a:off x="3887755" y="5988946"/>
            <a:ext cx="4512501" cy="384719"/>
          </a:xfrm>
          <a:prstGeom prst="rect">
            <a:avLst/>
          </a:prstGeom>
          <a:noFill/>
        </p:spPr>
        <p:txBody>
          <a:bodyPr wrap="square" lIns="91438" tIns="45719" rIns="91438" bIns="45719" rtlCol="0">
            <a:spAutoFit/>
          </a:bodyPr>
          <a:lstStyle/>
          <a:p>
            <a:pPr algn="ctr"/>
            <a:r>
              <a:rPr kumimoji="1" lang="zh-CN" altLang="en-US" sz="1900" dirty="0">
                <a:latin typeface="DFLiJinHeiW8-GB"/>
                <a:ea typeface="DFLiJinHeiW8-GB"/>
                <a:cs typeface="DFLiJinHeiW8-GB"/>
              </a:rPr>
              <a:t>搜索“</a:t>
            </a:r>
            <a:r>
              <a:rPr kumimoji="1" lang="en-US" altLang="zh-CN" sz="1900" dirty="0" err="1">
                <a:latin typeface="DFLiJinHeiW8-GB"/>
                <a:ea typeface="DFLiJinHeiW8-GB"/>
                <a:cs typeface="DFLiJinHeiW8-GB"/>
              </a:rPr>
              <a:t>cehuafangan</a:t>
            </a:r>
            <a:r>
              <a:rPr kumimoji="1" lang="en-US" altLang="zh-CN" sz="1900" dirty="0">
                <a:latin typeface="DFLiJinHeiW8-GB"/>
                <a:ea typeface="DFLiJinHeiW8-GB"/>
                <a:cs typeface="DFLiJinHeiW8-GB"/>
              </a:rPr>
              <a:t>”</a:t>
            </a:r>
            <a:r>
              <a:rPr kumimoji="1" lang="zh-CN" altLang="en-US" sz="1900" dirty="0">
                <a:latin typeface="DFLiJinHeiW8-GB"/>
                <a:ea typeface="DFLiJinHeiW8-GB"/>
                <a:cs typeface="DFLiJinHeiW8-GB"/>
              </a:rPr>
              <a:t>进行关注</a:t>
            </a:r>
          </a:p>
        </p:txBody>
      </p:sp>
    </p:spTree>
    <p:extLst>
      <p:ext uri="{BB962C8B-B14F-4D97-AF65-F5344CB8AC3E}">
        <p14:creationId xmlns:p14="http://schemas.microsoft.com/office/powerpoint/2010/main" val="359775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7" name="组合 6"/>
          <p:cNvGrpSpPr/>
          <p:nvPr/>
        </p:nvGrpSpPr>
        <p:grpSpPr>
          <a:xfrm>
            <a:off x="9057630" y="4141355"/>
            <a:ext cx="2435704" cy="1231107"/>
            <a:chOff x="1517606" y="1668746"/>
            <a:chExt cx="2435704" cy="1231107"/>
          </a:xfrm>
        </p:grpSpPr>
        <p:sp>
          <p:nvSpPr>
            <p:cNvPr id="8" name="矩形 7"/>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9" name="矩形 8"/>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10" name="组合 9"/>
          <p:cNvGrpSpPr/>
          <p:nvPr/>
        </p:nvGrpSpPr>
        <p:grpSpPr>
          <a:xfrm>
            <a:off x="908286" y="1468304"/>
            <a:ext cx="2516012" cy="1231107"/>
            <a:chOff x="1517606" y="1668746"/>
            <a:chExt cx="2516012" cy="1231107"/>
          </a:xfrm>
        </p:grpSpPr>
        <p:sp>
          <p:nvSpPr>
            <p:cNvPr id="11" name="矩形 1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2" name="矩形 11"/>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13" name="组合 12"/>
          <p:cNvGrpSpPr/>
          <p:nvPr/>
        </p:nvGrpSpPr>
        <p:grpSpPr>
          <a:xfrm>
            <a:off x="9057630" y="1584251"/>
            <a:ext cx="2341102" cy="1231107"/>
            <a:chOff x="1517606" y="1668746"/>
            <a:chExt cx="2341102" cy="1231107"/>
          </a:xfrm>
        </p:grpSpPr>
        <p:sp>
          <p:nvSpPr>
            <p:cNvPr id="14" name="矩形 13"/>
            <p:cNvSpPr/>
            <p:nvPr/>
          </p:nvSpPr>
          <p:spPr>
            <a:xfrm>
              <a:off x="1517606" y="2068856"/>
              <a:ext cx="2341102"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5" name="矩形 14"/>
            <p:cNvSpPr/>
            <p:nvPr/>
          </p:nvSpPr>
          <p:spPr>
            <a:xfrm>
              <a:off x="1517606" y="1668746"/>
              <a:ext cx="1475084" cy="400110"/>
            </a:xfrm>
            <a:prstGeom prst="rect">
              <a:avLst/>
            </a:prstGeom>
          </p:spPr>
          <p:txBody>
            <a:bodyPr wrap="none">
              <a:spAutoFit/>
            </a:bodyPr>
            <a:lstStyle/>
            <a:p>
              <a:r>
                <a:rPr lang="en-US" altLang="zh-CN" sz="2000" b="1" dirty="0">
                  <a:solidFill>
                    <a:srgbClr val="8DC94D"/>
                  </a:solidFill>
                  <a:latin typeface="Agency FB" panose="020B0503020202020204" pitchFamily="34" charset="0"/>
                  <a:ea typeface="微软雅黑" panose="020B0503020204020204" pitchFamily="34" charset="-122"/>
                </a:rPr>
                <a:t>CONTENT TITLE</a:t>
              </a:r>
              <a:endParaRPr lang="zh-CN" altLang="en-US" sz="2000" b="1" dirty="0">
                <a:solidFill>
                  <a:srgbClr val="8DC94D"/>
                </a:solidFill>
              </a:endParaRPr>
            </a:p>
          </p:txBody>
        </p:sp>
      </p:grpSp>
      <p:grpSp>
        <p:nvGrpSpPr>
          <p:cNvPr id="16" name="组合 15"/>
          <p:cNvGrpSpPr/>
          <p:nvPr/>
        </p:nvGrpSpPr>
        <p:grpSpPr>
          <a:xfrm>
            <a:off x="796131" y="4961706"/>
            <a:ext cx="2435704" cy="1231107"/>
            <a:chOff x="1517606" y="1668746"/>
            <a:chExt cx="2435704" cy="1231107"/>
          </a:xfrm>
        </p:grpSpPr>
        <p:sp>
          <p:nvSpPr>
            <p:cNvPr id="17" name="矩形 1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8" name="矩形 17"/>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grpSp>
        <p:nvGrpSpPr>
          <p:cNvPr id="19" name="组合 18"/>
          <p:cNvGrpSpPr/>
          <p:nvPr/>
        </p:nvGrpSpPr>
        <p:grpSpPr>
          <a:xfrm>
            <a:off x="865359" y="3203329"/>
            <a:ext cx="2516012" cy="1231107"/>
            <a:chOff x="1517606" y="1668746"/>
            <a:chExt cx="2516012" cy="1231107"/>
          </a:xfrm>
        </p:grpSpPr>
        <p:sp>
          <p:nvSpPr>
            <p:cNvPr id="20" name="矩形 19"/>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21" name="矩形 20"/>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sp>
        <p:nvSpPr>
          <p:cNvPr id="41" name="Rectangle 5"/>
          <p:cNvSpPr>
            <a:spLocks noChangeArrowheads="1"/>
          </p:cNvSpPr>
          <p:nvPr/>
        </p:nvSpPr>
        <p:spPr bwMode="auto">
          <a:xfrm rot="1800000">
            <a:off x="4600386" y="2628964"/>
            <a:ext cx="805290" cy="2702987"/>
          </a:xfrm>
          <a:prstGeom prst="rect">
            <a:avLst/>
          </a:prstGeom>
          <a:gradFill>
            <a:gsLst>
              <a:gs pos="0">
                <a:srgbClr val="F98E60"/>
              </a:gs>
              <a:gs pos="100000">
                <a:srgbClr val="DE5C49"/>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Rectangle 6"/>
          <p:cNvSpPr>
            <a:spLocks noChangeArrowheads="1"/>
          </p:cNvSpPr>
          <p:nvPr/>
        </p:nvSpPr>
        <p:spPr bwMode="auto">
          <a:xfrm rot="1800000">
            <a:off x="5297674" y="3032034"/>
            <a:ext cx="806989" cy="2702987"/>
          </a:xfrm>
          <a:prstGeom prst="rect">
            <a:avLst/>
          </a:prstGeom>
          <a:gradFill>
            <a:gsLst>
              <a:gs pos="0">
                <a:srgbClr val="5D7588"/>
              </a:gs>
              <a:gs pos="100000">
                <a:srgbClr val="485A68"/>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Rectangle 7"/>
          <p:cNvSpPr>
            <a:spLocks noChangeArrowheads="1"/>
          </p:cNvSpPr>
          <p:nvPr/>
        </p:nvSpPr>
        <p:spPr bwMode="auto">
          <a:xfrm rot="1800000">
            <a:off x="5996660" y="3435103"/>
            <a:ext cx="805290" cy="2702987"/>
          </a:xfrm>
          <a:prstGeom prst="rect">
            <a:avLst/>
          </a:prstGeom>
          <a:gradFill>
            <a:gsLst>
              <a:gs pos="0">
                <a:srgbClr val="2FC4C6"/>
              </a:gs>
              <a:gs pos="100000">
                <a:srgbClr val="24A6A7">
                  <a:lumMod val="95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Freeform 8"/>
          <p:cNvSpPr>
            <a:spLocks/>
          </p:cNvSpPr>
          <p:nvPr/>
        </p:nvSpPr>
        <p:spPr bwMode="auto">
          <a:xfrm rot="1800000">
            <a:off x="3657694" y="5177721"/>
            <a:ext cx="1207935" cy="959892"/>
          </a:xfrm>
          <a:custGeom>
            <a:avLst/>
            <a:gdLst>
              <a:gd name="T0" fmla="*/ 711 w 711"/>
              <a:gd name="T1" fmla="*/ 565 h 565"/>
              <a:gd name="T2" fmla="*/ 474 w 711"/>
              <a:gd name="T3" fmla="*/ 0 h 565"/>
              <a:gd name="T4" fmla="*/ 0 w 711"/>
              <a:gd name="T5" fmla="*/ 0 h 565"/>
              <a:gd name="T6" fmla="*/ 711 w 711"/>
              <a:gd name="T7" fmla="*/ 565 h 565"/>
            </a:gdLst>
            <a:ahLst/>
            <a:cxnLst>
              <a:cxn ang="0">
                <a:pos x="T0" y="T1"/>
              </a:cxn>
              <a:cxn ang="0">
                <a:pos x="T2" y="T3"/>
              </a:cxn>
              <a:cxn ang="0">
                <a:pos x="T4" y="T5"/>
              </a:cxn>
              <a:cxn ang="0">
                <a:pos x="T6" y="T7"/>
              </a:cxn>
            </a:cxnLst>
            <a:rect l="0" t="0" r="r" b="b"/>
            <a:pathLst>
              <a:path w="711" h="565">
                <a:moveTo>
                  <a:pt x="711" y="565"/>
                </a:moveTo>
                <a:lnTo>
                  <a:pt x="474" y="0"/>
                </a:lnTo>
                <a:lnTo>
                  <a:pt x="0" y="0"/>
                </a:lnTo>
                <a:lnTo>
                  <a:pt x="711" y="565"/>
                </a:lnTo>
                <a:close/>
              </a:path>
            </a:pathLst>
          </a:custGeom>
          <a:gradFill>
            <a:gsLst>
              <a:gs pos="0">
                <a:srgbClr val="F98E60"/>
              </a:gs>
              <a:gs pos="100000">
                <a:srgbClr val="DE5C4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Freeform 9"/>
          <p:cNvSpPr>
            <a:spLocks/>
          </p:cNvSpPr>
          <p:nvPr/>
        </p:nvSpPr>
        <p:spPr bwMode="auto">
          <a:xfrm rot="1800000">
            <a:off x="4381954" y="5480129"/>
            <a:ext cx="806989" cy="959892"/>
          </a:xfrm>
          <a:custGeom>
            <a:avLst/>
            <a:gdLst>
              <a:gd name="T0" fmla="*/ 237 w 475"/>
              <a:gd name="T1" fmla="*/ 565 h 565"/>
              <a:gd name="T2" fmla="*/ 0 w 475"/>
              <a:gd name="T3" fmla="*/ 0 h 565"/>
              <a:gd name="T4" fmla="*/ 475 w 475"/>
              <a:gd name="T5" fmla="*/ 0 h 565"/>
              <a:gd name="T6" fmla="*/ 237 w 475"/>
              <a:gd name="T7" fmla="*/ 565 h 565"/>
            </a:gdLst>
            <a:ahLst/>
            <a:cxnLst>
              <a:cxn ang="0">
                <a:pos x="T0" y="T1"/>
              </a:cxn>
              <a:cxn ang="0">
                <a:pos x="T2" y="T3"/>
              </a:cxn>
              <a:cxn ang="0">
                <a:pos x="T4" y="T5"/>
              </a:cxn>
              <a:cxn ang="0">
                <a:pos x="T6" y="T7"/>
              </a:cxn>
            </a:cxnLst>
            <a:rect l="0" t="0" r="r" b="b"/>
            <a:pathLst>
              <a:path w="475" h="565">
                <a:moveTo>
                  <a:pt x="237" y="565"/>
                </a:moveTo>
                <a:lnTo>
                  <a:pt x="0" y="0"/>
                </a:lnTo>
                <a:lnTo>
                  <a:pt x="475" y="0"/>
                </a:lnTo>
                <a:lnTo>
                  <a:pt x="237" y="565"/>
                </a:lnTo>
                <a:close/>
              </a:path>
            </a:pathLst>
          </a:custGeom>
          <a:gradFill>
            <a:gsLst>
              <a:gs pos="0">
                <a:srgbClr val="5D7588"/>
              </a:gs>
              <a:gs pos="100000">
                <a:srgbClr val="485A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Freeform 10"/>
          <p:cNvSpPr>
            <a:spLocks/>
          </p:cNvSpPr>
          <p:nvPr/>
        </p:nvSpPr>
        <p:spPr bwMode="auto">
          <a:xfrm rot="1800000">
            <a:off x="4703683" y="5782113"/>
            <a:ext cx="1209634" cy="959892"/>
          </a:xfrm>
          <a:custGeom>
            <a:avLst/>
            <a:gdLst>
              <a:gd name="T0" fmla="*/ 0 w 712"/>
              <a:gd name="T1" fmla="*/ 565 h 565"/>
              <a:gd name="T2" fmla="*/ 712 w 712"/>
              <a:gd name="T3" fmla="*/ 0 h 565"/>
              <a:gd name="T4" fmla="*/ 238 w 712"/>
              <a:gd name="T5" fmla="*/ 0 h 565"/>
              <a:gd name="T6" fmla="*/ 0 w 712"/>
              <a:gd name="T7" fmla="*/ 565 h 565"/>
            </a:gdLst>
            <a:ahLst/>
            <a:cxnLst>
              <a:cxn ang="0">
                <a:pos x="T0" y="T1"/>
              </a:cxn>
              <a:cxn ang="0">
                <a:pos x="T2" y="T3"/>
              </a:cxn>
              <a:cxn ang="0">
                <a:pos x="T4" y="T5"/>
              </a:cxn>
              <a:cxn ang="0">
                <a:pos x="T6" y="T7"/>
              </a:cxn>
            </a:cxnLst>
            <a:rect l="0" t="0" r="r" b="b"/>
            <a:pathLst>
              <a:path w="712" h="565">
                <a:moveTo>
                  <a:pt x="0" y="565"/>
                </a:moveTo>
                <a:lnTo>
                  <a:pt x="712" y="0"/>
                </a:lnTo>
                <a:lnTo>
                  <a:pt x="238" y="0"/>
                </a:lnTo>
                <a:lnTo>
                  <a:pt x="0" y="565"/>
                </a:lnTo>
                <a:close/>
              </a:path>
            </a:pathLst>
          </a:custGeom>
          <a:gradFill>
            <a:gsLst>
              <a:gs pos="0">
                <a:srgbClr val="2FC4C6"/>
              </a:gs>
              <a:gs pos="100000">
                <a:srgbClr val="24A6A7">
                  <a:lumMod val="9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Freeform 14"/>
          <p:cNvSpPr>
            <a:spLocks/>
          </p:cNvSpPr>
          <p:nvPr/>
        </p:nvSpPr>
        <p:spPr bwMode="auto">
          <a:xfrm rot="1800000">
            <a:off x="7041280" y="1566230"/>
            <a:ext cx="1128085" cy="2738664"/>
          </a:xfrm>
          <a:custGeom>
            <a:avLst/>
            <a:gdLst>
              <a:gd name="T0" fmla="*/ 394 w 589"/>
              <a:gd name="T1" fmla="*/ 16 h 1431"/>
              <a:gd name="T2" fmla="*/ 394 w 589"/>
              <a:gd name="T3" fmla="*/ 16 h 1431"/>
              <a:gd name="T4" fmla="*/ 573 w 589"/>
              <a:gd name="T5" fmla="*/ 254 h 1431"/>
              <a:gd name="T6" fmla="*/ 433 w 589"/>
              <a:gd name="T7" fmla="*/ 1236 h 1431"/>
              <a:gd name="T8" fmla="*/ 195 w 589"/>
              <a:gd name="T9" fmla="*/ 1414 h 1431"/>
              <a:gd name="T10" fmla="*/ 195 w 589"/>
              <a:gd name="T11" fmla="*/ 1414 h 1431"/>
              <a:gd name="T12" fmla="*/ 16 w 589"/>
              <a:gd name="T13" fmla="*/ 1176 h 1431"/>
              <a:gd name="T14" fmla="*/ 156 w 589"/>
              <a:gd name="T15" fmla="*/ 195 h 1431"/>
              <a:gd name="T16" fmla="*/ 394 w 589"/>
              <a:gd name="T17" fmla="*/ 1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9" h="1431">
                <a:moveTo>
                  <a:pt x="394" y="16"/>
                </a:moveTo>
                <a:cubicBezTo>
                  <a:pt x="394" y="16"/>
                  <a:pt x="394" y="16"/>
                  <a:pt x="394" y="16"/>
                </a:cubicBezTo>
                <a:cubicBezTo>
                  <a:pt x="508" y="32"/>
                  <a:pt x="589" y="139"/>
                  <a:pt x="573" y="254"/>
                </a:cubicBezTo>
                <a:cubicBezTo>
                  <a:pt x="433" y="1236"/>
                  <a:pt x="433" y="1236"/>
                  <a:pt x="433" y="1236"/>
                </a:cubicBezTo>
                <a:cubicBezTo>
                  <a:pt x="417" y="1350"/>
                  <a:pt x="310" y="1431"/>
                  <a:pt x="195" y="1414"/>
                </a:cubicBezTo>
                <a:cubicBezTo>
                  <a:pt x="195" y="1414"/>
                  <a:pt x="195" y="1414"/>
                  <a:pt x="195" y="1414"/>
                </a:cubicBezTo>
                <a:cubicBezTo>
                  <a:pt x="80" y="1398"/>
                  <a:pt x="0" y="1291"/>
                  <a:pt x="16" y="1176"/>
                </a:cubicBezTo>
                <a:cubicBezTo>
                  <a:pt x="156" y="195"/>
                  <a:pt x="156" y="195"/>
                  <a:pt x="156" y="195"/>
                </a:cubicBezTo>
                <a:cubicBezTo>
                  <a:pt x="172" y="80"/>
                  <a:pt x="279" y="0"/>
                  <a:pt x="394" y="16"/>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1" name="Freeform 15"/>
          <p:cNvSpPr>
            <a:spLocks/>
          </p:cNvSpPr>
          <p:nvPr/>
        </p:nvSpPr>
        <p:spPr bwMode="auto">
          <a:xfrm rot="1800000">
            <a:off x="6127596" y="1038714"/>
            <a:ext cx="1128085" cy="2738664"/>
          </a:xfrm>
          <a:custGeom>
            <a:avLst/>
            <a:gdLst>
              <a:gd name="T0" fmla="*/ 195 w 589"/>
              <a:gd name="T1" fmla="*/ 16 h 1431"/>
              <a:gd name="T2" fmla="*/ 195 w 589"/>
              <a:gd name="T3" fmla="*/ 16 h 1431"/>
              <a:gd name="T4" fmla="*/ 16 w 589"/>
              <a:gd name="T5" fmla="*/ 254 h 1431"/>
              <a:gd name="T6" fmla="*/ 156 w 589"/>
              <a:gd name="T7" fmla="*/ 1236 h 1431"/>
              <a:gd name="T8" fmla="*/ 394 w 589"/>
              <a:gd name="T9" fmla="*/ 1414 h 1431"/>
              <a:gd name="T10" fmla="*/ 394 w 589"/>
              <a:gd name="T11" fmla="*/ 1414 h 1431"/>
              <a:gd name="T12" fmla="*/ 573 w 589"/>
              <a:gd name="T13" fmla="*/ 1176 h 1431"/>
              <a:gd name="T14" fmla="*/ 433 w 589"/>
              <a:gd name="T15" fmla="*/ 195 h 1431"/>
              <a:gd name="T16" fmla="*/ 195 w 589"/>
              <a:gd name="T17" fmla="*/ 1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9" h="1431">
                <a:moveTo>
                  <a:pt x="195" y="16"/>
                </a:moveTo>
                <a:cubicBezTo>
                  <a:pt x="195" y="16"/>
                  <a:pt x="195" y="16"/>
                  <a:pt x="195" y="16"/>
                </a:cubicBezTo>
                <a:cubicBezTo>
                  <a:pt x="80" y="32"/>
                  <a:pt x="0" y="139"/>
                  <a:pt x="16" y="254"/>
                </a:cubicBezTo>
                <a:cubicBezTo>
                  <a:pt x="156" y="1236"/>
                  <a:pt x="156" y="1236"/>
                  <a:pt x="156" y="1236"/>
                </a:cubicBezTo>
                <a:cubicBezTo>
                  <a:pt x="172" y="1350"/>
                  <a:pt x="279" y="1431"/>
                  <a:pt x="394" y="1414"/>
                </a:cubicBezTo>
                <a:cubicBezTo>
                  <a:pt x="394" y="1414"/>
                  <a:pt x="394" y="1414"/>
                  <a:pt x="394" y="1414"/>
                </a:cubicBezTo>
                <a:cubicBezTo>
                  <a:pt x="508" y="1398"/>
                  <a:pt x="589" y="1291"/>
                  <a:pt x="573" y="1176"/>
                </a:cubicBezTo>
                <a:cubicBezTo>
                  <a:pt x="433" y="195"/>
                  <a:pt x="433" y="195"/>
                  <a:pt x="433" y="195"/>
                </a:cubicBezTo>
                <a:cubicBezTo>
                  <a:pt x="417" y="80"/>
                  <a:pt x="310" y="0"/>
                  <a:pt x="195" y="16"/>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2" name="Freeform 16"/>
          <p:cNvSpPr>
            <a:spLocks/>
          </p:cNvSpPr>
          <p:nvPr/>
        </p:nvSpPr>
        <p:spPr bwMode="auto">
          <a:xfrm rot="1800000">
            <a:off x="4985242" y="1792074"/>
            <a:ext cx="1848429" cy="2161030"/>
          </a:xfrm>
          <a:custGeom>
            <a:avLst/>
            <a:gdLst>
              <a:gd name="T0" fmla="*/ 155 w 966"/>
              <a:gd name="T1" fmla="*/ 441 h 1130"/>
              <a:gd name="T2" fmla="*/ 444 w 966"/>
              <a:gd name="T3" fmla="*/ 921 h 1130"/>
              <a:gd name="T4" fmla="*/ 805 w 966"/>
              <a:gd name="T5" fmla="*/ 704 h 1130"/>
              <a:gd name="T6" fmla="*/ 516 w 966"/>
              <a:gd name="T7" fmla="*/ 224 h 1130"/>
              <a:gd name="T8" fmla="*/ 155 w 966"/>
              <a:gd name="T9" fmla="*/ 441 h 1130"/>
            </a:gdLst>
            <a:ahLst/>
            <a:cxnLst>
              <a:cxn ang="0">
                <a:pos x="T0" y="T1"/>
              </a:cxn>
              <a:cxn ang="0">
                <a:pos x="T2" y="T3"/>
              </a:cxn>
              <a:cxn ang="0">
                <a:pos x="T4" y="T5"/>
              </a:cxn>
              <a:cxn ang="0">
                <a:pos x="T6" y="T7"/>
              </a:cxn>
              <a:cxn ang="0">
                <a:pos x="T8" y="T9"/>
              </a:cxn>
            </a:cxnLst>
            <a:rect l="0" t="0" r="r" b="b"/>
            <a:pathLst>
              <a:path w="966" h="1130">
                <a:moveTo>
                  <a:pt x="155" y="441"/>
                </a:moveTo>
                <a:cubicBezTo>
                  <a:pt x="444" y="921"/>
                  <a:pt x="444" y="921"/>
                  <a:pt x="444" y="921"/>
                </a:cubicBezTo>
                <a:cubicBezTo>
                  <a:pt x="570" y="1130"/>
                  <a:pt x="966" y="972"/>
                  <a:pt x="805" y="704"/>
                </a:cubicBezTo>
                <a:cubicBezTo>
                  <a:pt x="516" y="224"/>
                  <a:pt x="516" y="224"/>
                  <a:pt x="516" y="224"/>
                </a:cubicBezTo>
                <a:cubicBezTo>
                  <a:pt x="381" y="0"/>
                  <a:pt x="0" y="183"/>
                  <a:pt x="155" y="441"/>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3" name="Freeform 17"/>
          <p:cNvSpPr>
            <a:spLocks/>
          </p:cNvSpPr>
          <p:nvPr/>
        </p:nvSpPr>
        <p:spPr bwMode="auto">
          <a:xfrm rot="1800000">
            <a:off x="5494069" y="3141282"/>
            <a:ext cx="883440" cy="791698"/>
          </a:xfrm>
          <a:custGeom>
            <a:avLst/>
            <a:gdLst>
              <a:gd name="T0" fmla="*/ 0 w 461"/>
              <a:gd name="T1" fmla="*/ 178 h 414"/>
              <a:gd name="T2" fmla="*/ 41 w 461"/>
              <a:gd name="T3" fmla="*/ 246 h 414"/>
              <a:gd name="T4" fmla="*/ 331 w 461"/>
              <a:gd name="T5" fmla="*/ 72 h 414"/>
              <a:gd name="T6" fmla="*/ 288 w 461"/>
              <a:gd name="T7" fmla="*/ 0 h 414"/>
              <a:gd name="T8" fmla="*/ 0 w 461"/>
              <a:gd name="T9" fmla="*/ 178 h 414"/>
            </a:gdLst>
            <a:ahLst/>
            <a:cxnLst>
              <a:cxn ang="0">
                <a:pos x="T0" y="T1"/>
              </a:cxn>
              <a:cxn ang="0">
                <a:pos x="T2" y="T3"/>
              </a:cxn>
              <a:cxn ang="0">
                <a:pos x="T4" y="T5"/>
              </a:cxn>
              <a:cxn ang="0">
                <a:pos x="T6" y="T7"/>
              </a:cxn>
              <a:cxn ang="0">
                <a:pos x="T8" y="T9"/>
              </a:cxn>
            </a:cxnLst>
            <a:rect l="0" t="0" r="r" b="b"/>
            <a:pathLst>
              <a:path w="461" h="414">
                <a:moveTo>
                  <a:pt x="0" y="178"/>
                </a:moveTo>
                <a:cubicBezTo>
                  <a:pt x="41" y="246"/>
                  <a:pt x="41" y="246"/>
                  <a:pt x="41" y="246"/>
                </a:cubicBezTo>
                <a:cubicBezTo>
                  <a:pt x="142" y="414"/>
                  <a:pt x="461" y="287"/>
                  <a:pt x="331" y="72"/>
                </a:cubicBezTo>
                <a:cubicBezTo>
                  <a:pt x="288" y="0"/>
                  <a:pt x="288" y="0"/>
                  <a:pt x="288" y="0"/>
                </a:cubicBezTo>
                <a:cubicBezTo>
                  <a:pt x="165" y="9"/>
                  <a:pt x="59" y="78"/>
                  <a:pt x="0" y="178"/>
                </a:cubicBezTo>
                <a:close/>
              </a:path>
            </a:pathLst>
          </a:cu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Freeform 18"/>
          <p:cNvSpPr>
            <a:spLocks/>
          </p:cNvSpPr>
          <p:nvPr/>
        </p:nvSpPr>
        <p:spPr bwMode="auto">
          <a:xfrm rot="1800000">
            <a:off x="4185104" y="2124622"/>
            <a:ext cx="1848429" cy="2161030"/>
          </a:xfrm>
          <a:custGeom>
            <a:avLst/>
            <a:gdLst>
              <a:gd name="T0" fmla="*/ 156 w 966"/>
              <a:gd name="T1" fmla="*/ 441 h 1130"/>
              <a:gd name="T2" fmla="*/ 444 w 966"/>
              <a:gd name="T3" fmla="*/ 921 h 1130"/>
              <a:gd name="T4" fmla="*/ 805 w 966"/>
              <a:gd name="T5" fmla="*/ 704 h 1130"/>
              <a:gd name="T6" fmla="*/ 516 w 966"/>
              <a:gd name="T7" fmla="*/ 224 h 1130"/>
              <a:gd name="T8" fmla="*/ 156 w 966"/>
              <a:gd name="T9" fmla="*/ 441 h 1130"/>
            </a:gdLst>
            <a:ahLst/>
            <a:cxnLst>
              <a:cxn ang="0">
                <a:pos x="T0" y="T1"/>
              </a:cxn>
              <a:cxn ang="0">
                <a:pos x="T2" y="T3"/>
              </a:cxn>
              <a:cxn ang="0">
                <a:pos x="T4" y="T5"/>
              </a:cxn>
              <a:cxn ang="0">
                <a:pos x="T6" y="T7"/>
              </a:cxn>
              <a:cxn ang="0">
                <a:pos x="T8" y="T9"/>
              </a:cxn>
            </a:cxnLst>
            <a:rect l="0" t="0" r="r" b="b"/>
            <a:pathLst>
              <a:path w="966" h="1130">
                <a:moveTo>
                  <a:pt x="156" y="441"/>
                </a:moveTo>
                <a:cubicBezTo>
                  <a:pt x="444" y="921"/>
                  <a:pt x="444" y="921"/>
                  <a:pt x="444" y="921"/>
                </a:cubicBezTo>
                <a:cubicBezTo>
                  <a:pt x="570" y="1130"/>
                  <a:pt x="966" y="972"/>
                  <a:pt x="805" y="704"/>
                </a:cubicBezTo>
                <a:cubicBezTo>
                  <a:pt x="516" y="224"/>
                  <a:pt x="516" y="224"/>
                  <a:pt x="516" y="224"/>
                </a:cubicBezTo>
                <a:cubicBezTo>
                  <a:pt x="381" y="0"/>
                  <a:pt x="0" y="183"/>
                  <a:pt x="156" y="441"/>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5" name="Freeform 19"/>
          <p:cNvSpPr>
            <a:spLocks/>
          </p:cNvSpPr>
          <p:nvPr/>
        </p:nvSpPr>
        <p:spPr bwMode="auto">
          <a:xfrm rot="1800000">
            <a:off x="5033533" y="3384401"/>
            <a:ext cx="2082880" cy="1678536"/>
          </a:xfrm>
          <a:custGeom>
            <a:avLst/>
            <a:gdLst>
              <a:gd name="T0" fmla="*/ 248 w 1088"/>
              <a:gd name="T1" fmla="*/ 496 h 877"/>
              <a:gd name="T2" fmla="*/ 710 w 1088"/>
              <a:gd name="T3" fmla="*/ 812 h 877"/>
              <a:gd name="T4" fmla="*/ 1003 w 1088"/>
              <a:gd name="T5" fmla="*/ 757 h 877"/>
              <a:gd name="T6" fmla="*/ 1003 w 1088"/>
              <a:gd name="T7" fmla="*/ 757 h 877"/>
              <a:gd name="T8" fmla="*/ 948 w 1088"/>
              <a:gd name="T9" fmla="*/ 465 h 877"/>
              <a:gd name="T10" fmla="*/ 486 w 1088"/>
              <a:gd name="T11" fmla="*/ 149 h 877"/>
              <a:gd name="T12" fmla="*/ 248 w 1088"/>
              <a:gd name="T13" fmla="*/ 496 h 877"/>
            </a:gdLst>
            <a:ahLst/>
            <a:cxnLst>
              <a:cxn ang="0">
                <a:pos x="T0" y="T1"/>
              </a:cxn>
              <a:cxn ang="0">
                <a:pos x="T2" y="T3"/>
              </a:cxn>
              <a:cxn ang="0">
                <a:pos x="T4" y="T5"/>
              </a:cxn>
              <a:cxn ang="0">
                <a:pos x="T6" y="T7"/>
              </a:cxn>
              <a:cxn ang="0">
                <a:pos x="T8" y="T9"/>
              </a:cxn>
              <a:cxn ang="0">
                <a:pos x="T10" y="T11"/>
              </a:cxn>
              <a:cxn ang="0">
                <a:pos x="T12" y="T13"/>
              </a:cxn>
            </a:cxnLst>
            <a:rect l="0" t="0" r="r" b="b"/>
            <a:pathLst>
              <a:path w="1088" h="877">
                <a:moveTo>
                  <a:pt x="248" y="496"/>
                </a:moveTo>
                <a:cubicBezTo>
                  <a:pt x="710" y="812"/>
                  <a:pt x="710" y="812"/>
                  <a:pt x="710" y="812"/>
                </a:cubicBezTo>
                <a:cubicBezTo>
                  <a:pt x="806" y="877"/>
                  <a:pt x="918" y="836"/>
                  <a:pt x="1003" y="757"/>
                </a:cubicBezTo>
                <a:cubicBezTo>
                  <a:pt x="1003" y="757"/>
                  <a:pt x="1003" y="757"/>
                  <a:pt x="1003" y="757"/>
                </a:cubicBezTo>
                <a:cubicBezTo>
                  <a:pt x="1088" y="679"/>
                  <a:pt x="1044" y="530"/>
                  <a:pt x="948" y="465"/>
                </a:cubicBezTo>
                <a:cubicBezTo>
                  <a:pt x="486" y="149"/>
                  <a:pt x="486" y="149"/>
                  <a:pt x="486" y="149"/>
                </a:cubicBezTo>
                <a:cubicBezTo>
                  <a:pt x="270" y="0"/>
                  <a:pt x="0" y="326"/>
                  <a:pt x="248" y="496"/>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6" name="Freeform 20"/>
          <p:cNvSpPr>
            <a:spLocks/>
          </p:cNvSpPr>
          <p:nvPr/>
        </p:nvSpPr>
        <p:spPr bwMode="auto">
          <a:xfrm rot="1800000">
            <a:off x="4693900" y="3479828"/>
            <a:ext cx="883440" cy="793397"/>
          </a:xfrm>
          <a:custGeom>
            <a:avLst/>
            <a:gdLst>
              <a:gd name="T0" fmla="*/ 0 w 462"/>
              <a:gd name="T1" fmla="*/ 177 h 414"/>
              <a:gd name="T2" fmla="*/ 42 w 462"/>
              <a:gd name="T3" fmla="*/ 246 h 414"/>
              <a:gd name="T4" fmla="*/ 332 w 462"/>
              <a:gd name="T5" fmla="*/ 72 h 414"/>
              <a:gd name="T6" fmla="*/ 289 w 462"/>
              <a:gd name="T7" fmla="*/ 0 h 414"/>
              <a:gd name="T8" fmla="*/ 0 w 462"/>
              <a:gd name="T9" fmla="*/ 177 h 414"/>
            </a:gdLst>
            <a:ahLst/>
            <a:cxnLst>
              <a:cxn ang="0">
                <a:pos x="T0" y="T1"/>
              </a:cxn>
              <a:cxn ang="0">
                <a:pos x="T2" y="T3"/>
              </a:cxn>
              <a:cxn ang="0">
                <a:pos x="T4" y="T5"/>
              </a:cxn>
              <a:cxn ang="0">
                <a:pos x="T6" y="T7"/>
              </a:cxn>
              <a:cxn ang="0">
                <a:pos x="T8" y="T9"/>
              </a:cxn>
            </a:cxnLst>
            <a:rect l="0" t="0" r="r" b="b"/>
            <a:pathLst>
              <a:path w="462" h="414">
                <a:moveTo>
                  <a:pt x="0" y="177"/>
                </a:moveTo>
                <a:cubicBezTo>
                  <a:pt x="42" y="246"/>
                  <a:pt x="42" y="246"/>
                  <a:pt x="42" y="246"/>
                </a:cubicBezTo>
                <a:cubicBezTo>
                  <a:pt x="143" y="414"/>
                  <a:pt x="462" y="287"/>
                  <a:pt x="332" y="72"/>
                </a:cubicBezTo>
                <a:cubicBezTo>
                  <a:pt x="289" y="0"/>
                  <a:pt x="289" y="0"/>
                  <a:pt x="289" y="0"/>
                </a:cubicBezTo>
                <a:cubicBezTo>
                  <a:pt x="166" y="8"/>
                  <a:pt x="60" y="77"/>
                  <a:pt x="0" y="177"/>
                </a:cubicBezTo>
                <a:close/>
              </a:path>
            </a:pathLst>
          </a:cu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Freeform 21"/>
          <p:cNvSpPr>
            <a:spLocks/>
          </p:cNvSpPr>
          <p:nvPr/>
        </p:nvSpPr>
        <p:spPr bwMode="auto">
          <a:xfrm rot="1800000">
            <a:off x="5448234" y="3298771"/>
            <a:ext cx="806989" cy="893634"/>
          </a:xfrm>
          <a:custGeom>
            <a:avLst/>
            <a:gdLst>
              <a:gd name="T0" fmla="*/ 228 w 422"/>
              <a:gd name="T1" fmla="*/ 467 h 467"/>
              <a:gd name="T2" fmla="*/ 162 w 422"/>
              <a:gd name="T3" fmla="*/ 422 h 467"/>
              <a:gd name="T4" fmla="*/ 353 w 422"/>
              <a:gd name="T5" fmla="*/ 142 h 467"/>
              <a:gd name="T6" fmla="*/ 422 w 422"/>
              <a:gd name="T7" fmla="*/ 190 h 467"/>
              <a:gd name="T8" fmla="*/ 228 w 422"/>
              <a:gd name="T9" fmla="*/ 467 h 467"/>
            </a:gdLst>
            <a:ahLst/>
            <a:cxnLst>
              <a:cxn ang="0">
                <a:pos x="T0" y="T1"/>
              </a:cxn>
              <a:cxn ang="0">
                <a:pos x="T2" y="T3"/>
              </a:cxn>
              <a:cxn ang="0">
                <a:pos x="T4" y="T5"/>
              </a:cxn>
              <a:cxn ang="0">
                <a:pos x="T6" y="T7"/>
              </a:cxn>
              <a:cxn ang="0">
                <a:pos x="T8" y="T9"/>
              </a:cxn>
            </a:cxnLst>
            <a:rect l="0" t="0" r="r" b="b"/>
            <a:pathLst>
              <a:path w="422" h="467">
                <a:moveTo>
                  <a:pt x="228" y="467"/>
                </a:moveTo>
                <a:cubicBezTo>
                  <a:pt x="162" y="422"/>
                  <a:pt x="162" y="422"/>
                  <a:pt x="162" y="422"/>
                </a:cubicBezTo>
                <a:cubicBezTo>
                  <a:pt x="0" y="311"/>
                  <a:pt x="145" y="0"/>
                  <a:pt x="353" y="142"/>
                </a:cubicBezTo>
                <a:cubicBezTo>
                  <a:pt x="422" y="190"/>
                  <a:pt x="422" y="190"/>
                  <a:pt x="422" y="190"/>
                </a:cubicBezTo>
                <a:cubicBezTo>
                  <a:pt x="406" y="311"/>
                  <a:pt x="331" y="413"/>
                  <a:pt x="228" y="467"/>
                </a:cubicBezTo>
                <a:close/>
              </a:path>
            </a:pathLst>
          </a:cu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rot="18629532">
            <a:off x="6941141" y="2702408"/>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sp>
        <p:nvSpPr>
          <p:cNvPr id="59" name="矩形 58"/>
          <p:cNvSpPr/>
          <p:nvPr/>
        </p:nvSpPr>
        <p:spPr>
          <a:xfrm rot="17463910">
            <a:off x="6117130" y="1825682"/>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sp>
        <p:nvSpPr>
          <p:cNvPr id="60" name="椭圆 59"/>
          <p:cNvSpPr/>
          <p:nvPr/>
        </p:nvSpPr>
        <p:spPr>
          <a:xfrm>
            <a:off x="3964902" y="6295604"/>
            <a:ext cx="1144416" cy="341496"/>
          </a:xfrm>
          <a:prstGeom prst="ellipse">
            <a:avLst/>
          </a:prstGeom>
          <a:gradFill flip="none" rotWithShape="1">
            <a:gsLst>
              <a:gs pos="100000">
                <a:schemeClr val="tx1">
                  <a:alpha val="84000"/>
                </a:schemeClr>
              </a:gs>
              <a:gs pos="0">
                <a:schemeClr val="tx1">
                  <a:lumMod val="95000"/>
                  <a:lumOff val="5000"/>
                  <a:alpha val="0"/>
                </a:schemeClr>
              </a:gs>
            </a:gsLst>
            <a:lin ang="27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1" name="组合 60"/>
          <p:cNvGrpSpPr/>
          <p:nvPr/>
        </p:nvGrpSpPr>
        <p:grpSpPr>
          <a:xfrm>
            <a:off x="5994128" y="4451586"/>
            <a:ext cx="566886" cy="430724"/>
            <a:chOff x="4268086" y="4221191"/>
            <a:chExt cx="509646" cy="387231"/>
          </a:xfrm>
          <a:solidFill>
            <a:schemeClr val="tx1">
              <a:lumMod val="65000"/>
              <a:lumOff val="35000"/>
            </a:schemeClr>
          </a:solidFill>
        </p:grpSpPr>
        <p:sp>
          <p:nvSpPr>
            <p:cNvPr id="62"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63"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64" name="组合 63"/>
          <p:cNvGrpSpPr/>
          <p:nvPr/>
        </p:nvGrpSpPr>
        <p:grpSpPr>
          <a:xfrm>
            <a:off x="4897826" y="2705701"/>
            <a:ext cx="368320" cy="364522"/>
            <a:chOff x="6967126" y="4092464"/>
            <a:chExt cx="453105" cy="448433"/>
          </a:xfrm>
          <a:solidFill>
            <a:schemeClr val="tx1">
              <a:lumMod val="65000"/>
              <a:lumOff val="35000"/>
            </a:schemeClr>
          </a:solidFill>
        </p:grpSpPr>
        <p:sp>
          <p:nvSpPr>
            <p:cNvPr id="65"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66"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67" name="组合 66"/>
          <p:cNvGrpSpPr/>
          <p:nvPr/>
        </p:nvGrpSpPr>
        <p:grpSpPr>
          <a:xfrm>
            <a:off x="5712497" y="2340458"/>
            <a:ext cx="379262" cy="362719"/>
            <a:chOff x="1004888" y="993775"/>
            <a:chExt cx="2438400" cy="2332038"/>
          </a:xfrm>
          <a:solidFill>
            <a:schemeClr val="tx1">
              <a:lumMod val="65000"/>
              <a:lumOff val="35000"/>
            </a:schemeClr>
          </a:solidFill>
        </p:grpSpPr>
        <p:sp>
          <p:nvSpPr>
            <p:cNvPr id="68"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69" name="任意多边形 68"/>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sz="2000">
                <a:solidFill>
                  <a:prstClr val="black"/>
                </a:solidFill>
              </a:endParaRPr>
            </a:p>
          </p:txBody>
        </p:sp>
      </p:grpSp>
    </p:spTree>
    <p:extLst>
      <p:ext uri="{BB962C8B-B14F-4D97-AF65-F5344CB8AC3E}">
        <p14:creationId xmlns:p14="http://schemas.microsoft.com/office/powerpoint/2010/main" val="162085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sp>
        <p:nvSpPr>
          <p:cNvPr id="24" name="Oval 20"/>
          <p:cNvSpPr>
            <a:spLocks noChangeArrowheads="1"/>
          </p:cNvSpPr>
          <p:nvPr/>
        </p:nvSpPr>
        <p:spPr bwMode="auto">
          <a:xfrm>
            <a:off x="5756608" y="5798801"/>
            <a:ext cx="541796" cy="537869"/>
          </a:xfrm>
          <a:prstGeom prst="ellipse">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5" name="Freeform 21"/>
          <p:cNvSpPr>
            <a:spLocks/>
          </p:cNvSpPr>
          <p:nvPr/>
        </p:nvSpPr>
        <p:spPr bwMode="auto">
          <a:xfrm>
            <a:off x="4496344" y="1222986"/>
            <a:ext cx="3058396" cy="3818087"/>
          </a:xfrm>
          <a:custGeom>
            <a:avLst/>
            <a:gdLst>
              <a:gd name="T0" fmla="*/ 657 w 657"/>
              <a:gd name="T1" fmla="*/ 328 h 821"/>
              <a:gd name="T2" fmla="*/ 329 w 657"/>
              <a:gd name="T3" fmla="*/ 0 h 821"/>
              <a:gd name="T4" fmla="*/ 329 w 657"/>
              <a:gd name="T5" fmla="*/ 0 h 821"/>
              <a:gd name="T6" fmla="*/ 329 w 657"/>
              <a:gd name="T7" fmla="*/ 0 h 821"/>
              <a:gd name="T8" fmla="*/ 0 w 657"/>
              <a:gd name="T9" fmla="*/ 328 h 821"/>
              <a:gd name="T10" fmla="*/ 99 w 657"/>
              <a:gd name="T11" fmla="*/ 563 h 821"/>
              <a:gd name="T12" fmla="*/ 193 w 657"/>
              <a:gd name="T13" fmla="*/ 821 h 821"/>
              <a:gd name="T14" fmla="*/ 328 w 657"/>
              <a:gd name="T15" fmla="*/ 821 h 821"/>
              <a:gd name="T16" fmla="*/ 330 w 657"/>
              <a:gd name="T17" fmla="*/ 821 h 821"/>
              <a:gd name="T18" fmla="*/ 464 w 657"/>
              <a:gd name="T19" fmla="*/ 821 h 821"/>
              <a:gd name="T20" fmla="*/ 559 w 657"/>
              <a:gd name="T21" fmla="*/ 563 h 821"/>
              <a:gd name="T22" fmla="*/ 657 w 657"/>
              <a:gd name="T23" fmla="*/ 328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7" h="821">
                <a:moveTo>
                  <a:pt x="657" y="328"/>
                </a:moveTo>
                <a:cubicBezTo>
                  <a:pt x="657" y="147"/>
                  <a:pt x="510" y="0"/>
                  <a:pt x="329" y="0"/>
                </a:cubicBezTo>
                <a:cubicBezTo>
                  <a:pt x="329" y="0"/>
                  <a:pt x="329" y="0"/>
                  <a:pt x="329" y="0"/>
                </a:cubicBezTo>
                <a:cubicBezTo>
                  <a:pt x="329" y="0"/>
                  <a:pt x="329" y="0"/>
                  <a:pt x="329" y="0"/>
                </a:cubicBezTo>
                <a:cubicBezTo>
                  <a:pt x="147" y="0"/>
                  <a:pt x="0" y="147"/>
                  <a:pt x="0" y="328"/>
                </a:cubicBezTo>
                <a:cubicBezTo>
                  <a:pt x="0" y="420"/>
                  <a:pt x="42" y="499"/>
                  <a:pt x="99" y="563"/>
                </a:cubicBezTo>
                <a:cubicBezTo>
                  <a:pt x="99" y="563"/>
                  <a:pt x="204" y="687"/>
                  <a:pt x="193" y="821"/>
                </a:cubicBezTo>
                <a:cubicBezTo>
                  <a:pt x="328" y="821"/>
                  <a:pt x="328" y="821"/>
                  <a:pt x="328" y="821"/>
                </a:cubicBezTo>
                <a:cubicBezTo>
                  <a:pt x="330" y="821"/>
                  <a:pt x="330" y="821"/>
                  <a:pt x="330" y="821"/>
                </a:cubicBezTo>
                <a:cubicBezTo>
                  <a:pt x="464" y="821"/>
                  <a:pt x="464" y="821"/>
                  <a:pt x="464" y="821"/>
                </a:cubicBezTo>
                <a:cubicBezTo>
                  <a:pt x="453" y="687"/>
                  <a:pt x="559" y="563"/>
                  <a:pt x="559" y="563"/>
                </a:cubicBezTo>
                <a:cubicBezTo>
                  <a:pt x="615" y="499"/>
                  <a:pt x="657" y="420"/>
                  <a:pt x="657" y="328"/>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6" name="Freeform 22"/>
          <p:cNvSpPr>
            <a:spLocks/>
          </p:cNvSpPr>
          <p:nvPr/>
        </p:nvSpPr>
        <p:spPr bwMode="auto">
          <a:xfrm>
            <a:off x="5203034" y="4946848"/>
            <a:ext cx="1643054" cy="223785"/>
          </a:xfrm>
          <a:custGeom>
            <a:avLst/>
            <a:gdLst>
              <a:gd name="T0" fmla="*/ 353 w 353"/>
              <a:gd name="T1" fmla="*/ 24 h 48"/>
              <a:gd name="T2" fmla="*/ 329 w 353"/>
              <a:gd name="T3" fmla="*/ 48 h 48"/>
              <a:gd name="T4" fmla="*/ 24 w 353"/>
              <a:gd name="T5" fmla="*/ 48 h 48"/>
              <a:gd name="T6" fmla="*/ 0 w 353"/>
              <a:gd name="T7" fmla="*/ 24 h 48"/>
              <a:gd name="T8" fmla="*/ 0 w 353"/>
              <a:gd name="T9" fmla="*/ 24 h 48"/>
              <a:gd name="T10" fmla="*/ 24 w 353"/>
              <a:gd name="T11" fmla="*/ 0 h 48"/>
              <a:gd name="T12" fmla="*/ 329 w 353"/>
              <a:gd name="T13" fmla="*/ 0 h 48"/>
              <a:gd name="T14" fmla="*/ 353 w 353"/>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48">
                <a:moveTo>
                  <a:pt x="353" y="24"/>
                </a:moveTo>
                <a:cubicBezTo>
                  <a:pt x="353" y="37"/>
                  <a:pt x="342" y="48"/>
                  <a:pt x="329" y="48"/>
                </a:cubicBezTo>
                <a:cubicBezTo>
                  <a:pt x="24" y="48"/>
                  <a:pt x="24" y="48"/>
                  <a:pt x="24" y="48"/>
                </a:cubicBezTo>
                <a:cubicBezTo>
                  <a:pt x="11" y="48"/>
                  <a:pt x="0" y="37"/>
                  <a:pt x="0" y="24"/>
                </a:cubicBezTo>
                <a:cubicBezTo>
                  <a:pt x="0" y="24"/>
                  <a:pt x="0" y="24"/>
                  <a:pt x="0" y="24"/>
                </a:cubicBezTo>
                <a:cubicBezTo>
                  <a:pt x="0" y="11"/>
                  <a:pt x="11" y="0"/>
                  <a:pt x="24" y="0"/>
                </a:cubicBezTo>
                <a:cubicBezTo>
                  <a:pt x="329" y="0"/>
                  <a:pt x="329" y="0"/>
                  <a:pt x="329" y="0"/>
                </a:cubicBezTo>
                <a:cubicBezTo>
                  <a:pt x="342" y="0"/>
                  <a:pt x="353" y="11"/>
                  <a:pt x="353" y="2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7" name="Freeform 23"/>
          <p:cNvSpPr>
            <a:spLocks/>
          </p:cNvSpPr>
          <p:nvPr/>
        </p:nvSpPr>
        <p:spPr bwMode="auto">
          <a:xfrm>
            <a:off x="5203034" y="5170633"/>
            <a:ext cx="1643054" cy="217896"/>
          </a:xfrm>
          <a:custGeom>
            <a:avLst/>
            <a:gdLst>
              <a:gd name="T0" fmla="*/ 353 w 353"/>
              <a:gd name="T1" fmla="*/ 24 h 47"/>
              <a:gd name="T2" fmla="*/ 329 w 353"/>
              <a:gd name="T3" fmla="*/ 47 h 47"/>
              <a:gd name="T4" fmla="*/ 24 w 353"/>
              <a:gd name="T5" fmla="*/ 47 h 47"/>
              <a:gd name="T6" fmla="*/ 0 w 353"/>
              <a:gd name="T7" fmla="*/ 24 h 47"/>
              <a:gd name="T8" fmla="*/ 0 w 353"/>
              <a:gd name="T9" fmla="*/ 24 h 47"/>
              <a:gd name="T10" fmla="*/ 24 w 353"/>
              <a:gd name="T11" fmla="*/ 0 h 47"/>
              <a:gd name="T12" fmla="*/ 329 w 353"/>
              <a:gd name="T13" fmla="*/ 0 h 47"/>
              <a:gd name="T14" fmla="*/ 353 w 353"/>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47">
                <a:moveTo>
                  <a:pt x="353" y="24"/>
                </a:moveTo>
                <a:cubicBezTo>
                  <a:pt x="353" y="37"/>
                  <a:pt x="342" y="47"/>
                  <a:pt x="329" y="47"/>
                </a:cubicBezTo>
                <a:cubicBezTo>
                  <a:pt x="24" y="47"/>
                  <a:pt x="24" y="47"/>
                  <a:pt x="24" y="47"/>
                </a:cubicBezTo>
                <a:cubicBezTo>
                  <a:pt x="11" y="47"/>
                  <a:pt x="0" y="37"/>
                  <a:pt x="0" y="24"/>
                </a:cubicBezTo>
                <a:cubicBezTo>
                  <a:pt x="0" y="24"/>
                  <a:pt x="0" y="24"/>
                  <a:pt x="0" y="24"/>
                </a:cubicBezTo>
                <a:cubicBezTo>
                  <a:pt x="0" y="10"/>
                  <a:pt x="11" y="0"/>
                  <a:pt x="24" y="0"/>
                </a:cubicBezTo>
                <a:cubicBezTo>
                  <a:pt x="329" y="0"/>
                  <a:pt x="329" y="0"/>
                  <a:pt x="329" y="0"/>
                </a:cubicBezTo>
                <a:cubicBezTo>
                  <a:pt x="342" y="0"/>
                  <a:pt x="353" y="10"/>
                  <a:pt x="353" y="2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8" name="Freeform 24"/>
          <p:cNvSpPr>
            <a:spLocks/>
          </p:cNvSpPr>
          <p:nvPr/>
        </p:nvSpPr>
        <p:spPr bwMode="auto">
          <a:xfrm>
            <a:off x="5203034" y="5388529"/>
            <a:ext cx="1643054" cy="223785"/>
          </a:xfrm>
          <a:custGeom>
            <a:avLst/>
            <a:gdLst>
              <a:gd name="T0" fmla="*/ 353 w 353"/>
              <a:gd name="T1" fmla="*/ 24 h 48"/>
              <a:gd name="T2" fmla="*/ 329 w 353"/>
              <a:gd name="T3" fmla="*/ 48 h 48"/>
              <a:gd name="T4" fmla="*/ 24 w 353"/>
              <a:gd name="T5" fmla="*/ 48 h 48"/>
              <a:gd name="T6" fmla="*/ 0 w 353"/>
              <a:gd name="T7" fmla="*/ 24 h 48"/>
              <a:gd name="T8" fmla="*/ 0 w 353"/>
              <a:gd name="T9" fmla="*/ 24 h 48"/>
              <a:gd name="T10" fmla="*/ 24 w 353"/>
              <a:gd name="T11" fmla="*/ 0 h 48"/>
              <a:gd name="T12" fmla="*/ 329 w 353"/>
              <a:gd name="T13" fmla="*/ 0 h 48"/>
              <a:gd name="T14" fmla="*/ 353 w 353"/>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48">
                <a:moveTo>
                  <a:pt x="353" y="24"/>
                </a:moveTo>
                <a:cubicBezTo>
                  <a:pt x="353" y="37"/>
                  <a:pt x="342" y="48"/>
                  <a:pt x="329" y="48"/>
                </a:cubicBezTo>
                <a:cubicBezTo>
                  <a:pt x="24" y="48"/>
                  <a:pt x="24" y="48"/>
                  <a:pt x="24" y="48"/>
                </a:cubicBezTo>
                <a:cubicBezTo>
                  <a:pt x="11" y="48"/>
                  <a:pt x="0" y="37"/>
                  <a:pt x="0" y="24"/>
                </a:cubicBezTo>
                <a:cubicBezTo>
                  <a:pt x="0" y="24"/>
                  <a:pt x="0" y="24"/>
                  <a:pt x="0" y="24"/>
                </a:cubicBezTo>
                <a:cubicBezTo>
                  <a:pt x="0" y="11"/>
                  <a:pt x="11" y="0"/>
                  <a:pt x="24" y="0"/>
                </a:cubicBezTo>
                <a:cubicBezTo>
                  <a:pt x="329" y="0"/>
                  <a:pt x="329" y="0"/>
                  <a:pt x="329" y="0"/>
                </a:cubicBezTo>
                <a:cubicBezTo>
                  <a:pt x="342" y="0"/>
                  <a:pt x="353" y="11"/>
                  <a:pt x="353" y="2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9" name="Freeform 25"/>
          <p:cNvSpPr>
            <a:spLocks/>
          </p:cNvSpPr>
          <p:nvPr/>
        </p:nvSpPr>
        <p:spPr bwMode="auto">
          <a:xfrm>
            <a:off x="5240332" y="5612314"/>
            <a:ext cx="1568459" cy="223785"/>
          </a:xfrm>
          <a:custGeom>
            <a:avLst/>
            <a:gdLst>
              <a:gd name="T0" fmla="*/ 337 w 337"/>
              <a:gd name="T1" fmla="*/ 24 h 48"/>
              <a:gd name="T2" fmla="*/ 314 w 337"/>
              <a:gd name="T3" fmla="*/ 48 h 48"/>
              <a:gd name="T4" fmla="*/ 23 w 337"/>
              <a:gd name="T5" fmla="*/ 48 h 48"/>
              <a:gd name="T6" fmla="*/ 0 w 337"/>
              <a:gd name="T7" fmla="*/ 24 h 48"/>
              <a:gd name="T8" fmla="*/ 0 w 337"/>
              <a:gd name="T9" fmla="*/ 24 h 48"/>
              <a:gd name="T10" fmla="*/ 23 w 337"/>
              <a:gd name="T11" fmla="*/ 0 h 48"/>
              <a:gd name="T12" fmla="*/ 314 w 337"/>
              <a:gd name="T13" fmla="*/ 0 h 48"/>
              <a:gd name="T14" fmla="*/ 337 w 33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7" h="48">
                <a:moveTo>
                  <a:pt x="337" y="24"/>
                </a:moveTo>
                <a:cubicBezTo>
                  <a:pt x="337" y="37"/>
                  <a:pt x="327" y="48"/>
                  <a:pt x="314" y="48"/>
                </a:cubicBezTo>
                <a:cubicBezTo>
                  <a:pt x="23" y="48"/>
                  <a:pt x="23" y="48"/>
                  <a:pt x="23" y="48"/>
                </a:cubicBezTo>
                <a:cubicBezTo>
                  <a:pt x="10" y="48"/>
                  <a:pt x="0" y="37"/>
                  <a:pt x="0" y="24"/>
                </a:cubicBezTo>
                <a:cubicBezTo>
                  <a:pt x="0" y="24"/>
                  <a:pt x="0" y="24"/>
                  <a:pt x="0" y="24"/>
                </a:cubicBezTo>
                <a:cubicBezTo>
                  <a:pt x="0" y="11"/>
                  <a:pt x="10" y="0"/>
                  <a:pt x="23" y="0"/>
                </a:cubicBezTo>
                <a:cubicBezTo>
                  <a:pt x="314" y="0"/>
                  <a:pt x="314" y="0"/>
                  <a:pt x="314" y="0"/>
                </a:cubicBezTo>
                <a:cubicBezTo>
                  <a:pt x="327" y="0"/>
                  <a:pt x="337" y="11"/>
                  <a:pt x="337" y="2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0" name="Freeform 26"/>
          <p:cNvSpPr>
            <a:spLocks/>
          </p:cNvSpPr>
          <p:nvPr/>
        </p:nvSpPr>
        <p:spPr bwMode="auto">
          <a:xfrm>
            <a:off x="5297259" y="5836099"/>
            <a:ext cx="1466381" cy="217896"/>
          </a:xfrm>
          <a:custGeom>
            <a:avLst/>
            <a:gdLst>
              <a:gd name="T0" fmla="*/ 315 w 315"/>
              <a:gd name="T1" fmla="*/ 24 h 47"/>
              <a:gd name="T2" fmla="*/ 294 w 315"/>
              <a:gd name="T3" fmla="*/ 47 h 47"/>
              <a:gd name="T4" fmla="*/ 21 w 315"/>
              <a:gd name="T5" fmla="*/ 47 h 47"/>
              <a:gd name="T6" fmla="*/ 0 w 315"/>
              <a:gd name="T7" fmla="*/ 24 h 47"/>
              <a:gd name="T8" fmla="*/ 0 w 315"/>
              <a:gd name="T9" fmla="*/ 24 h 47"/>
              <a:gd name="T10" fmla="*/ 21 w 315"/>
              <a:gd name="T11" fmla="*/ 0 h 47"/>
              <a:gd name="T12" fmla="*/ 294 w 315"/>
              <a:gd name="T13" fmla="*/ 0 h 47"/>
              <a:gd name="T14" fmla="*/ 315 w 315"/>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5" h="47">
                <a:moveTo>
                  <a:pt x="315" y="24"/>
                </a:moveTo>
                <a:cubicBezTo>
                  <a:pt x="315" y="37"/>
                  <a:pt x="306" y="47"/>
                  <a:pt x="294" y="47"/>
                </a:cubicBezTo>
                <a:cubicBezTo>
                  <a:pt x="21" y="47"/>
                  <a:pt x="21" y="47"/>
                  <a:pt x="21" y="47"/>
                </a:cubicBezTo>
                <a:cubicBezTo>
                  <a:pt x="9" y="47"/>
                  <a:pt x="0" y="37"/>
                  <a:pt x="0" y="24"/>
                </a:cubicBezTo>
                <a:cubicBezTo>
                  <a:pt x="0" y="24"/>
                  <a:pt x="0" y="24"/>
                  <a:pt x="0" y="24"/>
                </a:cubicBezTo>
                <a:cubicBezTo>
                  <a:pt x="0" y="10"/>
                  <a:pt x="9" y="0"/>
                  <a:pt x="21" y="0"/>
                </a:cubicBezTo>
                <a:cubicBezTo>
                  <a:pt x="294" y="0"/>
                  <a:pt x="294" y="0"/>
                  <a:pt x="294" y="0"/>
                </a:cubicBezTo>
                <a:cubicBezTo>
                  <a:pt x="306" y="0"/>
                  <a:pt x="315" y="10"/>
                  <a:pt x="315" y="2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1" name="Freeform 27"/>
          <p:cNvSpPr>
            <a:spLocks/>
          </p:cNvSpPr>
          <p:nvPr/>
        </p:nvSpPr>
        <p:spPr bwMode="auto">
          <a:xfrm>
            <a:off x="4327524" y="1056129"/>
            <a:ext cx="3394074" cy="5449362"/>
          </a:xfrm>
          <a:custGeom>
            <a:avLst/>
            <a:gdLst>
              <a:gd name="T0" fmla="*/ 365 w 729"/>
              <a:gd name="T1" fmla="*/ 1172 h 1172"/>
              <a:gd name="T2" fmla="*/ 277 w 729"/>
              <a:gd name="T3" fmla="*/ 1111 h 1172"/>
              <a:gd name="T4" fmla="*/ 229 w 729"/>
              <a:gd name="T5" fmla="*/ 1111 h 1172"/>
              <a:gd name="T6" fmla="*/ 172 w 729"/>
              <a:gd name="T7" fmla="*/ 1052 h 1172"/>
              <a:gd name="T8" fmla="*/ 173 w 729"/>
              <a:gd name="T9" fmla="*/ 1041 h 1172"/>
              <a:gd name="T10" fmla="*/ 160 w 729"/>
              <a:gd name="T11" fmla="*/ 1004 h 1172"/>
              <a:gd name="T12" fmla="*/ 162 w 729"/>
              <a:gd name="T13" fmla="*/ 989 h 1172"/>
              <a:gd name="T14" fmla="*/ 152 w 729"/>
              <a:gd name="T15" fmla="*/ 956 h 1172"/>
              <a:gd name="T16" fmla="*/ 157 w 729"/>
              <a:gd name="T17" fmla="*/ 932 h 1172"/>
              <a:gd name="T18" fmla="*/ 152 w 729"/>
              <a:gd name="T19" fmla="*/ 909 h 1172"/>
              <a:gd name="T20" fmla="*/ 157 w 729"/>
              <a:gd name="T21" fmla="*/ 885 h 1172"/>
              <a:gd name="T22" fmla="*/ 152 w 729"/>
              <a:gd name="T23" fmla="*/ 861 h 1172"/>
              <a:gd name="T24" fmla="*/ 192 w 729"/>
              <a:gd name="T25" fmla="*/ 805 h 1172"/>
              <a:gd name="T26" fmla="*/ 108 w 729"/>
              <a:gd name="T27" fmla="*/ 622 h 1172"/>
              <a:gd name="T28" fmla="*/ 0 w 729"/>
              <a:gd name="T29" fmla="*/ 364 h 1172"/>
              <a:gd name="T30" fmla="*/ 365 w 729"/>
              <a:gd name="T31" fmla="*/ 0 h 1172"/>
              <a:gd name="T32" fmla="*/ 365 w 729"/>
              <a:gd name="T33" fmla="*/ 0 h 1172"/>
              <a:gd name="T34" fmla="*/ 729 w 729"/>
              <a:gd name="T35" fmla="*/ 364 h 1172"/>
              <a:gd name="T36" fmla="*/ 622 w 729"/>
              <a:gd name="T37" fmla="*/ 622 h 1172"/>
              <a:gd name="T38" fmla="*/ 538 w 729"/>
              <a:gd name="T39" fmla="*/ 805 h 1172"/>
              <a:gd name="T40" fmla="*/ 577 w 729"/>
              <a:gd name="T41" fmla="*/ 861 h 1172"/>
              <a:gd name="T42" fmla="*/ 572 w 729"/>
              <a:gd name="T43" fmla="*/ 885 h 1172"/>
              <a:gd name="T44" fmla="*/ 577 w 729"/>
              <a:gd name="T45" fmla="*/ 909 h 1172"/>
              <a:gd name="T46" fmla="*/ 572 w 729"/>
              <a:gd name="T47" fmla="*/ 932 h 1172"/>
              <a:gd name="T48" fmla="*/ 577 w 729"/>
              <a:gd name="T49" fmla="*/ 956 h 1172"/>
              <a:gd name="T50" fmla="*/ 567 w 729"/>
              <a:gd name="T51" fmla="*/ 989 h 1172"/>
              <a:gd name="T52" fmla="*/ 569 w 729"/>
              <a:gd name="T53" fmla="*/ 1004 h 1172"/>
              <a:gd name="T54" fmla="*/ 558 w 729"/>
              <a:gd name="T55" fmla="*/ 1039 h 1172"/>
              <a:gd name="T56" fmla="*/ 559 w 729"/>
              <a:gd name="T57" fmla="*/ 1052 h 1172"/>
              <a:gd name="T58" fmla="*/ 502 w 729"/>
              <a:gd name="T59" fmla="*/ 1111 h 1172"/>
              <a:gd name="T60" fmla="*/ 452 w 729"/>
              <a:gd name="T61" fmla="*/ 1111 h 1172"/>
              <a:gd name="T62" fmla="*/ 365 w 729"/>
              <a:gd name="T63" fmla="*/ 1172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9" h="1172">
                <a:moveTo>
                  <a:pt x="365" y="1172"/>
                </a:moveTo>
                <a:cubicBezTo>
                  <a:pt x="325" y="1172"/>
                  <a:pt x="290" y="1147"/>
                  <a:pt x="277" y="1111"/>
                </a:cubicBezTo>
                <a:cubicBezTo>
                  <a:pt x="229" y="1111"/>
                  <a:pt x="229" y="1111"/>
                  <a:pt x="229" y="1111"/>
                </a:cubicBezTo>
                <a:cubicBezTo>
                  <a:pt x="198" y="1111"/>
                  <a:pt x="172" y="1085"/>
                  <a:pt x="172" y="1052"/>
                </a:cubicBezTo>
                <a:cubicBezTo>
                  <a:pt x="172" y="1048"/>
                  <a:pt x="172" y="1044"/>
                  <a:pt x="173" y="1041"/>
                </a:cubicBezTo>
                <a:cubicBezTo>
                  <a:pt x="165" y="1031"/>
                  <a:pt x="160" y="1018"/>
                  <a:pt x="160" y="1004"/>
                </a:cubicBezTo>
                <a:cubicBezTo>
                  <a:pt x="160" y="999"/>
                  <a:pt x="161" y="994"/>
                  <a:pt x="162" y="989"/>
                </a:cubicBezTo>
                <a:cubicBezTo>
                  <a:pt x="156" y="980"/>
                  <a:pt x="152" y="968"/>
                  <a:pt x="152" y="956"/>
                </a:cubicBezTo>
                <a:cubicBezTo>
                  <a:pt x="152" y="948"/>
                  <a:pt x="154" y="940"/>
                  <a:pt x="157" y="932"/>
                </a:cubicBezTo>
                <a:cubicBezTo>
                  <a:pt x="154" y="925"/>
                  <a:pt x="152" y="917"/>
                  <a:pt x="152" y="909"/>
                </a:cubicBezTo>
                <a:cubicBezTo>
                  <a:pt x="152" y="900"/>
                  <a:pt x="154" y="892"/>
                  <a:pt x="157" y="885"/>
                </a:cubicBezTo>
                <a:cubicBezTo>
                  <a:pt x="154" y="877"/>
                  <a:pt x="152" y="869"/>
                  <a:pt x="152" y="861"/>
                </a:cubicBezTo>
                <a:cubicBezTo>
                  <a:pt x="152" y="835"/>
                  <a:pt x="169" y="813"/>
                  <a:pt x="192" y="805"/>
                </a:cubicBezTo>
                <a:cubicBezTo>
                  <a:pt x="178" y="710"/>
                  <a:pt x="112" y="627"/>
                  <a:pt x="108" y="622"/>
                </a:cubicBezTo>
                <a:cubicBezTo>
                  <a:pt x="36" y="542"/>
                  <a:pt x="0" y="455"/>
                  <a:pt x="0" y="364"/>
                </a:cubicBezTo>
                <a:cubicBezTo>
                  <a:pt x="0" y="163"/>
                  <a:pt x="164" y="0"/>
                  <a:pt x="365" y="0"/>
                </a:cubicBezTo>
                <a:cubicBezTo>
                  <a:pt x="365" y="0"/>
                  <a:pt x="365" y="0"/>
                  <a:pt x="365" y="0"/>
                </a:cubicBezTo>
                <a:cubicBezTo>
                  <a:pt x="566" y="0"/>
                  <a:pt x="729" y="163"/>
                  <a:pt x="729" y="364"/>
                </a:cubicBezTo>
                <a:cubicBezTo>
                  <a:pt x="729" y="455"/>
                  <a:pt x="693" y="542"/>
                  <a:pt x="622" y="622"/>
                </a:cubicBezTo>
                <a:cubicBezTo>
                  <a:pt x="618" y="627"/>
                  <a:pt x="551" y="710"/>
                  <a:pt x="538" y="805"/>
                </a:cubicBezTo>
                <a:cubicBezTo>
                  <a:pt x="561" y="813"/>
                  <a:pt x="577" y="835"/>
                  <a:pt x="577" y="861"/>
                </a:cubicBezTo>
                <a:cubicBezTo>
                  <a:pt x="577" y="869"/>
                  <a:pt x="575" y="877"/>
                  <a:pt x="572" y="885"/>
                </a:cubicBezTo>
                <a:cubicBezTo>
                  <a:pt x="575" y="892"/>
                  <a:pt x="577" y="900"/>
                  <a:pt x="577" y="909"/>
                </a:cubicBezTo>
                <a:cubicBezTo>
                  <a:pt x="577" y="917"/>
                  <a:pt x="575" y="925"/>
                  <a:pt x="572" y="932"/>
                </a:cubicBezTo>
                <a:cubicBezTo>
                  <a:pt x="575" y="940"/>
                  <a:pt x="577" y="948"/>
                  <a:pt x="577" y="956"/>
                </a:cubicBezTo>
                <a:cubicBezTo>
                  <a:pt x="577" y="968"/>
                  <a:pt x="573" y="980"/>
                  <a:pt x="567" y="989"/>
                </a:cubicBezTo>
                <a:cubicBezTo>
                  <a:pt x="568" y="994"/>
                  <a:pt x="569" y="999"/>
                  <a:pt x="569" y="1004"/>
                </a:cubicBezTo>
                <a:cubicBezTo>
                  <a:pt x="569" y="1017"/>
                  <a:pt x="565" y="1029"/>
                  <a:pt x="558" y="1039"/>
                </a:cubicBezTo>
                <a:cubicBezTo>
                  <a:pt x="559" y="1043"/>
                  <a:pt x="559" y="1047"/>
                  <a:pt x="559" y="1052"/>
                </a:cubicBezTo>
                <a:cubicBezTo>
                  <a:pt x="559" y="1085"/>
                  <a:pt x="533" y="1111"/>
                  <a:pt x="502" y="1111"/>
                </a:cubicBezTo>
                <a:cubicBezTo>
                  <a:pt x="452" y="1111"/>
                  <a:pt x="452" y="1111"/>
                  <a:pt x="452" y="1111"/>
                </a:cubicBezTo>
                <a:cubicBezTo>
                  <a:pt x="439" y="1147"/>
                  <a:pt x="405" y="1172"/>
                  <a:pt x="365" y="1172"/>
                </a:cubicBezTo>
                <a:close/>
              </a:path>
            </a:pathLst>
          </a:custGeom>
          <a:noFill/>
          <a:ln w="19050">
            <a:solidFill>
              <a:schemeClr val="bg1">
                <a:lumMod val="75000"/>
              </a:schemeClr>
            </a:solidFill>
            <a:prstDash val="lgDash"/>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2" name="Freeform 8"/>
          <p:cNvSpPr>
            <a:spLocks noEditPoints="1"/>
          </p:cNvSpPr>
          <p:nvPr/>
        </p:nvSpPr>
        <p:spPr bwMode="auto">
          <a:xfrm>
            <a:off x="4666359" y="2184897"/>
            <a:ext cx="1112262" cy="1101490"/>
          </a:xfrm>
          <a:custGeom>
            <a:avLst/>
            <a:gdLst>
              <a:gd name="T0" fmla="*/ 169 w 174"/>
              <a:gd name="T1" fmla="*/ 103 h 173"/>
              <a:gd name="T2" fmla="*/ 149 w 174"/>
              <a:gd name="T3" fmla="*/ 93 h 173"/>
              <a:gd name="T4" fmla="*/ 163 w 174"/>
              <a:gd name="T5" fmla="*/ 72 h 173"/>
              <a:gd name="T6" fmla="*/ 173 w 174"/>
              <a:gd name="T7" fmla="*/ 63 h 173"/>
              <a:gd name="T8" fmla="*/ 158 w 174"/>
              <a:gd name="T9" fmla="*/ 40 h 173"/>
              <a:gd name="T10" fmla="*/ 138 w 174"/>
              <a:gd name="T11" fmla="*/ 48 h 173"/>
              <a:gd name="T12" fmla="*/ 131 w 174"/>
              <a:gd name="T13" fmla="*/ 23 h 173"/>
              <a:gd name="T14" fmla="*/ 132 w 174"/>
              <a:gd name="T15" fmla="*/ 9 h 173"/>
              <a:gd name="T16" fmla="*/ 105 w 174"/>
              <a:gd name="T17" fmla="*/ 3 h 173"/>
              <a:gd name="T18" fmla="*/ 87 w 174"/>
              <a:gd name="T19" fmla="*/ 27 h 173"/>
              <a:gd name="T20" fmla="*/ 73 w 174"/>
              <a:gd name="T21" fmla="*/ 10 h 173"/>
              <a:gd name="T22" fmla="*/ 65 w 174"/>
              <a:gd name="T23" fmla="*/ 0 h 173"/>
              <a:gd name="T24" fmla="*/ 41 w 174"/>
              <a:gd name="T25" fmla="*/ 15 h 173"/>
              <a:gd name="T26" fmla="*/ 45 w 174"/>
              <a:gd name="T27" fmla="*/ 44 h 173"/>
              <a:gd name="T28" fmla="*/ 24 w 174"/>
              <a:gd name="T29" fmla="*/ 44 h 173"/>
              <a:gd name="T30" fmla="*/ 10 w 174"/>
              <a:gd name="T31" fmla="*/ 42 h 173"/>
              <a:gd name="T32" fmla="*/ 4 w 174"/>
              <a:gd name="T33" fmla="*/ 70 h 173"/>
              <a:gd name="T34" fmla="*/ 27 w 174"/>
              <a:gd name="T35" fmla="*/ 87 h 173"/>
              <a:gd name="T36" fmla="*/ 4 w 174"/>
              <a:gd name="T37" fmla="*/ 104 h 173"/>
              <a:gd name="T38" fmla="*/ 10 w 174"/>
              <a:gd name="T39" fmla="*/ 131 h 173"/>
              <a:gd name="T40" fmla="*/ 23 w 174"/>
              <a:gd name="T41" fmla="*/ 130 h 173"/>
              <a:gd name="T42" fmla="*/ 45 w 174"/>
              <a:gd name="T43" fmla="*/ 129 h 173"/>
              <a:gd name="T44" fmla="*/ 41 w 174"/>
              <a:gd name="T45" fmla="*/ 159 h 173"/>
              <a:gd name="T46" fmla="*/ 65 w 174"/>
              <a:gd name="T47" fmla="*/ 173 h 173"/>
              <a:gd name="T48" fmla="*/ 69 w 174"/>
              <a:gd name="T49" fmla="*/ 173 h 173"/>
              <a:gd name="T50" fmla="*/ 72 w 174"/>
              <a:gd name="T51" fmla="*/ 166 h 173"/>
              <a:gd name="T52" fmla="*/ 102 w 174"/>
              <a:gd name="T53" fmla="*/ 161 h 173"/>
              <a:gd name="T54" fmla="*/ 112 w 174"/>
              <a:gd name="T55" fmla="*/ 172 h 173"/>
              <a:gd name="T56" fmla="*/ 131 w 174"/>
              <a:gd name="T57" fmla="*/ 164 h 173"/>
              <a:gd name="T58" fmla="*/ 130 w 174"/>
              <a:gd name="T59" fmla="*/ 150 h 173"/>
              <a:gd name="T60" fmla="*/ 138 w 174"/>
              <a:gd name="T61" fmla="*/ 125 h 173"/>
              <a:gd name="T62" fmla="*/ 158 w 174"/>
              <a:gd name="T63" fmla="*/ 133 h 173"/>
              <a:gd name="T64" fmla="*/ 173 w 174"/>
              <a:gd name="T65" fmla="*/ 110 h 173"/>
              <a:gd name="T66" fmla="*/ 124 w 174"/>
              <a:gd name="T67" fmla="*/ 94 h 173"/>
              <a:gd name="T68" fmla="*/ 53 w 174"/>
              <a:gd name="T69" fmla="*/ 101 h 173"/>
              <a:gd name="T70" fmla="*/ 85 w 174"/>
              <a:gd name="T71" fmla="*/ 50 h 173"/>
              <a:gd name="T72" fmla="*/ 124 w 174"/>
              <a:gd name="T73" fmla="*/ 9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 h="173">
                <a:moveTo>
                  <a:pt x="171" y="104"/>
                </a:moveTo>
                <a:cubicBezTo>
                  <a:pt x="170" y="104"/>
                  <a:pt x="170" y="104"/>
                  <a:pt x="169" y="103"/>
                </a:cubicBezTo>
                <a:cubicBezTo>
                  <a:pt x="166" y="102"/>
                  <a:pt x="162" y="100"/>
                  <a:pt x="158" y="100"/>
                </a:cubicBezTo>
                <a:cubicBezTo>
                  <a:pt x="154" y="99"/>
                  <a:pt x="151" y="96"/>
                  <a:pt x="149" y="93"/>
                </a:cubicBezTo>
                <a:cubicBezTo>
                  <a:pt x="148" y="91"/>
                  <a:pt x="147" y="88"/>
                  <a:pt x="148" y="84"/>
                </a:cubicBezTo>
                <a:cubicBezTo>
                  <a:pt x="150" y="77"/>
                  <a:pt x="154" y="75"/>
                  <a:pt x="163" y="72"/>
                </a:cubicBezTo>
                <a:cubicBezTo>
                  <a:pt x="165" y="71"/>
                  <a:pt x="168" y="71"/>
                  <a:pt x="171" y="69"/>
                </a:cubicBezTo>
                <a:cubicBezTo>
                  <a:pt x="173" y="68"/>
                  <a:pt x="174" y="66"/>
                  <a:pt x="173" y="63"/>
                </a:cubicBezTo>
                <a:cubicBezTo>
                  <a:pt x="171" y="55"/>
                  <a:pt x="168" y="49"/>
                  <a:pt x="165" y="42"/>
                </a:cubicBezTo>
                <a:cubicBezTo>
                  <a:pt x="163" y="40"/>
                  <a:pt x="161" y="39"/>
                  <a:pt x="158" y="40"/>
                </a:cubicBezTo>
                <a:cubicBezTo>
                  <a:pt x="156" y="41"/>
                  <a:pt x="154" y="42"/>
                  <a:pt x="151" y="43"/>
                </a:cubicBezTo>
                <a:cubicBezTo>
                  <a:pt x="146" y="46"/>
                  <a:pt x="142" y="48"/>
                  <a:pt x="138" y="48"/>
                </a:cubicBezTo>
                <a:cubicBezTo>
                  <a:pt x="136" y="48"/>
                  <a:pt x="133" y="47"/>
                  <a:pt x="130" y="44"/>
                </a:cubicBezTo>
                <a:cubicBezTo>
                  <a:pt x="124" y="39"/>
                  <a:pt x="125" y="34"/>
                  <a:pt x="131" y="23"/>
                </a:cubicBezTo>
                <a:cubicBezTo>
                  <a:pt x="132" y="20"/>
                  <a:pt x="133" y="18"/>
                  <a:pt x="134" y="15"/>
                </a:cubicBezTo>
                <a:cubicBezTo>
                  <a:pt x="135" y="13"/>
                  <a:pt x="134" y="10"/>
                  <a:pt x="132" y="9"/>
                </a:cubicBezTo>
                <a:cubicBezTo>
                  <a:pt x="125" y="5"/>
                  <a:pt x="118" y="2"/>
                  <a:pt x="110" y="1"/>
                </a:cubicBezTo>
                <a:cubicBezTo>
                  <a:pt x="108" y="0"/>
                  <a:pt x="106" y="1"/>
                  <a:pt x="105" y="3"/>
                </a:cubicBezTo>
                <a:cubicBezTo>
                  <a:pt x="104" y="6"/>
                  <a:pt x="103" y="8"/>
                  <a:pt x="102" y="11"/>
                </a:cubicBezTo>
                <a:cubicBezTo>
                  <a:pt x="98" y="21"/>
                  <a:pt x="96" y="26"/>
                  <a:pt x="87" y="27"/>
                </a:cubicBezTo>
                <a:cubicBezTo>
                  <a:pt x="87" y="27"/>
                  <a:pt x="86" y="27"/>
                  <a:pt x="86" y="27"/>
                </a:cubicBezTo>
                <a:cubicBezTo>
                  <a:pt x="78" y="27"/>
                  <a:pt x="76" y="20"/>
                  <a:pt x="73" y="10"/>
                </a:cubicBezTo>
                <a:cubicBezTo>
                  <a:pt x="72" y="8"/>
                  <a:pt x="71" y="5"/>
                  <a:pt x="70" y="4"/>
                </a:cubicBezTo>
                <a:cubicBezTo>
                  <a:pt x="70" y="1"/>
                  <a:pt x="67" y="0"/>
                  <a:pt x="65" y="0"/>
                </a:cubicBezTo>
                <a:cubicBezTo>
                  <a:pt x="59" y="2"/>
                  <a:pt x="50" y="5"/>
                  <a:pt x="43" y="9"/>
                </a:cubicBezTo>
                <a:cubicBezTo>
                  <a:pt x="41" y="11"/>
                  <a:pt x="40" y="13"/>
                  <a:pt x="41" y="15"/>
                </a:cubicBezTo>
                <a:cubicBezTo>
                  <a:pt x="42" y="18"/>
                  <a:pt x="43" y="20"/>
                  <a:pt x="44" y="23"/>
                </a:cubicBezTo>
                <a:cubicBezTo>
                  <a:pt x="49" y="32"/>
                  <a:pt x="51" y="38"/>
                  <a:pt x="45" y="44"/>
                </a:cubicBezTo>
                <a:cubicBezTo>
                  <a:pt x="42" y="47"/>
                  <a:pt x="39" y="48"/>
                  <a:pt x="37" y="48"/>
                </a:cubicBezTo>
                <a:cubicBezTo>
                  <a:pt x="33" y="48"/>
                  <a:pt x="29" y="46"/>
                  <a:pt x="24" y="44"/>
                </a:cubicBezTo>
                <a:cubicBezTo>
                  <a:pt x="21" y="43"/>
                  <a:pt x="19" y="41"/>
                  <a:pt x="16" y="40"/>
                </a:cubicBezTo>
                <a:cubicBezTo>
                  <a:pt x="14" y="40"/>
                  <a:pt x="11" y="41"/>
                  <a:pt x="10" y="42"/>
                </a:cubicBezTo>
                <a:cubicBezTo>
                  <a:pt x="5" y="50"/>
                  <a:pt x="2" y="58"/>
                  <a:pt x="1" y="64"/>
                </a:cubicBezTo>
                <a:cubicBezTo>
                  <a:pt x="0" y="67"/>
                  <a:pt x="2" y="69"/>
                  <a:pt x="4" y="70"/>
                </a:cubicBezTo>
                <a:cubicBezTo>
                  <a:pt x="6" y="71"/>
                  <a:pt x="8" y="71"/>
                  <a:pt x="10" y="72"/>
                </a:cubicBezTo>
                <a:cubicBezTo>
                  <a:pt x="21" y="75"/>
                  <a:pt x="27" y="77"/>
                  <a:pt x="27" y="87"/>
                </a:cubicBezTo>
                <a:cubicBezTo>
                  <a:pt x="27" y="95"/>
                  <a:pt x="21" y="98"/>
                  <a:pt x="11" y="101"/>
                </a:cubicBezTo>
                <a:cubicBezTo>
                  <a:pt x="9" y="102"/>
                  <a:pt x="6" y="103"/>
                  <a:pt x="4" y="104"/>
                </a:cubicBezTo>
                <a:cubicBezTo>
                  <a:pt x="2" y="105"/>
                  <a:pt x="1" y="107"/>
                  <a:pt x="1" y="109"/>
                </a:cubicBezTo>
                <a:cubicBezTo>
                  <a:pt x="3" y="117"/>
                  <a:pt x="6" y="124"/>
                  <a:pt x="10" y="131"/>
                </a:cubicBezTo>
                <a:cubicBezTo>
                  <a:pt x="12" y="134"/>
                  <a:pt x="14" y="135"/>
                  <a:pt x="17" y="134"/>
                </a:cubicBezTo>
                <a:cubicBezTo>
                  <a:pt x="19" y="133"/>
                  <a:pt x="21" y="131"/>
                  <a:pt x="23" y="130"/>
                </a:cubicBezTo>
                <a:cubicBezTo>
                  <a:pt x="28" y="128"/>
                  <a:pt x="33" y="125"/>
                  <a:pt x="37" y="125"/>
                </a:cubicBezTo>
                <a:cubicBezTo>
                  <a:pt x="39" y="125"/>
                  <a:pt x="42" y="126"/>
                  <a:pt x="45" y="129"/>
                </a:cubicBezTo>
                <a:cubicBezTo>
                  <a:pt x="51" y="135"/>
                  <a:pt x="49" y="140"/>
                  <a:pt x="45" y="150"/>
                </a:cubicBezTo>
                <a:cubicBezTo>
                  <a:pt x="44" y="153"/>
                  <a:pt x="42" y="156"/>
                  <a:pt x="41" y="159"/>
                </a:cubicBezTo>
                <a:cubicBezTo>
                  <a:pt x="41" y="161"/>
                  <a:pt x="42" y="164"/>
                  <a:pt x="44" y="165"/>
                </a:cubicBezTo>
                <a:cubicBezTo>
                  <a:pt x="50" y="168"/>
                  <a:pt x="57" y="170"/>
                  <a:pt x="65" y="173"/>
                </a:cubicBezTo>
                <a:cubicBezTo>
                  <a:pt x="66" y="173"/>
                  <a:pt x="66" y="173"/>
                  <a:pt x="67" y="173"/>
                </a:cubicBezTo>
                <a:cubicBezTo>
                  <a:pt x="68" y="173"/>
                  <a:pt x="68" y="173"/>
                  <a:pt x="69" y="173"/>
                </a:cubicBezTo>
                <a:cubicBezTo>
                  <a:pt x="70" y="172"/>
                  <a:pt x="71" y="171"/>
                  <a:pt x="72" y="169"/>
                </a:cubicBezTo>
                <a:cubicBezTo>
                  <a:pt x="72" y="168"/>
                  <a:pt x="72" y="167"/>
                  <a:pt x="72" y="166"/>
                </a:cubicBezTo>
                <a:cubicBezTo>
                  <a:pt x="76" y="153"/>
                  <a:pt x="78" y="147"/>
                  <a:pt x="87" y="147"/>
                </a:cubicBezTo>
                <a:cubicBezTo>
                  <a:pt x="96" y="147"/>
                  <a:pt x="98" y="152"/>
                  <a:pt x="102" y="161"/>
                </a:cubicBezTo>
                <a:cubicBezTo>
                  <a:pt x="103" y="164"/>
                  <a:pt x="104" y="167"/>
                  <a:pt x="106" y="170"/>
                </a:cubicBezTo>
                <a:cubicBezTo>
                  <a:pt x="107" y="172"/>
                  <a:pt x="110" y="173"/>
                  <a:pt x="112" y="172"/>
                </a:cubicBezTo>
                <a:cubicBezTo>
                  <a:pt x="112" y="172"/>
                  <a:pt x="112" y="172"/>
                  <a:pt x="112" y="172"/>
                </a:cubicBezTo>
                <a:cubicBezTo>
                  <a:pt x="119" y="170"/>
                  <a:pt x="125" y="168"/>
                  <a:pt x="131" y="164"/>
                </a:cubicBezTo>
                <a:cubicBezTo>
                  <a:pt x="134" y="163"/>
                  <a:pt x="135" y="160"/>
                  <a:pt x="134" y="158"/>
                </a:cubicBezTo>
                <a:cubicBezTo>
                  <a:pt x="133" y="155"/>
                  <a:pt x="132" y="153"/>
                  <a:pt x="130" y="150"/>
                </a:cubicBezTo>
                <a:cubicBezTo>
                  <a:pt x="126" y="141"/>
                  <a:pt x="124" y="135"/>
                  <a:pt x="130" y="129"/>
                </a:cubicBezTo>
                <a:cubicBezTo>
                  <a:pt x="133" y="126"/>
                  <a:pt x="136" y="125"/>
                  <a:pt x="138" y="125"/>
                </a:cubicBezTo>
                <a:cubicBezTo>
                  <a:pt x="142" y="125"/>
                  <a:pt x="147" y="128"/>
                  <a:pt x="152" y="130"/>
                </a:cubicBezTo>
                <a:cubicBezTo>
                  <a:pt x="154" y="131"/>
                  <a:pt x="156" y="132"/>
                  <a:pt x="158" y="133"/>
                </a:cubicBezTo>
                <a:cubicBezTo>
                  <a:pt x="161" y="134"/>
                  <a:pt x="164" y="133"/>
                  <a:pt x="165" y="131"/>
                </a:cubicBezTo>
                <a:cubicBezTo>
                  <a:pt x="168" y="125"/>
                  <a:pt x="171" y="119"/>
                  <a:pt x="173" y="110"/>
                </a:cubicBezTo>
                <a:cubicBezTo>
                  <a:pt x="174" y="108"/>
                  <a:pt x="173" y="105"/>
                  <a:pt x="171" y="104"/>
                </a:cubicBezTo>
                <a:close/>
                <a:moveTo>
                  <a:pt x="124" y="94"/>
                </a:moveTo>
                <a:cubicBezTo>
                  <a:pt x="120" y="106"/>
                  <a:pt x="111" y="121"/>
                  <a:pt x="90" y="123"/>
                </a:cubicBezTo>
                <a:cubicBezTo>
                  <a:pt x="76" y="125"/>
                  <a:pt x="58" y="116"/>
                  <a:pt x="53" y="101"/>
                </a:cubicBezTo>
                <a:cubicBezTo>
                  <a:pt x="48" y="83"/>
                  <a:pt x="52" y="68"/>
                  <a:pt x="67" y="56"/>
                </a:cubicBezTo>
                <a:cubicBezTo>
                  <a:pt x="72" y="52"/>
                  <a:pt x="78" y="50"/>
                  <a:pt x="85" y="50"/>
                </a:cubicBezTo>
                <a:cubicBezTo>
                  <a:pt x="94" y="50"/>
                  <a:pt x="105" y="53"/>
                  <a:pt x="112" y="59"/>
                </a:cubicBezTo>
                <a:cubicBezTo>
                  <a:pt x="121" y="67"/>
                  <a:pt x="125" y="78"/>
                  <a:pt x="124" y="94"/>
                </a:cubicBezTo>
                <a:close/>
              </a:path>
            </a:pathLst>
          </a:cu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8"/>
          <p:cNvSpPr>
            <a:spLocks noEditPoints="1"/>
          </p:cNvSpPr>
          <p:nvPr/>
        </p:nvSpPr>
        <p:spPr bwMode="auto">
          <a:xfrm>
            <a:off x="5610542" y="1462239"/>
            <a:ext cx="1112262" cy="1101490"/>
          </a:xfrm>
          <a:custGeom>
            <a:avLst/>
            <a:gdLst>
              <a:gd name="T0" fmla="*/ 169 w 174"/>
              <a:gd name="T1" fmla="*/ 103 h 173"/>
              <a:gd name="T2" fmla="*/ 149 w 174"/>
              <a:gd name="T3" fmla="*/ 93 h 173"/>
              <a:gd name="T4" fmla="*/ 163 w 174"/>
              <a:gd name="T5" fmla="*/ 72 h 173"/>
              <a:gd name="T6" fmla="*/ 173 w 174"/>
              <a:gd name="T7" fmla="*/ 63 h 173"/>
              <a:gd name="T8" fmla="*/ 158 w 174"/>
              <a:gd name="T9" fmla="*/ 40 h 173"/>
              <a:gd name="T10" fmla="*/ 138 w 174"/>
              <a:gd name="T11" fmla="*/ 48 h 173"/>
              <a:gd name="T12" fmla="*/ 131 w 174"/>
              <a:gd name="T13" fmla="*/ 23 h 173"/>
              <a:gd name="T14" fmla="*/ 132 w 174"/>
              <a:gd name="T15" fmla="*/ 9 h 173"/>
              <a:gd name="T16" fmla="*/ 105 w 174"/>
              <a:gd name="T17" fmla="*/ 3 h 173"/>
              <a:gd name="T18" fmla="*/ 87 w 174"/>
              <a:gd name="T19" fmla="*/ 27 h 173"/>
              <a:gd name="T20" fmla="*/ 73 w 174"/>
              <a:gd name="T21" fmla="*/ 10 h 173"/>
              <a:gd name="T22" fmla="*/ 65 w 174"/>
              <a:gd name="T23" fmla="*/ 0 h 173"/>
              <a:gd name="T24" fmla="*/ 41 w 174"/>
              <a:gd name="T25" fmla="*/ 15 h 173"/>
              <a:gd name="T26" fmla="*/ 45 w 174"/>
              <a:gd name="T27" fmla="*/ 44 h 173"/>
              <a:gd name="T28" fmla="*/ 24 w 174"/>
              <a:gd name="T29" fmla="*/ 44 h 173"/>
              <a:gd name="T30" fmla="*/ 10 w 174"/>
              <a:gd name="T31" fmla="*/ 42 h 173"/>
              <a:gd name="T32" fmla="*/ 4 w 174"/>
              <a:gd name="T33" fmla="*/ 70 h 173"/>
              <a:gd name="T34" fmla="*/ 27 w 174"/>
              <a:gd name="T35" fmla="*/ 87 h 173"/>
              <a:gd name="T36" fmla="*/ 4 w 174"/>
              <a:gd name="T37" fmla="*/ 104 h 173"/>
              <a:gd name="T38" fmla="*/ 10 w 174"/>
              <a:gd name="T39" fmla="*/ 131 h 173"/>
              <a:gd name="T40" fmla="*/ 23 w 174"/>
              <a:gd name="T41" fmla="*/ 130 h 173"/>
              <a:gd name="T42" fmla="*/ 45 w 174"/>
              <a:gd name="T43" fmla="*/ 129 h 173"/>
              <a:gd name="T44" fmla="*/ 41 w 174"/>
              <a:gd name="T45" fmla="*/ 159 h 173"/>
              <a:gd name="T46" fmla="*/ 65 w 174"/>
              <a:gd name="T47" fmla="*/ 173 h 173"/>
              <a:gd name="T48" fmla="*/ 69 w 174"/>
              <a:gd name="T49" fmla="*/ 173 h 173"/>
              <a:gd name="T50" fmla="*/ 72 w 174"/>
              <a:gd name="T51" fmla="*/ 166 h 173"/>
              <a:gd name="T52" fmla="*/ 102 w 174"/>
              <a:gd name="T53" fmla="*/ 161 h 173"/>
              <a:gd name="T54" fmla="*/ 112 w 174"/>
              <a:gd name="T55" fmla="*/ 172 h 173"/>
              <a:gd name="T56" fmla="*/ 131 w 174"/>
              <a:gd name="T57" fmla="*/ 164 h 173"/>
              <a:gd name="T58" fmla="*/ 130 w 174"/>
              <a:gd name="T59" fmla="*/ 150 h 173"/>
              <a:gd name="T60" fmla="*/ 138 w 174"/>
              <a:gd name="T61" fmla="*/ 125 h 173"/>
              <a:gd name="T62" fmla="*/ 158 w 174"/>
              <a:gd name="T63" fmla="*/ 133 h 173"/>
              <a:gd name="T64" fmla="*/ 173 w 174"/>
              <a:gd name="T65" fmla="*/ 110 h 173"/>
              <a:gd name="T66" fmla="*/ 124 w 174"/>
              <a:gd name="T67" fmla="*/ 94 h 173"/>
              <a:gd name="T68" fmla="*/ 53 w 174"/>
              <a:gd name="T69" fmla="*/ 101 h 173"/>
              <a:gd name="T70" fmla="*/ 85 w 174"/>
              <a:gd name="T71" fmla="*/ 50 h 173"/>
              <a:gd name="T72" fmla="*/ 124 w 174"/>
              <a:gd name="T73" fmla="*/ 9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 h="173">
                <a:moveTo>
                  <a:pt x="171" y="104"/>
                </a:moveTo>
                <a:cubicBezTo>
                  <a:pt x="170" y="104"/>
                  <a:pt x="170" y="104"/>
                  <a:pt x="169" y="103"/>
                </a:cubicBezTo>
                <a:cubicBezTo>
                  <a:pt x="166" y="102"/>
                  <a:pt x="162" y="100"/>
                  <a:pt x="158" y="100"/>
                </a:cubicBezTo>
                <a:cubicBezTo>
                  <a:pt x="154" y="99"/>
                  <a:pt x="151" y="96"/>
                  <a:pt x="149" y="93"/>
                </a:cubicBezTo>
                <a:cubicBezTo>
                  <a:pt x="148" y="91"/>
                  <a:pt x="147" y="88"/>
                  <a:pt x="148" y="84"/>
                </a:cubicBezTo>
                <a:cubicBezTo>
                  <a:pt x="150" y="77"/>
                  <a:pt x="154" y="75"/>
                  <a:pt x="163" y="72"/>
                </a:cubicBezTo>
                <a:cubicBezTo>
                  <a:pt x="165" y="71"/>
                  <a:pt x="168" y="71"/>
                  <a:pt x="171" y="69"/>
                </a:cubicBezTo>
                <a:cubicBezTo>
                  <a:pt x="173" y="68"/>
                  <a:pt x="174" y="66"/>
                  <a:pt x="173" y="63"/>
                </a:cubicBezTo>
                <a:cubicBezTo>
                  <a:pt x="171" y="55"/>
                  <a:pt x="168" y="49"/>
                  <a:pt x="165" y="42"/>
                </a:cubicBezTo>
                <a:cubicBezTo>
                  <a:pt x="163" y="40"/>
                  <a:pt x="161" y="39"/>
                  <a:pt x="158" y="40"/>
                </a:cubicBezTo>
                <a:cubicBezTo>
                  <a:pt x="156" y="41"/>
                  <a:pt x="154" y="42"/>
                  <a:pt x="151" y="43"/>
                </a:cubicBezTo>
                <a:cubicBezTo>
                  <a:pt x="146" y="46"/>
                  <a:pt x="142" y="48"/>
                  <a:pt x="138" y="48"/>
                </a:cubicBezTo>
                <a:cubicBezTo>
                  <a:pt x="136" y="48"/>
                  <a:pt x="133" y="47"/>
                  <a:pt x="130" y="44"/>
                </a:cubicBezTo>
                <a:cubicBezTo>
                  <a:pt x="124" y="39"/>
                  <a:pt x="125" y="34"/>
                  <a:pt x="131" y="23"/>
                </a:cubicBezTo>
                <a:cubicBezTo>
                  <a:pt x="132" y="20"/>
                  <a:pt x="133" y="18"/>
                  <a:pt x="134" y="15"/>
                </a:cubicBezTo>
                <a:cubicBezTo>
                  <a:pt x="135" y="13"/>
                  <a:pt x="134" y="10"/>
                  <a:pt x="132" y="9"/>
                </a:cubicBezTo>
                <a:cubicBezTo>
                  <a:pt x="125" y="5"/>
                  <a:pt x="118" y="2"/>
                  <a:pt x="110" y="1"/>
                </a:cubicBezTo>
                <a:cubicBezTo>
                  <a:pt x="108" y="0"/>
                  <a:pt x="106" y="1"/>
                  <a:pt x="105" y="3"/>
                </a:cubicBezTo>
                <a:cubicBezTo>
                  <a:pt x="104" y="6"/>
                  <a:pt x="103" y="8"/>
                  <a:pt x="102" y="11"/>
                </a:cubicBezTo>
                <a:cubicBezTo>
                  <a:pt x="98" y="21"/>
                  <a:pt x="96" y="26"/>
                  <a:pt x="87" y="27"/>
                </a:cubicBezTo>
                <a:cubicBezTo>
                  <a:pt x="87" y="27"/>
                  <a:pt x="86" y="27"/>
                  <a:pt x="86" y="27"/>
                </a:cubicBezTo>
                <a:cubicBezTo>
                  <a:pt x="78" y="27"/>
                  <a:pt x="76" y="20"/>
                  <a:pt x="73" y="10"/>
                </a:cubicBezTo>
                <a:cubicBezTo>
                  <a:pt x="72" y="8"/>
                  <a:pt x="71" y="5"/>
                  <a:pt x="70" y="4"/>
                </a:cubicBezTo>
                <a:cubicBezTo>
                  <a:pt x="70" y="1"/>
                  <a:pt x="67" y="0"/>
                  <a:pt x="65" y="0"/>
                </a:cubicBezTo>
                <a:cubicBezTo>
                  <a:pt x="59" y="2"/>
                  <a:pt x="50" y="5"/>
                  <a:pt x="43" y="9"/>
                </a:cubicBezTo>
                <a:cubicBezTo>
                  <a:pt x="41" y="11"/>
                  <a:pt x="40" y="13"/>
                  <a:pt x="41" y="15"/>
                </a:cubicBezTo>
                <a:cubicBezTo>
                  <a:pt x="42" y="18"/>
                  <a:pt x="43" y="20"/>
                  <a:pt x="44" y="23"/>
                </a:cubicBezTo>
                <a:cubicBezTo>
                  <a:pt x="49" y="32"/>
                  <a:pt x="51" y="38"/>
                  <a:pt x="45" y="44"/>
                </a:cubicBezTo>
                <a:cubicBezTo>
                  <a:pt x="42" y="47"/>
                  <a:pt x="39" y="48"/>
                  <a:pt x="37" y="48"/>
                </a:cubicBezTo>
                <a:cubicBezTo>
                  <a:pt x="33" y="48"/>
                  <a:pt x="29" y="46"/>
                  <a:pt x="24" y="44"/>
                </a:cubicBezTo>
                <a:cubicBezTo>
                  <a:pt x="21" y="43"/>
                  <a:pt x="19" y="41"/>
                  <a:pt x="16" y="40"/>
                </a:cubicBezTo>
                <a:cubicBezTo>
                  <a:pt x="14" y="40"/>
                  <a:pt x="11" y="41"/>
                  <a:pt x="10" y="42"/>
                </a:cubicBezTo>
                <a:cubicBezTo>
                  <a:pt x="5" y="50"/>
                  <a:pt x="2" y="58"/>
                  <a:pt x="1" y="64"/>
                </a:cubicBezTo>
                <a:cubicBezTo>
                  <a:pt x="0" y="67"/>
                  <a:pt x="2" y="69"/>
                  <a:pt x="4" y="70"/>
                </a:cubicBezTo>
                <a:cubicBezTo>
                  <a:pt x="6" y="71"/>
                  <a:pt x="8" y="71"/>
                  <a:pt x="10" y="72"/>
                </a:cubicBezTo>
                <a:cubicBezTo>
                  <a:pt x="21" y="75"/>
                  <a:pt x="27" y="77"/>
                  <a:pt x="27" y="87"/>
                </a:cubicBezTo>
                <a:cubicBezTo>
                  <a:pt x="27" y="95"/>
                  <a:pt x="21" y="98"/>
                  <a:pt x="11" y="101"/>
                </a:cubicBezTo>
                <a:cubicBezTo>
                  <a:pt x="9" y="102"/>
                  <a:pt x="6" y="103"/>
                  <a:pt x="4" y="104"/>
                </a:cubicBezTo>
                <a:cubicBezTo>
                  <a:pt x="2" y="105"/>
                  <a:pt x="1" y="107"/>
                  <a:pt x="1" y="109"/>
                </a:cubicBezTo>
                <a:cubicBezTo>
                  <a:pt x="3" y="117"/>
                  <a:pt x="6" y="124"/>
                  <a:pt x="10" y="131"/>
                </a:cubicBezTo>
                <a:cubicBezTo>
                  <a:pt x="12" y="134"/>
                  <a:pt x="14" y="135"/>
                  <a:pt x="17" y="134"/>
                </a:cubicBezTo>
                <a:cubicBezTo>
                  <a:pt x="19" y="133"/>
                  <a:pt x="21" y="131"/>
                  <a:pt x="23" y="130"/>
                </a:cubicBezTo>
                <a:cubicBezTo>
                  <a:pt x="28" y="128"/>
                  <a:pt x="33" y="125"/>
                  <a:pt x="37" y="125"/>
                </a:cubicBezTo>
                <a:cubicBezTo>
                  <a:pt x="39" y="125"/>
                  <a:pt x="42" y="126"/>
                  <a:pt x="45" y="129"/>
                </a:cubicBezTo>
                <a:cubicBezTo>
                  <a:pt x="51" y="135"/>
                  <a:pt x="49" y="140"/>
                  <a:pt x="45" y="150"/>
                </a:cubicBezTo>
                <a:cubicBezTo>
                  <a:pt x="44" y="153"/>
                  <a:pt x="42" y="156"/>
                  <a:pt x="41" y="159"/>
                </a:cubicBezTo>
                <a:cubicBezTo>
                  <a:pt x="41" y="161"/>
                  <a:pt x="42" y="164"/>
                  <a:pt x="44" y="165"/>
                </a:cubicBezTo>
                <a:cubicBezTo>
                  <a:pt x="50" y="168"/>
                  <a:pt x="57" y="170"/>
                  <a:pt x="65" y="173"/>
                </a:cubicBezTo>
                <a:cubicBezTo>
                  <a:pt x="66" y="173"/>
                  <a:pt x="66" y="173"/>
                  <a:pt x="67" y="173"/>
                </a:cubicBezTo>
                <a:cubicBezTo>
                  <a:pt x="68" y="173"/>
                  <a:pt x="68" y="173"/>
                  <a:pt x="69" y="173"/>
                </a:cubicBezTo>
                <a:cubicBezTo>
                  <a:pt x="70" y="172"/>
                  <a:pt x="71" y="171"/>
                  <a:pt x="72" y="169"/>
                </a:cubicBezTo>
                <a:cubicBezTo>
                  <a:pt x="72" y="168"/>
                  <a:pt x="72" y="167"/>
                  <a:pt x="72" y="166"/>
                </a:cubicBezTo>
                <a:cubicBezTo>
                  <a:pt x="76" y="153"/>
                  <a:pt x="78" y="147"/>
                  <a:pt x="87" y="147"/>
                </a:cubicBezTo>
                <a:cubicBezTo>
                  <a:pt x="96" y="147"/>
                  <a:pt x="98" y="152"/>
                  <a:pt x="102" y="161"/>
                </a:cubicBezTo>
                <a:cubicBezTo>
                  <a:pt x="103" y="164"/>
                  <a:pt x="104" y="167"/>
                  <a:pt x="106" y="170"/>
                </a:cubicBezTo>
                <a:cubicBezTo>
                  <a:pt x="107" y="172"/>
                  <a:pt x="110" y="173"/>
                  <a:pt x="112" y="172"/>
                </a:cubicBezTo>
                <a:cubicBezTo>
                  <a:pt x="112" y="172"/>
                  <a:pt x="112" y="172"/>
                  <a:pt x="112" y="172"/>
                </a:cubicBezTo>
                <a:cubicBezTo>
                  <a:pt x="119" y="170"/>
                  <a:pt x="125" y="168"/>
                  <a:pt x="131" y="164"/>
                </a:cubicBezTo>
                <a:cubicBezTo>
                  <a:pt x="134" y="163"/>
                  <a:pt x="135" y="160"/>
                  <a:pt x="134" y="158"/>
                </a:cubicBezTo>
                <a:cubicBezTo>
                  <a:pt x="133" y="155"/>
                  <a:pt x="132" y="153"/>
                  <a:pt x="130" y="150"/>
                </a:cubicBezTo>
                <a:cubicBezTo>
                  <a:pt x="126" y="141"/>
                  <a:pt x="124" y="135"/>
                  <a:pt x="130" y="129"/>
                </a:cubicBezTo>
                <a:cubicBezTo>
                  <a:pt x="133" y="126"/>
                  <a:pt x="136" y="125"/>
                  <a:pt x="138" y="125"/>
                </a:cubicBezTo>
                <a:cubicBezTo>
                  <a:pt x="142" y="125"/>
                  <a:pt x="147" y="128"/>
                  <a:pt x="152" y="130"/>
                </a:cubicBezTo>
                <a:cubicBezTo>
                  <a:pt x="154" y="131"/>
                  <a:pt x="156" y="132"/>
                  <a:pt x="158" y="133"/>
                </a:cubicBezTo>
                <a:cubicBezTo>
                  <a:pt x="161" y="134"/>
                  <a:pt x="164" y="133"/>
                  <a:pt x="165" y="131"/>
                </a:cubicBezTo>
                <a:cubicBezTo>
                  <a:pt x="168" y="125"/>
                  <a:pt x="171" y="119"/>
                  <a:pt x="173" y="110"/>
                </a:cubicBezTo>
                <a:cubicBezTo>
                  <a:pt x="174" y="108"/>
                  <a:pt x="173" y="105"/>
                  <a:pt x="171" y="104"/>
                </a:cubicBezTo>
                <a:close/>
                <a:moveTo>
                  <a:pt x="124" y="94"/>
                </a:moveTo>
                <a:cubicBezTo>
                  <a:pt x="120" y="106"/>
                  <a:pt x="111" y="121"/>
                  <a:pt x="90" y="123"/>
                </a:cubicBezTo>
                <a:cubicBezTo>
                  <a:pt x="76" y="125"/>
                  <a:pt x="58" y="116"/>
                  <a:pt x="53" y="101"/>
                </a:cubicBezTo>
                <a:cubicBezTo>
                  <a:pt x="48" y="83"/>
                  <a:pt x="52" y="68"/>
                  <a:pt x="67" y="56"/>
                </a:cubicBezTo>
                <a:cubicBezTo>
                  <a:pt x="72" y="52"/>
                  <a:pt x="78" y="50"/>
                  <a:pt x="85" y="50"/>
                </a:cubicBezTo>
                <a:cubicBezTo>
                  <a:pt x="94" y="50"/>
                  <a:pt x="105" y="53"/>
                  <a:pt x="112" y="59"/>
                </a:cubicBezTo>
                <a:cubicBezTo>
                  <a:pt x="121" y="67"/>
                  <a:pt x="125" y="78"/>
                  <a:pt x="124" y="94"/>
                </a:cubicBezTo>
                <a:close/>
              </a:path>
            </a:pathLst>
          </a:cu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Freeform 8"/>
          <p:cNvSpPr>
            <a:spLocks noEditPoints="1"/>
          </p:cNvSpPr>
          <p:nvPr/>
        </p:nvSpPr>
        <p:spPr bwMode="auto">
          <a:xfrm>
            <a:off x="6270501" y="2363577"/>
            <a:ext cx="1112262" cy="1101490"/>
          </a:xfrm>
          <a:custGeom>
            <a:avLst/>
            <a:gdLst>
              <a:gd name="T0" fmla="*/ 169 w 174"/>
              <a:gd name="T1" fmla="*/ 103 h 173"/>
              <a:gd name="T2" fmla="*/ 149 w 174"/>
              <a:gd name="T3" fmla="*/ 93 h 173"/>
              <a:gd name="T4" fmla="*/ 163 w 174"/>
              <a:gd name="T5" fmla="*/ 72 h 173"/>
              <a:gd name="T6" fmla="*/ 173 w 174"/>
              <a:gd name="T7" fmla="*/ 63 h 173"/>
              <a:gd name="T8" fmla="*/ 158 w 174"/>
              <a:gd name="T9" fmla="*/ 40 h 173"/>
              <a:gd name="T10" fmla="*/ 138 w 174"/>
              <a:gd name="T11" fmla="*/ 48 h 173"/>
              <a:gd name="T12" fmla="*/ 131 w 174"/>
              <a:gd name="T13" fmla="*/ 23 h 173"/>
              <a:gd name="T14" fmla="*/ 132 w 174"/>
              <a:gd name="T15" fmla="*/ 9 h 173"/>
              <a:gd name="T16" fmla="*/ 105 w 174"/>
              <a:gd name="T17" fmla="*/ 3 h 173"/>
              <a:gd name="T18" fmla="*/ 87 w 174"/>
              <a:gd name="T19" fmla="*/ 27 h 173"/>
              <a:gd name="T20" fmla="*/ 73 w 174"/>
              <a:gd name="T21" fmla="*/ 10 h 173"/>
              <a:gd name="T22" fmla="*/ 65 w 174"/>
              <a:gd name="T23" fmla="*/ 0 h 173"/>
              <a:gd name="T24" fmla="*/ 41 w 174"/>
              <a:gd name="T25" fmla="*/ 15 h 173"/>
              <a:gd name="T26" fmla="*/ 45 w 174"/>
              <a:gd name="T27" fmla="*/ 44 h 173"/>
              <a:gd name="T28" fmla="*/ 24 w 174"/>
              <a:gd name="T29" fmla="*/ 44 h 173"/>
              <a:gd name="T30" fmla="*/ 10 w 174"/>
              <a:gd name="T31" fmla="*/ 42 h 173"/>
              <a:gd name="T32" fmla="*/ 4 w 174"/>
              <a:gd name="T33" fmla="*/ 70 h 173"/>
              <a:gd name="T34" fmla="*/ 27 w 174"/>
              <a:gd name="T35" fmla="*/ 87 h 173"/>
              <a:gd name="T36" fmla="*/ 4 w 174"/>
              <a:gd name="T37" fmla="*/ 104 h 173"/>
              <a:gd name="T38" fmla="*/ 10 w 174"/>
              <a:gd name="T39" fmla="*/ 131 h 173"/>
              <a:gd name="T40" fmla="*/ 23 w 174"/>
              <a:gd name="T41" fmla="*/ 130 h 173"/>
              <a:gd name="T42" fmla="*/ 45 w 174"/>
              <a:gd name="T43" fmla="*/ 129 h 173"/>
              <a:gd name="T44" fmla="*/ 41 w 174"/>
              <a:gd name="T45" fmla="*/ 159 h 173"/>
              <a:gd name="T46" fmla="*/ 65 w 174"/>
              <a:gd name="T47" fmla="*/ 173 h 173"/>
              <a:gd name="T48" fmla="*/ 69 w 174"/>
              <a:gd name="T49" fmla="*/ 173 h 173"/>
              <a:gd name="T50" fmla="*/ 72 w 174"/>
              <a:gd name="T51" fmla="*/ 166 h 173"/>
              <a:gd name="T52" fmla="*/ 102 w 174"/>
              <a:gd name="T53" fmla="*/ 161 h 173"/>
              <a:gd name="T54" fmla="*/ 112 w 174"/>
              <a:gd name="T55" fmla="*/ 172 h 173"/>
              <a:gd name="T56" fmla="*/ 131 w 174"/>
              <a:gd name="T57" fmla="*/ 164 h 173"/>
              <a:gd name="T58" fmla="*/ 130 w 174"/>
              <a:gd name="T59" fmla="*/ 150 h 173"/>
              <a:gd name="T60" fmla="*/ 138 w 174"/>
              <a:gd name="T61" fmla="*/ 125 h 173"/>
              <a:gd name="T62" fmla="*/ 158 w 174"/>
              <a:gd name="T63" fmla="*/ 133 h 173"/>
              <a:gd name="T64" fmla="*/ 173 w 174"/>
              <a:gd name="T65" fmla="*/ 110 h 173"/>
              <a:gd name="T66" fmla="*/ 124 w 174"/>
              <a:gd name="T67" fmla="*/ 94 h 173"/>
              <a:gd name="T68" fmla="*/ 53 w 174"/>
              <a:gd name="T69" fmla="*/ 101 h 173"/>
              <a:gd name="T70" fmla="*/ 85 w 174"/>
              <a:gd name="T71" fmla="*/ 50 h 173"/>
              <a:gd name="T72" fmla="*/ 124 w 174"/>
              <a:gd name="T73" fmla="*/ 9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 h="173">
                <a:moveTo>
                  <a:pt x="171" y="104"/>
                </a:moveTo>
                <a:cubicBezTo>
                  <a:pt x="170" y="104"/>
                  <a:pt x="170" y="104"/>
                  <a:pt x="169" y="103"/>
                </a:cubicBezTo>
                <a:cubicBezTo>
                  <a:pt x="166" y="102"/>
                  <a:pt x="162" y="100"/>
                  <a:pt x="158" y="100"/>
                </a:cubicBezTo>
                <a:cubicBezTo>
                  <a:pt x="154" y="99"/>
                  <a:pt x="151" y="96"/>
                  <a:pt x="149" y="93"/>
                </a:cubicBezTo>
                <a:cubicBezTo>
                  <a:pt x="148" y="91"/>
                  <a:pt x="147" y="88"/>
                  <a:pt x="148" y="84"/>
                </a:cubicBezTo>
                <a:cubicBezTo>
                  <a:pt x="150" y="77"/>
                  <a:pt x="154" y="75"/>
                  <a:pt x="163" y="72"/>
                </a:cubicBezTo>
                <a:cubicBezTo>
                  <a:pt x="165" y="71"/>
                  <a:pt x="168" y="71"/>
                  <a:pt x="171" y="69"/>
                </a:cubicBezTo>
                <a:cubicBezTo>
                  <a:pt x="173" y="68"/>
                  <a:pt x="174" y="66"/>
                  <a:pt x="173" y="63"/>
                </a:cubicBezTo>
                <a:cubicBezTo>
                  <a:pt x="171" y="55"/>
                  <a:pt x="168" y="49"/>
                  <a:pt x="165" y="42"/>
                </a:cubicBezTo>
                <a:cubicBezTo>
                  <a:pt x="163" y="40"/>
                  <a:pt x="161" y="39"/>
                  <a:pt x="158" y="40"/>
                </a:cubicBezTo>
                <a:cubicBezTo>
                  <a:pt x="156" y="41"/>
                  <a:pt x="154" y="42"/>
                  <a:pt x="151" y="43"/>
                </a:cubicBezTo>
                <a:cubicBezTo>
                  <a:pt x="146" y="46"/>
                  <a:pt x="142" y="48"/>
                  <a:pt x="138" y="48"/>
                </a:cubicBezTo>
                <a:cubicBezTo>
                  <a:pt x="136" y="48"/>
                  <a:pt x="133" y="47"/>
                  <a:pt x="130" y="44"/>
                </a:cubicBezTo>
                <a:cubicBezTo>
                  <a:pt x="124" y="39"/>
                  <a:pt x="125" y="34"/>
                  <a:pt x="131" y="23"/>
                </a:cubicBezTo>
                <a:cubicBezTo>
                  <a:pt x="132" y="20"/>
                  <a:pt x="133" y="18"/>
                  <a:pt x="134" y="15"/>
                </a:cubicBezTo>
                <a:cubicBezTo>
                  <a:pt x="135" y="13"/>
                  <a:pt x="134" y="10"/>
                  <a:pt x="132" y="9"/>
                </a:cubicBezTo>
                <a:cubicBezTo>
                  <a:pt x="125" y="5"/>
                  <a:pt x="118" y="2"/>
                  <a:pt x="110" y="1"/>
                </a:cubicBezTo>
                <a:cubicBezTo>
                  <a:pt x="108" y="0"/>
                  <a:pt x="106" y="1"/>
                  <a:pt x="105" y="3"/>
                </a:cubicBezTo>
                <a:cubicBezTo>
                  <a:pt x="104" y="6"/>
                  <a:pt x="103" y="8"/>
                  <a:pt x="102" y="11"/>
                </a:cubicBezTo>
                <a:cubicBezTo>
                  <a:pt x="98" y="21"/>
                  <a:pt x="96" y="26"/>
                  <a:pt x="87" y="27"/>
                </a:cubicBezTo>
                <a:cubicBezTo>
                  <a:pt x="87" y="27"/>
                  <a:pt x="86" y="27"/>
                  <a:pt x="86" y="27"/>
                </a:cubicBezTo>
                <a:cubicBezTo>
                  <a:pt x="78" y="27"/>
                  <a:pt x="76" y="20"/>
                  <a:pt x="73" y="10"/>
                </a:cubicBezTo>
                <a:cubicBezTo>
                  <a:pt x="72" y="8"/>
                  <a:pt x="71" y="5"/>
                  <a:pt x="70" y="4"/>
                </a:cubicBezTo>
                <a:cubicBezTo>
                  <a:pt x="70" y="1"/>
                  <a:pt x="67" y="0"/>
                  <a:pt x="65" y="0"/>
                </a:cubicBezTo>
                <a:cubicBezTo>
                  <a:pt x="59" y="2"/>
                  <a:pt x="50" y="5"/>
                  <a:pt x="43" y="9"/>
                </a:cubicBezTo>
                <a:cubicBezTo>
                  <a:pt x="41" y="11"/>
                  <a:pt x="40" y="13"/>
                  <a:pt x="41" y="15"/>
                </a:cubicBezTo>
                <a:cubicBezTo>
                  <a:pt x="42" y="18"/>
                  <a:pt x="43" y="20"/>
                  <a:pt x="44" y="23"/>
                </a:cubicBezTo>
                <a:cubicBezTo>
                  <a:pt x="49" y="32"/>
                  <a:pt x="51" y="38"/>
                  <a:pt x="45" y="44"/>
                </a:cubicBezTo>
                <a:cubicBezTo>
                  <a:pt x="42" y="47"/>
                  <a:pt x="39" y="48"/>
                  <a:pt x="37" y="48"/>
                </a:cubicBezTo>
                <a:cubicBezTo>
                  <a:pt x="33" y="48"/>
                  <a:pt x="29" y="46"/>
                  <a:pt x="24" y="44"/>
                </a:cubicBezTo>
                <a:cubicBezTo>
                  <a:pt x="21" y="43"/>
                  <a:pt x="19" y="41"/>
                  <a:pt x="16" y="40"/>
                </a:cubicBezTo>
                <a:cubicBezTo>
                  <a:pt x="14" y="40"/>
                  <a:pt x="11" y="41"/>
                  <a:pt x="10" y="42"/>
                </a:cubicBezTo>
                <a:cubicBezTo>
                  <a:pt x="5" y="50"/>
                  <a:pt x="2" y="58"/>
                  <a:pt x="1" y="64"/>
                </a:cubicBezTo>
                <a:cubicBezTo>
                  <a:pt x="0" y="67"/>
                  <a:pt x="2" y="69"/>
                  <a:pt x="4" y="70"/>
                </a:cubicBezTo>
                <a:cubicBezTo>
                  <a:pt x="6" y="71"/>
                  <a:pt x="8" y="71"/>
                  <a:pt x="10" y="72"/>
                </a:cubicBezTo>
                <a:cubicBezTo>
                  <a:pt x="21" y="75"/>
                  <a:pt x="27" y="77"/>
                  <a:pt x="27" y="87"/>
                </a:cubicBezTo>
                <a:cubicBezTo>
                  <a:pt x="27" y="95"/>
                  <a:pt x="21" y="98"/>
                  <a:pt x="11" y="101"/>
                </a:cubicBezTo>
                <a:cubicBezTo>
                  <a:pt x="9" y="102"/>
                  <a:pt x="6" y="103"/>
                  <a:pt x="4" y="104"/>
                </a:cubicBezTo>
                <a:cubicBezTo>
                  <a:pt x="2" y="105"/>
                  <a:pt x="1" y="107"/>
                  <a:pt x="1" y="109"/>
                </a:cubicBezTo>
                <a:cubicBezTo>
                  <a:pt x="3" y="117"/>
                  <a:pt x="6" y="124"/>
                  <a:pt x="10" y="131"/>
                </a:cubicBezTo>
                <a:cubicBezTo>
                  <a:pt x="12" y="134"/>
                  <a:pt x="14" y="135"/>
                  <a:pt x="17" y="134"/>
                </a:cubicBezTo>
                <a:cubicBezTo>
                  <a:pt x="19" y="133"/>
                  <a:pt x="21" y="131"/>
                  <a:pt x="23" y="130"/>
                </a:cubicBezTo>
                <a:cubicBezTo>
                  <a:pt x="28" y="128"/>
                  <a:pt x="33" y="125"/>
                  <a:pt x="37" y="125"/>
                </a:cubicBezTo>
                <a:cubicBezTo>
                  <a:pt x="39" y="125"/>
                  <a:pt x="42" y="126"/>
                  <a:pt x="45" y="129"/>
                </a:cubicBezTo>
                <a:cubicBezTo>
                  <a:pt x="51" y="135"/>
                  <a:pt x="49" y="140"/>
                  <a:pt x="45" y="150"/>
                </a:cubicBezTo>
                <a:cubicBezTo>
                  <a:pt x="44" y="153"/>
                  <a:pt x="42" y="156"/>
                  <a:pt x="41" y="159"/>
                </a:cubicBezTo>
                <a:cubicBezTo>
                  <a:pt x="41" y="161"/>
                  <a:pt x="42" y="164"/>
                  <a:pt x="44" y="165"/>
                </a:cubicBezTo>
                <a:cubicBezTo>
                  <a:pt x="50" y="168"/>
                  <a:pt x="57" y="170"/>
                  <a:pt x="65" y="173"/>
                </a:cubicBezTo>
                <a:cubicBezTo>
                  <a:pt x="66" y="173"/>
                  <a:pt x="66" y="173"/>
                  <a:pt x="67" y="173"/>
                </a:cubicBezTo>
                <a:cubicBezTo>
                  <a:pt x="68" y="173"/>
                  <a:pt x="68" y="173"/>
                  <a:pt x="69" y="173"/>
                </a:cubicBezTo>
                <a:cubicBezTo>
                  <a:pt x="70" y="172"/>
                  <a:pt x="71" y="171"/>
                  <a:pt x="72" y="169"/>
                </a:cubicBezTo>
                <a:cubicBezTo>
                  <a:pt x="72" y="168"/>
                  <a:pt x="72" y="167"/>
                  <a:pt x="72" y="166"/>
                </a:cubicBezTo>
                <a:cubicBezTo>
                  <a:pt x="76" y="153"/>
                  <a:pt x="78" y="147"/>
                  <a:pt x="87" y="147"/>
                </a:cubicBezTo>
                <a:cubicBezTo>
                  <a:pt x="96" y="147"/>
                  <a:pt x="98" y="152"/>
                  <a:pt x="102" y="161"/>
                </a:cubicBezTo>
                <a:cubicBezTo>
                  <a:pt x="103" y="164"/>
                  <a:pt x="104" y="167"/>
                  <a:pt x="106" y="170"/>
                </a:cubicBezTo>
                <a:cubicBezTo>
                  <a:pt x="107" y="172"/>
                  <a:pt x="110" y="173"/>
                  <a:pt x="112" y="172"/>
                </a:cubicBezTo>
                <a:cubicBezTo>
                  <a:pt x="112" y="172"/>
                  <a:pt x="112" y="172"/>
                  <a:pt x="112" y="172"/>
                </a:cubicBezTo>
                <a:cubicBezTo>
                  <a:pt x="119" y="170"/>
                  <a:pt x="125" y="168"/>
                  <a:pt x="131" y="164"/>
                </a:cubicBezTo>
                <a:cubicBezTo>
                  <a:pt x="134" y="163"/>
                  <a:pt x="135" y="160"/>
                  <a:pt x="134" y="158"/>
                </a:cubicBezTo>
                <a:cubicBezTo>
                  <a:pt x="133" y="155"/>
                  <a:pt x="132" y="153"/>
                  <a:pt x="130" y="150"/>
                </a:cubicBezTo>
                <a:cubicBezTo>
                  <a:pt x="126" y="141"/>
                  <a:pt x="124" y="135"/>
                  <a:pt x="130" y="129"/>
                </a:cubicBezTo>
                <a:cubicBezTo>
                  <a:pt x="133" y="126"/>
                  <a:pt x="136" y="125"/>
                  <a:pt x="138" y="125"/>
                </a:cubicBezTo>
                <a:cubicBezTo>
                  <a:pt x="142" y="125"/>
                  <a:pt x="147" y="128"/>
                  <a:pt x="152" y="130"/>
                </a:cubicBezTo>
                <a:cubicBezTo>
                  <a:pt x="154" y="131"/>
                  <a:pt x="156" y="132"/>
                  <a:pt x="158" y="133"/>
                </a:cubicBezTo>
                <a:cubicBezTo>
                  <a:pt x="161" y="134"/>
                  <a:pt x="164" y="133"/>
                  <a:pt x="165" y="131"/>
                </a:cubicBezTo>
                <a:cubicBezTo>
                  <a:pt x="168" y="125"/>
                  <a:pt x="171" y="119"/>
                  <a:pt x="173" y="110"/>
                </a:cubicBezTo>
                <a:cubicBezTo>
                  <a:pt x="174" y="108"/>
                  <a:pt x="173" y="105"/>
                  <a:pt x="171" y="104"/>
                </a:cubicBezTo>
                <a:close/>
                <a:moveTo>
                  <a:pt x="124" y="94"/>
                </a:moveTo>
                <a:cubicBezTo>
                  <a:pt x="120" y="106"/>
                  <a:pt x="111" y="121"/>
                  <a:pt x="90" y="123"/>
                </a:cubicBezTo>
                <a:cubicBezTo>
                  <a:pt x="76" y="125"/>
                  <a:pt x="58" y="116"/>
                  <a:pt x="53" y="101"/>
                </a:cubicBezTo>
                <a:cubicBezTo>
                  <a:pt x="48" y="83"/>
                  <a:pt x="52" y="68"/>
                  <a:pt x="67" y="56"/>
                </a:cubicBezTo>
                <a:cubicBezTo>
                  <a:pt x="72" y="52"/>
                  <a:pt x="78" y="50"/>
                  <a:pt x="85" y="50"/>
                </a:cubicBezTo>
                <a:cubicBezTo>
                  <a:pt x="94" y="50"/>
                  <a:pt x="105" y="53"/>
                  <a:pt x="112" y="59"/>
                </a:cubicBezTo>
                <a:cubicBezTo>
                  <a:pt x="121" y="67"/>
                  <a:pt x="125" y="78"/>
                  <a:pt x="124" y="94"/>
                </a:cubicBezTo>
                <a:close/>
              </a:path>
            </a:pathLst>
          </a:cu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Freeform 8"/>
          <p:cNvSpPr>
            <a:spLocks noEditPoints="1"/>
          </p:cNvSpPr>
          <p:nvPr/>
        </p:nvSpPr>
        <p:spPr bwMode="auto">
          <a:xfrm>
            <a:off x="5418472" y="3057663"/>
            <a:ext cx="1112262" cy="1101490"/>
          </a:xfrm>
          <a:custGeom>
            <a:avLst/>
            <a:gdLst>
              <a:gd name="T0" fmla="*/ 169 w 174"/>
              <a:gd name="T1" fmla="*/ 103 h 173"/>
              <a:gd name="T2" fmla="*/ 149 w 174"/>
              <a:gd name="T3" fmla="*/ 93 h 173"/>
              <a:gd name="T4" fmla="*/ 163 w 174"/>
              <a:gd name="T5" fmla="*/ 72 h 173"/>
              <a:gd name="T6" fmla="*/ 173 w 174"/>
              <a:gd name="T7" fmla="*/ 63 h 173"/>
              <a:gd name="T8" fmla="*/ 158 w 174"/>
              <a:gd name="T9" fmla="*/ 40 h 173"/>
              <a:gd name="T10" fmla="*/ 138 w 174"/>
              <a:gd name="T11" fmla="*/ 48 h 173"/>
              <a:gd name="T12" fmla="*/ 131 w 174"/>
              <a:gd name="T13" fmla="*/ 23 h 173"/>
              <a:gd name="T14" fmla="*/ 132 w 174"/>
              <a:gd name="T15" fmla="*/ 9 h 173"/>
              <a:gd name="T16" fmla="*/ 105 w 174"/>
              <a:gd name="T17" fmla="*/ 3 h 173"/>
              <a:gd name="T18" fmla="*/ 87 w 174"/>
              <a:gd name="T19" fmla="*/ 27 h 173"/>
              <a:gd name="T20" fmla="*/ 73 w 174"/>
              <a:gd name="T21" fmla="*/ 10 h 173"/>
              <a:gd name="T22" fmla="*/ 65 w 174"/>
              <a:gd name="T23" fmla="*/ 0 h 173"/>
              <a:gd name="T24" fmla="*/ 41 w 174"/>
              <a:gd name="T25" fmla="*/ 15 h 173"/>
              <a:gd name="T26" fmla="*/ 45 w 174"/>
              <a:gd name="T27" fmla="*/ 44 h 173"/>
              <a:gd name="T28" fmla="*/ 24 w 174"/>
              <a:gd name="T29" fmla="*/ 44 h 173"/>
              <a:gd name="T30" fmla="*/ 10 w 174"/>
              <a:gd name="T31" fmla="*/ 42 h 173"/>
              <a:gd name="T32" fmla="*/ 4 w 174"/>
              <a:gd name="T33" fmla="*/ 70 h 173"/>
              <a:gd name="T34" fmla="*/ 27 w 174"/>
              <a:gd name="T35" fmla="*/ 87 h 173"/>
              <a:gd name="T36" fmla="*/ 4 w 174"/>
              <a:gd name="T37" fmla="*/ 104 h 173"/>
              <a:gd name="T38" fmla="*/ 10 w 174"/>
              <a:gd name="T39" fmla="*/ 131 h 173"/>
              <a:gd name="T40" fmla="*/ 23 w 174"/>
              <a:gd name="T41" fmla="*/ 130 h 173"/>
              <a:gd name="T42" fmla="*/ 45 w 174"/>
              <a:gd name="T43" fmla="*/ 129 h 173"/>
              <a:gd name="T44" fmla="*/ 41 w 174"/>
              <a:gd name="T45" fmla="*/ 159 h 173"/>
              <a:gd name="T46" fmla="*/ 65 w 174"/>
              <a:gd name="T47" fmla="*/ 173 h 173"/>
              <a:gd name="T48" fmla="*/ 69 w 174"/>
              <a:gd name="T49" fmla="*/ 173 h 173"/>
              <a:gd name="T50" fmla="*/ 72 w 174"/>
              <a:gd name="T51" fmla="*/ 166 h 173"/>
              <a:gd name="T52" fmla="*/ 102 w 174"/>
              <a:gd name="T53" fmla="*/ 161 h 173"/>
              <a:gd name="T54" fmla="*/ 112 w 174"/>
              <a:gd name="T55" fmla="*/ 172 h 173"/>
              <a:gd name="T56" fmla="*/ 131 w 174"/>
              <a:gd name="T57" fmla="*/ 164 h 173"/>
              <a:gd name="T58" fmla="*/ 130 w 174"/>
              <a:gd name="T59" fmla="*/ 150 h 173"/>
              <a:gd name="T60" fmla="*/ 138 w 174"/>
              <a:gd name="T61" fmla="*/ 125 h 173"/>
              <a:gd name="T62" fmla="*/ 158 w 174"/>
              <a:gd name="T63" fmla="*/ 133 h 173"/>
              <a:gd name="T64" fmla="*/ 173 w 174"/>
              <a:gd name="T65" fmla="*/ 110 h 173"/>
              <a:gd name="T66" fmla="*/ 124 w 174"/>
              <a:gd name="T67" fmla="*/ 94 h 173"/>
              <a:gd name="T68" fmla="*/ 53 w 174"/>
              <a:gd name="T69" fmla="*/ 101 h 173"/>
              <a:gd name="T70" fmla="*/ 85 w 174"/>
              <a:gd name="T71" fmla="*/ 50 h 173"/>
              <a:gd name="T72" fmla="*/ 124 w 174"/>
              <a:gd name="T73" fmla="*/ 9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 h="173">
                <a:moveTo>
                  <a:pt x="171" y="104"/>
                </a:moveTo>
                <a:cubicBezTo>
                  <a:pt x="170" y="104"/>
                  <a:pt x="170" y="104"/>
                  <a:pt x="169" y="103"/>
                </a:cubicBezTo>
                <a:cubicBezTo>
                  <a:pt x="166" y="102"/>
                  <a:pt x="162" y="100"/>
                  <a:pt x="158" y="100"/>
                </a:cubicBezTo>
                <a:cubicBezTo>
                  <a:pt x="154" y="99"/>
                  <a:pt x="151" y="96"/>
                  <a:pt x="149" y="93"/>
                </a:cubicBezTo>
                <a:cubicBezTo>
                  <a:pt x="148" y="91"/>
                  <a:pt x="147" y="88"/>
                  <a:pt x="148" y="84"/>
                </a:cubicBezTo>
                <a:cubicBezTo>
                  <a:pt x="150" y="77"/>
                  <a:pt x="154" y="75"/>
                  <a:pt x="163" y="72"/>
                </a:cubicBezTo>
                <a:cubicBezTo>
                  <a:pt x="165" y="71"/>
                  <a:pt x="168" y="71"/>
                  <a:pt x="171" y="69"/>
                </a:cubicBezTo>
                <a:cubicBezTo>
                  <a:pt x="173" y="68"/>
                  <a:pt x="174" y="66"/>
                  <a:pt x="173" y="63"/>
                </a:cubicBezTo>
                <a:cubicBezTo>
                  <a:pt x="171" y="55"/>
                  <a:pt x="168" y="49"/>
                  <a:pt x="165" y="42"/>
                </a:cubicBezTo>
                <a:cubicBezTo>
                  <a:pt x="163" y="40"/>
                  <a:pt x="161" y="39"/>
                  <a:pt x="158" y="40"/>
                </a:cubicBezTo>
                <a:cubicBezTo>
                  <a:pt x="156" y="41"/>
                  <a:pt x="154" y="42"/>
                  <a:pt x="151" y="43"/>
                </a:cubicBezTo>
                <a:cubicBezTo>
                  <a:pt x="146" y="46"/>
                  <a:pt x="142" y="48"/>
                  <a:pt x="138" y="48"/>
                </a:cubicBezTo>
                <a:cubicBezTo>
                  <a:pt x="136" y="48"/>
                  <a:pt x="133" y="47"/>
                  <a:pt x="130" y="44"/>
                </a:cubicBezTo>
                <a:cubicBezTo>
                  <a:pt x="124" y="39"/>
                  <a:pt x="125" y="34"/>
                  <a:pt x="131" y="23"/>
                </a:cubicBezTo>
                <a:cubicBezTo>
                  <a:pt x="132" y="20"/>
                  <a:pt x="133" y="18"/>
                  <a:pt x="134" y="15"/>
                </a:cubicBezTo>
                <a:cubicBezTo>
                  <a:pt x="135" y="13"/>
                  <a:pt x="134" y="10"/>
                  <a:pt x="132" y="9"/>
                </a:cubicBezTo>
                <a:cubicBezTo>
                  <a:pt x="125" y="5"/>
                  <a:pt x="118" y="2"/>
                  <a:pt x="110" y="1"/>
                </a:cubicBezTo>
                <a:cubicBezTo>
                  <a:pt x="108" y="0"/>
                  <a:pt x="106" y="1"/>
                  <a:pt x="105" y="3"/>
                </a:cubicBezTo>
                <a:cubicBezTo>
                  <a:pt x="104" y="6"/>
                  <a:pt x="103" y="8"/>
                  <a:pt x="102" y="11"/>
                </a:cubicBezTo>
                <a:cubicBezTo>
                  <a:pt x="98" y="21"/>
                  <a:pt x="96" y="26"/>
                  <a:pt x="87" y="27"/>
                </a:cubicBezTo>
                <a:cubicBezTo>
                  <a:pt x="87" y="27"/>
                  <a:pt x="86" y="27"/>
                  <a:pt x="86" y="27"/>
                </a:cubicBezTo>
                <a:cubicBezTo>
                  <a:pt x="78" y="27"/>
                  <a:pt x="76" y="20"/>
                  <a:pt x="73" y="10"/>
                </a:cubicBezTo>
                <a:cubicBezTo>
                  <a:pt x="72" y="8"/>
                  <a:pt x="71" y="5"/>
                  <a:pt x="70" y="4"/>
                </a:cubicBezTo>
                <a:cubicBezTo>
                  <a:pt x="70" y="1"/>
                  <a:pt x="67" y="0"/>
                  <a:pt x="65" y="0"/>
                </a:cubicBezTo>
                <a:cubicBezTo>
                  <a:pt x="59" y="2"/>
                  <a:pt x="50" y="5"/>
                  <a:pt x="43" y="9"/>
                </a:cubicBezTo>
                <a:cubicBezTo>
                  <a:pt x="41" y="11"/>
                  <a:pt x="40" y="13"/>
                  <a:pt x="41" y="15"/>
                </a:cubicBezTo>
                <a:cubicBezTo>
                  <a:pt x="42" y="18"/>
                  <a:pt x="43" y="20"/>
                  <a:pt x="44" y="23"/>
                </a:cubicBezTo>
                <a:cubicBezTo>
                  <a:pt x="49" y="32"/>
                  <a:pt x="51" y="38"/>
                  <a:pt x="45" y="44"/>
                </a:cubicBezTo>
                <a:cubicBezTo>
                  <a:pt x="42" y="47"/>
                  <a:pt x="39" y="48"/>
                  <a:pt x="37" y="48"/>
                </a:cubicBezTo>
                <a:cubicBezTo>
                  <a:pt x="33" y="48"/>
                  <a:pt x="29" y="46"/>
                  <a:pt x="24" y="44"/>
                </a:cubicBezTo>
                <a:cubicBezTo>
                  <a:pt x="21" y="43"/>
                  <a:pt x="19" y="41"/>
                  <a:pt x="16" y="40"/>
                </a:cubicBezTo>
                <a:cubicBezTo>
                  <a:pt x="14" y="40"/>
                  <a:pt x="11" y="41"/>
                  <a:pt x="10" y="42"/>
                </a:cubicBezTo>
                <a:cubicBezTo>
                  <a:pt x="5" y="50"/>
                  <a:pt x="2" y="58"/>
                  <a:pt x="1" y="64"/>
                </a:cubicBezTo>
                <a:cubicBezTo>
                  <a:pt x="0" y="67"/>
                  <a:pt x="2" y="69"/>
                  <a:pt x="4" y="70"/>
                </a:cubicBezTo>
                <a:cubicBezTo>
                  <a:pt x="6" y="71"/>
                  <a:pt x="8" y="71"/>
                  <a:pt x="10" y="72"/>
                </a:cubicBezTo>
                <a:cubicBezTo>
                  <a:pt x="21" y="75"/>
                  <a:pt x="27" y="77"/>
                  <a:pt x="27" y="87"/>
                </a:cubicBezTo>
                <a:cubicBezTo>
                  <a:pt x="27" y="95"/>
                  <a:pt x="21" y="98"/>
                  <a:pt x="11" y="101"/>
                </a:cubicBezTo>
                <a:cubicBezTo>
                  <a:pt x="9" y="102"/>
                  <a:pt x="6" y="103"/>
                  <a:pt x="4" y="104"/>
                </a:cubicBezTo>
                <a:cubicBezTo>
                  <a:pt x="2" y="105"/>
                  <a:pt x="1" y="107"/>
                  <a:pt x="1" y="109"/>
                </a:cubicBezTo>
                <a:cubicBezTo>
                  <a:pt x="3" y="117"/>
                  <a:pt x="6" y="124"/>
                  <a:pt x="10" y="131"/>
                </a:cubicBezTo>
                <a:cubicBezTo>
                  <a:pt x="12" y="134"/>
                  <a:pt x="14" y="135"/>
                  <a:pt x="17" y="134"/>
                </a:cubicBezTo>
                <a:cubicBezTo>
                  <a:pt x="19" y="133"/>
                  <a:pt x="21" y="131"/>
                  <a:pt x="23" y="130"/>
                </a:cubicBezTo>
                <a:cubicBezTo>
                  <a:pt x="28" y="128"/>
                  <a:pt x="33" y="125"/>
                  <a:pt x="37" y="125"/>
                </a:cubicBezTo>
                <a:cubicBezTo>
                  <a:pt x="39" y="125"/>
                  <a:pt x="42" y="126"/>
                  <a:pt x="45" y="129"/>
                </a:cubicBezTo>
                <a:cubicBezTo>
                  <a:pt x="51" y="135"/>
                  <a:pt x="49" y="140"/>
                  <a:pt x="45" y="150"/>
                </a:cubicBezTo>
                <a:cubicBezTo>
                  <a:pt x="44" y="153"/>
                  <a:pt x="42" y="156"/>
                  <a:pt x="41" y="159"/>
                </a:cubicBezTo>
                <a:cubicBezTo>
                  <a:pt x="41" y="161"/>
                  <a:pt x="42" y="164"/>
                  <a:pt x="44" y="165"/>
                </a:cubicBezTo>
                <a:cubicBezTo>
                  <a:pt x="50" y="168"/>
                  <a:pt x="57" y="170"/>
                  <a:pt x="65" y="173"/>
                </a:cubicBezTo>
                <a:cubicBezTo>
                  <a:pt x="66" y="173"/>
                  <a:pt x="66" y="173"/>
                  <a:pt x="67" y="173"/>
                </a:cubicBezTo>
                <a:cubicBezTo>
                  <a:pt x="68" y="173"/>
                  <a:pt x="68" y="173"/>
                  <a:pt x="69" y="173"/>
                </a:cubicBezTo>
                <a:cubicBezTo>
                  <a:pt x="70" y="172"/>
                  <a:pt x="71" y="171"/>
                  <a:pt x="72" y="169"/>
                </a:cubicBezTo>
                <a:cubicBezTo>
                  <a:pt x="72" y="168"/>
                  <a:pt x="72" y="167"/>
                  <a:pt x="72" y="166"/>
                </a:cubicBezTo>
                <a:cubicBezTo>
                  <a:pt x="76" y="153"/>
                  <a:pt x="78" y="147"/>
                  <a:pt x="87" y="147"/>
                </a:cubicBezTo>
                <a:cubicBezTo>
                  <a:pt x="96" y="147"/>
                  <a:pt x="98" y="152"/>
                  <a:pt x="102" y="161"/>
                </a:cubicBezTo>
                <a:cubicBezTo>
                  <a:pt x="103" y="164"/>
                  <a:pt x="104" y="167"/>
                  <a:pt x="106" y="170"/>
                </a:cubicBezTo>
                <a:cubicBezTo>
                  <a:pt x="107" y="172"/>
                  <a:pt x="110" y="173"/>
                  <a:pt x="112" y="172"/>
                </a:cubicBezTo>
                <a:cubicBezTo>
                  <a:pt x="112" y="172"/>
                  <a:pt x="112" y="172"/>
                  <a:pt x="112" y="172"/>
                </a:cubicBezTo>
                <a:cubicBezTo>
                  <a:pt x="119" y="170"/>
                  <a:pt x="125" y="168"/>
                  <a:pt x="131" y="164"/>
                </a:cubicBezTo>
                <a:cubicBezTo>
                  <a:pt x="134" y="163"/>
                  <a:pt x="135" y="160"/>
                  <a:pt x="134" y="158"/>
                </a:cubicBezTo>
                <a:cubicBezTo>
                  <a:pt x="133" y="155"/>
                  <a:pt x="132" y="153"/>
                  <a:pt x="130" y="150"/>
                </a:cubicBezTo>
                <a:cubicBezTo>
                  <a:pt x="126" y="141"/>
                  <a:pt x="124" y="135"/>
                  <a:pt x="130" y="129"/>
                </a:cubicBezTo>
                <a:cubicBezTo>
                  <a:pt x="133" y="126"/>
                  <a:pt x="136" y="125"/>
                  <a:pt x="138" y="125"/>
                </a:cubicBezTo>
                <a:cubicBezTo>
                  <a:pt x="142" y="125"/>
                  <a:pt x="147" y="128"/>
                  <a:pt x="152" y="130"/>
                </a:cubicBezTo>
                <a:cubicBezTo>
                  <a:pt x="154" y="131"/>
                  <a:pt x="156" y="132"/>
                  <a:pt x="158" y="133"/>
                </a:cubicBezTo>
                <a:cubicBezTo>
                  <a:pt x="161" y="134"/>
                  <a:pt x="164" y="133"/>
                  <a:pt x="165" y="131"/>
                </a:cubicBezTo>
                <a:cubicBezTo>
                  <a:pt x="168" y="125"/>
                  <a:pt x="171" y="119"/>
                  <a:pt x="173" y="110"/>
                </a:cubicBezTo>
                <a:cubicBezTo>
                  <a:pt x="174" y="108"/>
                  <a:pt x="173" y="105"/>
                  <a:pt x="171" y="104"/>
                </a:cubicBezTo>
                <a:close/>
                <a:moveTo>
                  <a:pt x="124" y="94"/>
                </a:moveTo>
                <a:cubicBezTo>
                  <a:pt x="120" y="106"/>
                  <a:pt x="111" y="121"/>
                  <a:pt x="90" y="123"/>
                </a:cubicBezTo>
                <a:cubicBezTo>
                  <a:pt x="76" y="125"/>
                  <a:pt x="58" y="116"/>
                  <a:pt x="53" y="101"/>
                </a:cubicBezTo>
                <a:cubicBezTo>
                  <a:pt x="48" y="83"/>
                  <a:pt x="52" y="68"/>
                  <a:pt x="67" y="56"/>
                </a:cubicBezTo>
                <a:cubicBezTo>
                  <a:pt x="72" y="52"/>
                  <a:pt x="78" y="50"/>
                  <a:pt x="85" y="50"/>
                </a:cubicBezTo>
                <a:cubicBezTo>
                  <a:pt x="94" y="50"/>
                  <a:pt x="105" y="53"/>
                  <a:pt x="112" y="59"/>
                </a:cubicBezTo>
                <a:cubicBezTo>
                  <a:pt x="121" y="67"/>
                  <a:pt x="125" y="78"/>
                  <a:pt x="124" y="94"/>
                </a:cubicBezTo>
                <a:close/>
              </a:path>
            </a:pathLst>
          </a:cu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8" name="组合 37"/>
          <p:cNvGrpSpPr/>
          <p:nvPr/>
        </p:nvGrpSpPr>
        <p:grpSpPr>
          <a:xfrm>
            <a:off x="1028771" y="1531563"/>
            <a:ext cx="2516012" cy="1231107"/>
            <a:chOff x="1517606" y="1668746"/>
            <a:chExt cx="2516012" cy="1231107"/>
          </a:xfrm>
        </p:grpSpPr>
        <p:sp>
          <p:nvSpPr>
            <p:cNvPr id="39" name="矩形 38"/>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0" name="矩形 39"/>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41" name="组合 40"/>
          <p:cNvGrpSpPr/>
          <p:nvPr/>
        </p:nvGrpSpPr>
        <p:grpSpPr>
          <a:xfrm>
            <a:off x="1028771" y="4526285"/>
            <a:ext cx="2516012" cy="1231107"/>
            <a:chOff x="1517606" y="1668746"/>
            <a:chExt cx="2516012" cy="1231107"/>
          </a:xfrm>
        </p:grpSpPr>
        <p:sp>
          <p:nvSpPr>
            <p:cNvPr id="42" name="矩形 41"/>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3" name="矩形 42"/>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44" name="组合 43"/>
          <p:cNvGrpSpPr/>
          <p:nvPr/>
        </p:nvGrpSpPr>
        <p:grpSpPr>
          <a:xfrm>
            <a:off x="9051410" y="1531563"/>
            <a:ext cx="2435704" cy="1231107"/>
            <a:chOff x="1517606" y="1668746"/>
            <a:chExt cx="2435704" cy="1231107"/>
          </a:xfrm>
        </p:grpSpPr>
        <p:sp>
          <p:nvSpPr>
            <p:cNvPr id="45" name="矩形 44"/>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6" name="矩形 45"/>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47" name="组合 46"/>
          <p:cNvGrpSpPr/>
          <p:nvPr/>
        </p:nvGrpSpPr>
        <p:grpSpPr>
          <a:xfrm>
            <a:off x="9078583" y="4826684"/>
            <a:ext cx="2435704" cy="1231107"/>
            <a:chOff x="1517606" y="1668746"/>
            <a:chExt cx="2435704" cy="1231107"/>
          </a:xfrm>
        </p:grpSpPr>
        <p:sp>
          <p:nvSpPr>
            <p:cNvPr id="48" name="矩形 47"/>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9" name="矩形 48"/>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50" name="矩形 49"/>
          <p:cNvSpPr/>
          <p:nvPr/>
        </p:nvSpPr>
        <p:spPr>
          <a:xfrm>
            <a:off x="4851553" y="2538276"/>
            <a:ext cx="735237" cy="400110"/>
          </a:xfrm>
          <a:prstGeom prst="rect">
            <a:avLst/>
          </a:prstGeom>
        </p:spPr>
        <p:txBody>
          <a:bodyPr wrap="square">
            <a:spAutoFit/>
          </a:bodyPr>
          <a:lstStyle/>
          <a:p>
            <a:pPr algn="ctr"/>
            <a:r>
              <a:rPr lang="en-US" altLang="zh-CN" sz="2000" dirty="0">
                <a:solidFill>
                  <a:srgbClr val="DC593D"/>
                </a:solidFill>
                <a:latin typeface="Haettenschweiler" panose="020B0706040902060204" pitchFamily="34" charset="0"/>
                <a:ea typeface="微软雅黑" panose="020B0503020204020204" pitchFamily="34" charset="-122"/>
              </a:rPr>
              <a:t>01</a:t>
            </a:r>
            <a:endParaRPr lang="zh-CN" altLang="en-US" sz="2000" dirty="0">
              <a:solidFill>
                <a:srgbClr val="DC593D"/>
              </a:solidFill>
              <a:latin typeface="Haettenschweiler" panose="020B0706040902060204" pitchFamily="34" charset="0"/>
              <a:ea typeface="微软雅黑" panose="020B0503020204020204" pitchFamily="34" charset="-122"/>
            </a:endParaRPr>
          </a:p>
        </p:txBody>
      </p:sp>
      <p:sp>
        <p:nvSpPr>
          <p:cNvPr id="51" name="矩形 50"/>
          <p:cNvSpPr/>
          <p:nvPr/>
        </p:nvSpPr>
        <p:spPr>
          <a:xfrm>
            <a:off x="5795497" y="1826246"/>
            <a:ext cx="735237" cy="400110"/>
          </a:xfrm>
          <a:prstGeom prst="rect">
            <a:avLst/>
          </a:prstGeom>
        </p:spPr>
        <p:txBody>
          <a:bodyPr wrap="square">
            <a:spAutoFit/>
          </a:bodyPr>
          <a:lstStyle/>
          <a:p>
            <a:pPr algn="ctr"/>
            <a:r>
              <a:rPr lang="en-US" altLang="zh-CN" sz="2000" dirty="0">
                <a:solidFill>
                  <a:srgbClr val="27ACAD"/>
                </a:solidFill>
                <a:latin typeface="Haettenschweiler" panose="020B0706040902060204" pitchFamily="34" charset="0"/>
                <a:ea typeface="微软雅黑" panose="020B0503020204020204" pitchFamily="34" charset="-122"/>
              </a:rPr>
              <a:t>02</a:t>
            </a:r>
            <a:endParaRPr lang="zh-CN" altLang="en-US" sz="2000" dirty="0">
              <a:solidFill>
                <a:srgbClr val="27ACAD"/>
              </a:solidFill>
              <a:latin typeface="Haettenschweiler" panose="020B0706040902060204" pitchFamily="34" charset="0"/>
              <a:ea typeface="微软雅黑" panose="020B0503020204020204" pitchFamily="34" charset="-122"/>
            </a:endParaRPr>
          </a:p>
        </p:txBody>
      </p:sp>
      <p:sp>
        <p:nvSpPr>
          <p:cNvPr id="52" name="矩形 51"/>
          <p:cNvSpPr/>
          <p:nvPr/>
        </p:nvSpPr>
        <p:spPr>
          <a:xfrm>
            <a:off x="6473989" y="2741358"/>
            <a:ext cx="735237" cy="400110"/>
          </a:xfrm>
          <a:prstGeom prst="rect">
            <a:avLst/>
          </a:prstGeom>
        </p:spPr>
        <p:txBody>
          <a:bodyPr wrap="square">
            <a:spAutoFit/>
          </a:bodyPr>
          <a:lstStyle/>
          <a:p>
            <a:pPr algn="ctr"/>
            <a:r>
              <a:rPr lang="en-US" altLang="zh-CN" sz="2000" dirty="0">
                <a:solidFill>
                  <a:srgbClr val="F4AC42"/>
                </a:solidFill>
                <a:latin typeface="Haettenschweiler" panose="020B0706040902060204" pitchFamily="34" charset="0"/>
                <a:ea typeface="微软雅黑" panose="020B0503020204020204" pitchFamily="34" charset="-122"/>
              </a:rPr>
              <a:t>03</a:t>
            </a:r>
            <a:endParaRPr lang="zh-CN" altLang="en-US" sz="2000" dirty="0">
              <a:solidFill>
                <a:srgbClr val="F4AC42"/>
              </a:solidFill>
              <a:latin typeface="Haettenschweiler" panose="020B0706040902060204" pitchFamily="34" charset="0"/>
              <a:ea typeface="微软雅黑" panose="020B0503020204020204" pitchFamily="34" charset="-122"/>
            </a:endParaRPr>
          </a:p>
        </p:txBody>
      </p:sp>
      <p:sp>
        <p:nvSpPr>
          <p:cNvPr id="53" name="矩形 52"/>
          <p:cNvSpPr/>
          <p:nvPr/>
        </p:nvSpPr>
        <p:spPr>
          <a:xfrm>
            <a:off x="5586790" y="3414065"/>
            <a:ext cx="735237" cy="400110"/>
          </a:xfrm>
          <a:prstGeom prst="rect">
            <a:avLst/>
          </a:prstGeom>
        </p:spPr>
        <p:txBody>
          <a:bodyPr wrap="square">
            <a:spAutoFit/>
          </a:bodyPr>
          <a:lstStyle/>
          <a:p>
            <a:pPr algn="ctr"/>
            <a:r>
              <a:rPr lang="en-US" altLang="zh-CN" sz="2000" dirty="0">
                <a:solidFill>
                  <a:srgbClr val="4D6070"/>
                </a:solidFill>
                <a:latin typeface="Haettenschweiler" panose="020B0706040902060204" pitchFamily="34" charset="0"/>
                <a:ea typeface="微软雅黑" panose="020B0503020204020204" pitchFamily="34" charset="-122"/>
              </a:rPr>
              <a:t>04</a:t>
            </a:r>
            <a:endParaRPr lang="zh-CN" altLang="en-US" sz="2000" dirty="0">
              <a:solidFill>
                <a:srgbClr val="4D6070"/>
              </a:solidFill>
              <a:latin typeface="Haettenschweiler" panose="020B0706040902060204" pitchFamily="34" charset="0"/>
              <a:ea typeface="微软雅黑" panose="020B0503020204020204" pitchFamily="34" charset="-122"/>
            </a:endParaRPr>
          </a:p>
        </p:txBody>
      </p:sp>
    </p:spTree>
    <p:extLst>
      <p:ext uri="{BB962C8B-B14F-4D97-AF65-F5344CB8AC3E}">
        <p14:creationId xmlns:p14="http://schemas.microsoft.com/office/powerpoint/2010/main" val="168054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sp>
        <p:nvSpPr>
          <p:cNvPr id="14" name="任意多边形 13"/>
          <p:cNvSpPr/>
          <p:nvPr/>
        </p:nvSpPr>
        <p:spPr>
          <a:xfrm>
            <a:off x="1178428" y="1223309"/>
            <a:ext cx="2150777" cy="3525766"/>
          </a:xfrm>
          <a:custGeom>
            <a:avLst/>
            <a:gdLst>
              <a:gd name="connsiteX0" fmla="*/ 755427 w 3011714"/>
              <a:gd name="connsiteY0" fmla="*/ 0 h 4937101"/>
              <a:gd name="connsiteX1" fmla="*/ 2256288 w 3011714"/>
              <a:gd name="connsiteY1" fmla="*/ 0 h 4937101"/>
              <a:gd name="connsiteX2" fmla="*/ 2367076 w 3011714"/>
              <a:gd name="connsiteY2" fmla="*/ 110331 h 4937101"/>
              <a:gd name="connsiteX3" fmla="*/ 2300055 w 3011714"/>
              <a:gd name="connsiteY3" fmla="*/ 211913 h 4937101"/>
              <a:gd name="connsiteX4" fmla="*/ 2275751 w 3011714"/>
              <a:gd name="connsiteY4" fmla="*/ 216772 h 4937101"/>
              <a:gd name="connsiteX5" fmla="*/ 2267642 w 3011714"/>
              <a:gd name="connsiteY5" fmla="*/ 229340 h 4937101"/>
              <a:gd name="connsiteX6" fmla="*/ 2099402 w 3011714"/>
              <a:gd name="connsiteY6" fmla="*/ 490104 h 4937101"/>
              <a:gd name="connsiteX7" fmla="*/ 2099402 w 3011714"/>
              <a:gd name="connsiteY7" fmla="*/ 1958494 h 4937101"/>
              <a:gd name="connsiteX8" fmla="*/ 2099402 w 3011714"/>
              <a:gd name="connsiteY8" fmla="*/ 2047288 h 4937101"/>
              <a:gd name="connsiteX9" fmla="*/ 2223638 w 3011714"/>
              <a:gd name="connsiteY9" fmla="*/ 2107136 h 4937101"/>
              <a:gd name="connsiteX10" fmla="*/ 3011714 w 3011714"/>
              <a:gd name="connsiteY10" fmla="*/ 3431244 h 4937101"/>
              <a:gd name="connsiteX11" fmla="*/ 1505857 w 3011714"/>
              <a:gd name="connsiteY11" fmla="*/ 4937101 h 4937101"/>
              <a:gd name="connsiteX12" fmla="*/ 0 w 3011714"/>
              <a:gd name="connsiteY12" fmla="*/ 3431244 h 4937101"/>
              <a:gd name="connsiteX13" fmla="*/ 788076 w 3011714"/>
              <a:gd name="connsiteY13" fmla="*/ 2107136 h 4937101"/>
              <a:gd name="connsiteX14" fmla="*/ 912314 w 3011714"/>
              <a:gd name="connsiteY14" fmla="*/ 2047287 h 4937101"/>
              <a:gd name="connsiteX15" fmla="*/ 912314 w 3011714"/>
              <a:gd name="connsiteY15" fmla="*/ 1955013 h 4937101"/>
              <a:gd name="connsiteX16" fmla="*/ 912314 w 3011714"/>
              <a:gd name="connsiteY16" fmla="*/ 490104 h 4937101"/>
              <a:gd name="connsiteX17" fmla="*/ 784905 w 3011714"/>
              <a:gd name="connsiteY17" fmla="*/ 290457 h 4937101"/>
              <a:gd name="connsiteX18" fmla="*/ 738110 w 3011714"/>
              <a:gd name="connsiteY18" fmla="*/ 217130 h 4937101"/>
              <a:gd name="connsiteX19" fmla="*/ 712542 w 3011714"/>
              <a:gd name="connsiteY19" fmla="*/ 211913 h 4937101"/>
              <a:gd name="connsiteX20" fmla="*/ 644639 w 3011714"/>
              <a:gd name="connsiteY20" fmla="*/ 110331 h 4937101"/>
              <a:gd name="connsiteX21" fmla="*/ 755427 w 3011714"/>
              <a:gd name="connsiteY21" fmla="*/ 0 h 493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1714" h="4937101">
                <a:moveTo>
                  <a:pt x="755427" y="0"/>
                </a:moveTo>
                <a:cubicBezTo>
                  <a:pt x="2256288" y="0"/>
                  <a:pt x="2256288" y="0"/>
                  <a:pt x="2256288" y="0"/>
                </a:cubicBezTo>
                <a:cubicBezTo>
                  <a:pt x="2318998" y="0"/>
                  <a:pt x="2367076" y="49961"/>
                  <a:pt x="2367076" y="110331"/>
                </a:cubicBezTo>
                <a:cubicBezTo>
                  <a:pt x="2367076" y="155609"/>
                  <a:pt x="2340032" y="195032"/>
                  <a:pt x="2300055" y="211913"/>
                </a:cubicBezTo>
                <a:lnTo>
                  <a:pt x="2275751" y="216772"/>
                </a:lnTo>
                <a:lnTo>
                  <a:pt x="2267642" y="229340"/>
                </a:lnTo>
                <a:cubicBezTo>
                  <a:pt x="2243608" y="266592"/>
                  <a:pt x="2195539" y="341096"/>
                  <a:pt x="2099402" y="490104"/>
                </a:cubicBezTo>
                <a:cubicBezTo>
                  <a:pt x="2099402" y="490104"/>
                  <a:pt x="2099402" y="490104"/>
                  <a:pt x="2099402" y="1958494"/>
                </a:cubicBezTo>
                <a:lnTo>
                  <a:pt x="2099402" y="2047288"/>
                </a:lnTo>
                <a:lnTo>
                  <a:pt x="2223638" y="2107136"/>
                </a:lnTo>
                <a:cubicBezTo>
                  <a:pt x="2693052" y="2362137"/>
                  <a:pt x="3011714" y="2859476"/>
                  <a:pt x="3011714" y="3431244"/>
                </a:cubicBezTo>
                <a:cubicBezTo>
                  <a:pt x="3011714" y="4262906"/>
                  <a:pt x="2337519" y="4937101"/>
                  <a:pt x="1505857" y="4937101"/>
                </a:cubicBezTo>
                <a:cubicBezTo>
                  <a:pt x="674195" y="4937101"/>
                  <a:pt x="0" y="4262906"/>
                  <a:pt x="0" y="3431244"/>
                </a:cubicBezTo>
                <a:cubicBezTo>
                  <a:pt x="0" y="2859476"/>
                  <a:pt x="318663" y="2362137"/>
                  <a:pt x="788076" y="2107136"/>
                </a:cubicBezTo>
                <a:lnTo>
                  <a:pt x="912314" y="2047287"/>
                </a:lnTo>
                <a:lnTo>
                  <a:pt x="912314" y="1955013"/>
                </a:lnTo>
                <a:cubicBezTo>
                  <a:pt x="912314" y="1708324"/>
                  <a:pt x="912314" y="1269765"/>
                  <a:pt x="912314" y="490104"/>
                </a:cubicBezTo>
                <a:cubicBezTo>
                  <a:pt x="912314" y="490104"/>
                  <a:pt x="912314" y="490104"/>
                  <a:pt x="784905" y="290457"/>
                </a:cubicBezTo>
                <a:lnTo>
                  <a:pt x="738110" y="217130"/>
                </a:lnTo>
                <a:lnTo>
                  <a:pt x="712542" y="211913"/>
                </a:lnTo>
                <a:cubicBezTo>
                  <a:pt x="672859" y="195032"/>
                  <a:pt x="644639" y="155609"/>
                  <a:pt x="644639" y="110331"/>
                </a:cubicBezTo>
                <a:cubicBezTo>
                  <a:pt x="644639" y="49961"/>
                  <a:pt x="694807" y="0"/>
                  <a:pt x="755427"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5" name="椭圆 14"/>
          <p:cNvSpPr/>
          <p:nvPr/>
        </p:nvSpPr>
        <p:spPr>
          <a:xfrm>
            <a:off x="1328076" y="2754281"/>
            <a:ext cx="1851481" cy="1851480"/>
          </a:xfrm>
          <a:prstGeom prst="ellipse">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任意多边形 17"/>
          <p:cNvSpPr/>
          <p:nvPr/>
        </p:nvSpPr>
        <p:spPr>
          <a:xfrm>
            <a:off x="3761251" y="2812545"/>
            <a:ext cx="2150777" cy="3525766"/>
          </a:xfrm>
          <a:custGeom>
            <a:avLst/>
            <a:gdLst>
              <a:gd name="connsiteX0" fmla="*/ 755427 w 3011714"/>
              <a:gd name="connsiteY0" fmla="*/ 0 h 4937101"/>
              <a:gd name="connsiteX1" fmla="*/ 2256288 w 3011714"/>
              <a:gd name="connsiteY1" fmla="*/ 0 h 4937101"/>
              <a:gd name="connsiteX2" fmla="*/ 2367076 w 3011714"/>
              <a:gd name="connsiteY2" fmla="*/ 110331 h 4937101"/>
              <a:gd name="connsiteX3" fmla="*/ 2300055 w 3011714"/>
              <a:gd name="connsiteY3" fmla="*/ 211913 h 4937101"/>
              <a:gd name="connsiteX4" fmla="*/ 2275751 w 3011714"/>
              <a:gd name="connsiteY4" fmla="*/ 216772 h 4937101"/>
              <a:gd name="connsiteX5" fmla="*/ 2267642 w 3011714"/>
              <a:gd name="connsiteY5" fmla="*/ 229340 h 4937101"/>
              <a:gd name="connsiteX6" fmla="*/ 2099402 w 3011714"/>
              <a:gd name="connsiteY6" fmla="*/ 490104 h 4937101"/>
              <a:gd name="connsiteX7" fmla="*/ 2099402 w 3011714"/>
              <a:gd name="connsiteY7" fmla="*/ 1958494 h 4937101"/>
              <a:gd name="connsiteX8" fmla="*/ 2099402 w 3011714"/>
              <a:gd name="connsiteY8" fmla="*/ 2047288 h 4937101"/>
              <a:gd name="connsiteX9" fmla="*/ 2223638 w 3011714"/>
              <a:gd name="connsiteY9" fmla="*/ 2107136 h 4937101"/>
              <a:gd name="connsiteX10" fmla="*/ 3011714 w 3011714"/>
              <a:gd name="connsiteY10" fmla="*/ 3431244 h 4937101"/>
              <a:gd name="connsiteX11" fmla="*/ 1505857 w 3011714"/>
              <a:gd name="connsiteY11" fmla="*/ 4937101 h 4937101"/>
              <a:gd name="connsiteX12" fmla="*/ 0 w 3011714"/>
              <a:gd name="connsiteY12" fmla="*/ 3431244 h 4937101"/>
              <a:gd name="connsiteX13" fmla="*/ 788076 w 3011714"/>
              <a:gd name="connsiteY13" fmla="*/ 2107136 h 4937101"/>
              <a:gd name="connsiteX14" fmla="*/ 912314 w 3011714"/>
              <a:gd name="connsiteY14" fmla="*/ 2047287 h 4937101"/>
              <a:gd name="connsiteX15" fmla="*/ 912314 w 3011714"/>
              <a:gd name="connsiteY15" fmla="*/ 1955013 h 4937101"/>
              <a:gd name="connsiteX16" fmla="*/ 912314 w 3011714"/>
              <a:gd name="connsiteY16" fmla="*/ 490104 h 4937101"/>
              <a:gd name="connsiteX17" fmla="*/ 784905 w 3011714"/>
              <a:gd name="connsiteY17" fmla="*/ 290457 h 4937101"/>
              <a:gd name="connsiteX18" fmla="*/ 738110 w 3011714"/>
              <a:gd name="connsiteY18" fmla="*/ 217130 h 4937101"/>
              <a:gd name="connsiteX19" fmla="*/ 712542 w 3011714"/>
              <a:gd name="connsiteY19" fmla="*/ 211913 h 4937101"/>
              <a:gd name="connsiteX20" fmla="*/ 644639 w 3011714"/>
              <a:gd name="connsiteY20" fmla="*/ 110331 h 4937101"/>
              <a:gd name="connsiteX21" fmla="*/ 755427 w 3011714"/>
              <a:gd name="connsiteY21" fmla="*/ 0 h 493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1714" h="4937101">
                <a:moveTo>
                  <a:pt x="755427" y="0"/>
                </a:moveTo>
                <a:cubicBezTo>
                  <a:pt x="2256288" y="0"/>
                  <a:pt x="2256288" y="0"/>
                  <a:pt x="2256288" y="0"/>
                </a:cubicBezTo>
                <a:cubicBezTo>
                  <a:pt x="2318998" y="0"/>
                  <a:pt x="2367076" y="49961"/>
                  <a:pt x="2367076" y="110331"/>
                </a:cubicBezTo>
                <a:cubicBezTo>
                  <a:pt x="2367076" y="155609"/>
                  <a:pt x="2340032" y="195032"/>
                  <a:pt x="2300055" y="211913"/>
                </a:cubicBezTo>
                <a:lnTo>
                  <a:pt x="2275751" y="216772"/>
                </a:lnTo>
                <a:lnTo>
                  <a:pt x="2267642" y="229340"/>
                </a:lnTo>
                <a:cubicBezTo>
                  <a:pt x="2243608" y="266592"/>
                  <a:pt x="2195539" y="341096"/>
                  <a:pt x="2099402" y="490104"/>
                </a:cubicBezTo>
                <a:cubicBezTo>
                  <a:pt x="2099402" y="490104"/>
                  <a:pt x="2099402" y="490104"/>
                  <a:pt x="2099402" y="1958494"/>
                </a:cubicBezTo>
                <a:lnTo>
                  <a:pt x="2099402" y="2047288"/>
                </a:lnTo>
                <a:lnTo>
                  <a:pt x="2223638" y="2107136"/>
                </a:lnTo>
                <a:cubicBezTo>
                  <a:pt x="2693052" y="2362137"/>
                  <a:pt x="3011714" y="2859476"/>
                  <a:pt x="3011714" y="3431244"/>
                </a:cubicBezTo>
                <a:cubicBezTo>
                  <a:pt x="3011714" y="4262906"/>
                  <a:pt x="2337519" y="4937101"/>
                  <a:pt x="1505857" y="4937101"/>
                </a:cubicBezTo>
                <a:cubicBezTo>
                  <a:pt x="674195" y="4937101"/>
                  <a:pt x="0" y="4262906"/>
                  <a:pt x="0" y="3431244"/>
                </a:cubicBezTo>
                <a:cubicBezTo>
                  <a:pt x="0" y="2859476"/>
                  <a:pt x="318663" y="2362137"/>
                  <a:pt x="788076" y="2107136"/>
                </a:cubicBezTo>
                <a:lnTo>
                  <a:pt x="912314" y="2047287"/>
                </a:lnTo>
                <a:lnTo>
                  <a:pt x="912314" y="1955013"/>
                </a:lnTo>
                <a:cubicBezTo>
                  <a:pt x="912314" y="1708324"/>
                  <a:pt x="912314" y="1269765"/>
                  <a:pt x="912314" y="490104"/>
                </a:cubicBezTo>
                <a:cubicBezTo>
                  <a:pt x="912314" y="490104"/>
                  <a:pt x="912314" y="490104"/>
                  <a:pt x="784905" y="290457"/>
                </a:cubicBezTo>
                <a:lnTo>
                  <a:pt x="738110" y="217130"/>
                </a:lnTo>
                <a:lnTo>
                  <a:pt x="712542" y="211913"/>
                </a:lnTo>
                <a:cubicBezTo>
                  <a:pt x="672859" y="195032"/>
                  <a:pt x="644639" y="155609"/>
                  <a:pt x="644639" y="110331"/>
                </a:cubicBezTo>
                <a:cubicBezTo>
                  <a:pt x="644639" y="49961"/>
                  <a:pt x="694807" y="0"/>
                  <a:pt x="755427"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9" name="椭圆 18"/>
          <p:cNvSpPr/>
          <p:nvPr/>
        </p:nvSpPr>
        <p:spPr>
          <a:xfrm>
            <a:off x="3910899" y="4343517"/>
            <a:ext cx="1851481" cy="1851480"/>
          </a:xfrm>
          <a:prstGeom prst="ellipse">
            <a:avLst/>
          </a:pr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p:cNvSpPr/>
          <p:nvPr/>
        </p:nvSpPr>
        <p:spPr>
          <a:xfrm>
            <a:off x="6344074" y="1223309"/>
            <a:ext cx="2150777" cy="3525766"/>
          </a:xfrm>
          <a:custGeom>
            <a:avLst/>
            <a:gdLst>
              <a:gd name="connsiteX0" fmla="*/ 755427 w 3011714"/>
              <a:gd name="connsiteY0" fmla="*/ 0 h 4937101"/>
              <a:gd name="connsiteX1" fmla="*/ 2256288 w 3011714"/>
              <a:gd name="connsiteY1" fmla="*/ 0 h 4937101"/>
              <a:gd name="connsiteX2" fmla="*/ 2367076 w 3011714"/>
              <a:gd name="connsiteY2" fmla="*/ 110331 h 4937101"/>
              <a:gd name="connsiteX3" fmla="*/ 2300055 w 3011714"/>
              <a:gd name="connsiteY3" fmla="*/ 211913 h 4937101"/>
              <a:gd name="connsiteX4" fmla="*/ 2275751 w 3011714"/>
              <a:gd name="connsiteY4" fmla="*/ 216772 h 4937101"/>
              <a:gd name="connsiteX5" fmla="*/ 2267642 w 3011714"/>
              <a:gd name="connsiteY5" fmla="*/ 229340 h 4937101"/>
              <a:gd name="connsiteX6" fmla="*/ 2099402 w 3011714"/>
              <a:gd name="connsiteY6" fmla="*/ 490104 h 4937101"/>
              <a:gd name="connsiteX7" fmla="*/ 2099402 w 3011714"/>
              <a:gd name="connsiteY7" fmla="*/ 1958494 h 4937101"/>
              <a:gd name="connsiteX8" fmla="*/ 2099402 w 3011714"/>
              <a:gd name="connsiteY8" fmla="*/ 2047288 h 4937101"/>
              <a:gd name="connsiteX9" fmla="*/ 2223638 w 3011714"/>
              <a:gd name="connsiteY9" fmla="*/ 2107136 h 4937101"/>
              <a:gd name="connsiteX10" fmla="*/ 3011714 w 3011714"/>
              <a:gd name="connsiteY10" fmla="*/ 3431244 h 4937101"/>
              <a:gd name="connsiteX11" fmla="*/ 1505857 w 3011714"/>
              <a:gd name="connsiteY11" fmla="*/ 4937101 h 4937101"/>
              <a:gd name="connsiteX12" fmla="*/ 0 w 3011714"/>
              <a:gd name="connsiteY12" fmla="*/ 3431244 h 4937101"/>
              <a:gd name="connsiteX13" fmla="*/ 788076 w 3011714"/>
              <a:gd name="connsiteY13" fmla="*/ 2107136 h 4937101"/>
              <a:gd name="connsiteX14" fmla="*/ 912314 w 3011714"/>
              <a:gd name="connsiteY14" fmla="*/ 2047287 h 4937101"/>
              <a:gd name="connsiteX15" fmla="*/ 912314 w 3011714"/>
              <a:gd name="connsiteY15" fmla="*/ 1955013 h 4937101"/>
              <a:gd name="connsiteX16" fmla="*/ 912314 w 3011714"/>
              <a:gd name="connsiteY16" fmla="*/ 490104 h 4937101"/>
              <a:gd name="connsiteX17" fmla="*/ 784905 w 3011714"/>
              <a:gd name="connsiteY17" fmla="*/ 290457 h 4937101"/>
              <a:gd name="connsiteX18" fmla="*/ 738110 w 3011714"/>
              <a:gd name="connsiteY18" fmla="*/ 217130 h 4937101"/>
              <a:gd name="connsiteX19" fmla="*/ 712542 w 3011714"/>
              <a:gd name="connsiteY19" fmla="*/ 211913 h 4937101"/>
              <a:gd name="connsiteX20" fmla="*/ 644639 w 3011714"/>
              <a:gd name="connsiteY20" fmla="*/ 110331 h 4937101"/>
              <a:gd name="connsiteX21" fmla="*/ 755427 w 3011714"/>
              <a:gd name="connsiteY21" fmla="*/ 0 h 493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1714" h="4937101">
                <a:moveTo>
                  <a:pt x="755427" y="0"/>
                </a:moveTo>
                <a:cubicBezTo>
                  <a:pt x="2256288" y="0"/>
                  <a:pt x="2256288" y="0"/>
                  <a:pt x="2256288" y="0"/>
                </a:cubicBezTo>
                <a:cubicBezTo>
                  <a:pt x="2318998" y="0"/>
                  <a:pt x="2367076" y="49961"/>
                  <a:pt x="2367076" y="110331"/>
                </a:cubicBezTo>
                <a:cubicBezTo>
                  <a:pt x="2367076" y="155609"/>
                  <a:pt x="2340032" y="195032"/>
                  <a:pt x="2300055" y="211913"/>
                </a:cubicBezTo>
                <a:lnTo>
                  <a:pt x="2275751" y="216772"/>
                </a:lnTo>
                <a:lnTo>
                  <a:pt x="2267642" y="229340"/>
                </a:lnTo>
                <a:cubicBezTo>
                  <a:pt x="2243608" y="266592"/>
                  <a:pt x="2195539" y="341096"/>
                  <a:pt x="2099402" y="490104"/>
                </a:cubicBezTo>
                <a:cubicBezTo>
                  <a:pt x="2099402" y="490104"/>
                  <a:pt x="2099402" y="490104"/>
                  <a:pt x="2099402" y="1958494"/>
                </a:cubicBezTo>
                <a:lnTo>
                  <a:pt x="2099402" y="2047288"/>
                </a:lnTo>
                <a:lnTo>
                  <a:pt x="2223638" y="2107136"/>
                </a:lnTo>
                <a:cubicBezTo>
                  <a:pt x="2693052" y="2362137"/>
                  <a:pt x="3011714" y="2859476"/>
                  <a:pt x="3011714" y="3431244"/>
                </a:cubicBezTo>
                <a:cubicBezTo>
                  <a:pt x="3011714" y="4262906"/>
                  <a:pt x="2337519" y="4937101"/>
                  <a:pt x="1505857" y="4937101"/>
                </a:cubicBezTo>
                <a:cubicBezTo>
                  <a:pt x="674195" y="4937101"/>
                  <a:pt x="0" y="4262906"/>
                  <a:pt x="0" y="3431244"/>
                </a:cubicBezTo>
                <a:cubicBezTo>
                  <a:pt x="0" y="2859476"/>
                  <a:pt x="318663" y="2362137"/>
                  <a:pt x="788076" y="2107136"/>
                </a:cubicBezTo>
                <a:lnTo>
                  <a:pt x="912314" y="2047287"/>
                </a:lnTo>
                <a:lnTo>
                  <a:pt x="912314" y="1955013"/>
                </a:lnTo>
                <a:cubicBezTo>
                  <a:pt x="912314" y="1708324"/>
                  <a:pt x="912314" y="1269765"/>
                  <a:pt x="912314" y="490104"/>
                </a:cubicBezTo>
                <a:cubicBezTo>
                  <a:pt x="912314" y="490104"/>
                  <a:pt x="912314" y="490104"/>
                  <a:pt x="784905" y="290457"/>
                </a:cubicBezTo>
                <a:lnTo>
                  <a:pt x="738110" y="217130"/>
                </a:lnTo>
                <a:lnTo>
                  <a:pt x="712542" y="211913"/>
                </a:lnTo>
                <a:cubicBezTo>
                  <a:pt x="672859" y="195032"/>
                  <a:pt x="644639" y="155609"/>
                  <a:pt x="644639" y="110331"/>
                </a:cubicBezTo>
                <a:cubicBezTo>
                  <a:pt x="644639" y="49961"/>
                  <a:pt x="694807" y="0"/>
                  <a:pt x="755427"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2" name="椭圆 21"/>
          <p:cNvSpPr/>
          <p:nvPr/>
        </p:nvSpPr>
        <p:spPr>
          <a:xfrm>
            <a:off x="6493722" y="2754281"/>
            <a:ext cx="1851481" cy="1851480"/>
          </a:xfrm>
          <a:prstGeom prst="ellipse">
            <a:avLst/>
          </a:pr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任意多边形 23"/>
          <p:cNvSpPr/>
          <p:nvPr/>
        </p:nvSpPr>
        <p:spPr>
          <a:xfrm>
            <a:off x="8926898" y="2746824"/>
            <a:ext cx="2150777" cy="3525766"/>
          </a:xfrm>
          <a:custGeom>
            <a:avLst/>
            <a:gdLst>
              <a:gd name="connsiteX0" fmla="*/ 755427 w 3011714"/>
              <a:gd name="connsiteY0" fmla="*/ 0 h 4937101"/>
              <a:gd name="connsiteX1" fmla="*/ 2256288 w 3011714"/>
              <a:gd name="connsiteY1" fmla="*/ 0 h 4937101"/>
              <a:gd name="connsiteX2" fmla="*/ 2367076 w 3011714"/>
              <a:gd name="connsiteY2" fmla="*/ 110331 h 4937101"/>
              <a:gd name="connsiteX3" fmla="*/ 2300055 w 3011714"/>
              <a:gd name="connsiteY3" fmla="*/ 211913 h 4937101"/>
              <a:gd name="connsiteX4" fmla="*/ 2275751 w 3011714"/>
              <a:gd name="connsiteY4" fmla="*/ 216772 h 4937101"/>
              <a:gd name="connsiteX5" fmla="*/ 2267642 w 3011714"/>
              <a:gd name="connsiteY5" fmla="*/ 229340 h 4937101"/>
              <a:gd name="connsiteX6" fmla="*/ 2099402 w 3011714"/>
              <a:gd name="connsiteY6" fmla="*/ 490104 h 4937101"/>
              <a:gd name="connsiteX7" fmla="*/ 2099402 w 3011714"/>
              <a:gd name="connsiteY7" fmla="*/ 1958494 h 4937101"/>
              <a:gd name="connsiteX8" fmla="*/ 2099402 w 3011714"/>
              <a:gd name="connsiteY8" fmla="*/ 2047288 h 4937101"/>
              <a:gd name="connsiteX9" fmla="*/ 2223638 w 3011714"/>
              <a:gd name="connsiteY9" fmla="*/ 2107136 h 4937101"/>
              <a:gd name="connsiteX10" fmla="*/ 3011714 w 3011714"/>
              <a:gd name="connsiteY10" fmla="*/ 3431244 h 4937101"/>
              <a:gd name="connsiteX11" fmla="*/ 1505857 w 3011714"/>
              <a:gd name="connsiteY11" fmla="*/ 4937101 h 4937101"/>
              <a:gd name="connsiteX12" fmla="*/ 0 w 3011714"/>
              <a:gd name="connsiteY12" fmla="*/ 3431244 h 4937101"/>
              <a:gd name="connsiteX13" fmla="*/ 788076 w 3011714"/>
              <a:gd name="connsiteY13" fmla="*/ 2107136 h 4937101"/>
              <a:gd name="connsiteX14" fmla="*/ 912314 w 3011714"/>
              <a:gd name="connsiteY14" fmla="*/ 2047287 h 4937101"/>
              <a:gd name="connsiteX15" fmla="*/ 912314 w 3011714"/>
              <a:gd name="connsiteY15" fmla="*/ 1955013 h 4937101"/>
              <a:gd name="connsiteX16" fmla="*/ 912314 w 3011714"/>
              <a:gd name="connsiteY16" fmla="*/ 490104 h 4937101"/>
              <a:gd name="connsiteX17" fmla="*/ 784905 w 3011714"/>
              <a:gd name="connsiteY17" fmla="*/ 290457 h 4937101"/>
              <a:gd name="connsiteX18" fmla="*/ 738110 w 3011714"/>
              <a:gd name="connsiteY18" fmla="*/ 217130 h 4937101"/>
              <a:gd name="connsiteX19" fmla="*/ 712542 w 3011714"/>
              <a:gd name="connsiteY19" fmla="*/ 211913 h 4937101"/>
              <a:gd name="connsiteX20" fmla="*/ 644639 w 3011714"/>
              <a:gd name="connsiteY20" fmla="*/ 110331 h 4937101"/>
              <a:gd name="connsiteX21" fmla="*/ 755427 w 3011714"/>
              <a:gd name="connsiteY21" fmla="*/ 0 h 493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1714" h="4937101">
                <a:moveTo>
                  <a:pt x="755427" y="0"/>
                </a:moveTo>
                <a:cubicBezTo>
                  <a:pt x="2256288" y="0"/>
                  <a:pt x="2256288" y="0"/>
                  <a:pt x="2256288" y="0"/>
                </a:cubicBezTo>
                <a:cubicBezTo>
                  <a:pt x="2318998" y="0"/>
                  <a:pt x="2367076" y="49961"/>
                  <a:pt x="2367076" y="110331"/>
                </a:cubicBezTo>
                <a:cubicBezTo>
                  <a:pt x="2367076" y="155609"/>
                  <a:pt x="2340032" y="195032"/>
                  <a:pt x="2300055" y="211913"/>
                </a:cubicBezTo>
                <a:lnTo>
                  <a:pt x="2275751" y="216772"/>
                </a:lnTo>
                <a:lnTo>
                  <a:pt x="2267642" y="229340"/>
                </a:lnTo>
                <a:cubicBezTo>
                  <a:pt x="2243608" y="266592"/>
                  <a:pt x="2195539" y="341096"/>
                  <a:pt x="2099402" y="490104"/>
                </a:cubicBezTo>
                <a:cubicBezTo>
                  <a:pt x="2099402" y="490104"/>
                  <a:pt x="2099402" y="490104"/>
                  <a:pt x="2099402" y="1958494"/>
                </a:cubicBezTo>
                <a:lnTo>
                  <a:pt x="2099402" y="2047288"/>
                </a:lnTo>
                <a:lnTo>
                  <a:pt x="2223638" y="2107136"/>
                </a:lnTo>
                <a:cubicBezTo>
                  <a:pt x="2693052" y="2362137"/>
                  <a:pt x="3011714" y="2859476"/>
                  <a:pt x="3011714" y="3431244"/>
                </a:cubicBezTo>
                <a:cubicBezTo>
                  <a:pt x="3011714" y="4262906"/>
                  <a:pt x="2337519" y="4937101"/>
                  <a:pt x="1505857" y="4937101"/>
                </a:cubicBezTo>
                <a:cubicBezTo>
                  <a:pt x="674195" y="4937101"/>
                  <a:pt x="0" y="4262906"/>
                  <a:pt x="0" y="3431244"/>
                </a:cubicBezTo>
                <a:cubicBezTo>
                  <a:pt x="0" y="2859476"/>
                  <a:pt x="318663" y="2362137"/>
                  <a:pt x="788076" y="2107136"/>
                </a:cubicBezTo>
                <a:lnTo>
                  <a:pt x="912314" y="2047287"/>
                </a:lnTo>
                <a:lnTo>
                  <a:pt x="912314" y="1955013"/>
                </a:lnTo>
                <a:cubicBezTo>
                  <a:pt x="912314" y="1708324"/>
                  <a:pt x="912314" y="1269765"/>
                  <a:pt x="912314" y="490104"/>
                </a:cubicBezTo>
                <a:cubicBezTo>
                  <a:pt x="912314" y="490104"/>
                  <a:pt x="912314" y="490104"/>
                  <a:pt x="784905" y="290457"/>
                </a:cubicBezTo>
                <a:lnTo>
                  <a:pt x="738110" y="217130"/>
                </a:lnTo>
                <a:lnTo>
                  <a:pt x="712542" y="211913"/>
                </a:lnTo>
                <a:cubicBezTo>
                  <a:pt x="672859" y="195032"/>
                  <a:pt x="644639" y="155609"/>
                  <a:pt x="644639" y="110331"/>
                </a:cubicBezTo>
                <a:cubicBezTo>
                  <a:pt x="644639" y="49961"/>
                  <a:pt x="694807" y="0"/>
                  <a:pt x="755427"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25" name="椭圆 24"/>
          <p:cNvSpPr/>
          <p:nvPr/>
        </p:nvSpPr>
        <p:spPr>
          <a:xfrm>
            <a:off x="9076546" y="4277796"/>
            <a:ext cx="1851481" cy="1851480"/>
          </a:xfrm>
          <a:prstGeom prst="ellipse">
            <a:avLst/>
          </a:pr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7" name="组合 26"/>
          <p:cNvGrpSpPr/>
          <p:nvPr/>
        </p:nvGrpSpPr>
        <p:grpSpPr>
          <a:xfrm>
            <a:off x="995810" y="5016234"/>
            <a:ext cx="2516012" cy="1231107"/>
            <a:chOff x="1517606" y="1668746"/>
            <a:chExt cx="2516012" cy="1231107"/>
          </a:xfrm>
        </p:grpSpPr>
        <p:sp>
          <p:nvSpPr>
            <p:cNvPr id="28" name="矩形 27"/>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29" name="矩形 28"/>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30" name="组合 29"/>
          <p:cNvGrpSpPr/>
          <p:nvPr/>
        </p:nvGrpSpPr>
        <p:grpSpPr>
          <a:xfrm>
            <a:off x="8926897" y="1237985"/>
            <a:ext cx="2516012" cy="1231107"/>
            <a:chOff x="1517606" y="1668746"/>
            <a:chExt cx="2516012" cy="1231107"/>
          </a:xfrm>
        </p:grpSpPr>
        <p:sp>
          <p:nvSpPr>
            <p:cNvPr id="31" name="矩形 3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2" name="矩形 31"/>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33" name="组合 32"/>
          <p:cNvGrpSpPr/>
          <p:nvPr/>
        </p:nvGrpSpPr>
        <p:grpSpPr>
          <a:xfrm>
            <a:off x="3692347" y="1343964"/>
            <a:ext cx="2435704" cy="1231107"/>
            <a:chOff x="1517606" y="1668746"/>
            <a:chExt cx="2435704" cy="1231107"/>
          </a:xfrm>
        </p:grpSpPr>
        <p:sp>
          <p:nvSpPr>
            <p:cNvPr id="34" name="矩形 33"/>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5" name="矩形 34"/>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36" name="组合 35"/>
          <p:cNvGrpSpPr/>
          <p:nvPr/>
        </p:nvGrpSpPr>
        <p:grpSpPr>
          <a:xfrm>
            <a:off x="6363854" y="5016234"/>
            <a:ext cx="2435704" cy="1231107"/>
            <a:chOff x="1517606" y="1668746"/>
            <a:chExt cx="2435704" cy="1231107"/>
          </a:xfrm>
        </p:grpSpPr>
        <p:sp>
          <p:nvSpPr>
            <p:cNvPr id="37" name="矩形 3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8" name="矩形 37"/>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39" name="矩形 38"/>
          <p:cNvSpPr/>
          <p:nvPr/>
        </p:nvSpPr>
        <p:spPr>
          <a:xfrm>
            <a:off x="1573567" y="3106159"/>
            <a:ext cx="1571562" cy="1200329"/>
          </a:xfrm>
          <a:prstGeom prst="rect">
            <a:avLst/>
          </a:prstGeom>
        </p:spPr>
        <p:txBody>
          <a:bodyPr wrap="square">
            <a:spAutoFit/>
          </a:bodyPr>
          <a:lstStyle/>
          <a:p>
            <a:r>
              <a:rPr lang="en-US" altLang="zh-CN" sz="1200" dirty="0">
                <a:solidFill>
                  <a:prstClr val="white"/>
                </a:solidFill>
                <a:latin typeface="Agency FB" panose="020B0503020202020204" pitchFamily="34" charset="0"/>
              </a:rPr>
              <a:t>HERE TO ADD YOUR EXPLANATORY TEXT, AND ADJUSTED ACCORDING TO THE TEXT TYPE AND SIZE, AND ADJUSTED ACCORDING TO THE TEXT TYPE AND SIZE,  </a:t>
            </a:r>
          </a:p>
        </p:txBody>
      </p:sp>
      <p:sp>
        <p:nvSpPr>
          <p:cNvPr id="40" name="矩形 39"/>
          <p:cNvSpPr/>
          <p:nvPr/>
        </p:nvSpPr>
        <p:spPr>
          <a:xfrm>
            <a:off x="4124418" y="4684167"/>
            <a:ext cx="1571562" cy="1200329"/>
          </a:xfrm>
          <a:prstGeom prst="rect">
            <a:avLst/>
          </a:prstGeom>
        </p:spPr>
        <p:txBody>
          <a:bodyPr wrap="square">
            <a:spAutoFit/>
          </a:bodyPr>
          <a:lstStyle/>
          <a:p>
            <a:r>
              <a:rPr lang="en-US" altLang="zh-CN" sz="1200" dirty="0">
                <a:solidFill>
                  <a:prstClr val="white"/>
                </a:solidFill>
                <a:latin typeface="Agency FB" panose="020B0503020202020204" pitchFamily="34" charset="0"/>
              </a:rPr>
              <a:t>HERE TO ADD YOUR EXPLANATORY TEXT, AND ADJUSTED ACCORDING TO THE TEXT TYPE AND SIZE, AND ADJUSTED ACCORDING TO THE TEXT TYPE AND SIZE,  </a:t>
            </a:r>
          </a:p>
        </p:txBody>
      </p:sp>
      <p:sp>
        <p:nvSpPr>
          <p:cNvPr id="41" name="矩形 40"/>
          <p:cNvSpPr/>
          <p:nvPr/>
        </p:nvSpPr>
        <p:spPr>
          <a:xfrm>
            <a:off x="6785769" y="3068484"/>
            <a:ext cx="1571562" cy="1200329"/>
          </a:xfrm>
          <a:prstGeom prst="rect">
            <a:avLst/>
          </a:prstGeom>
        </p:spPr>
        <p:txBody>
          <a:bodyPr wrap="square">
            <a:spAutoFit/>
          </a:bodyPr>
          <a:lstStyle/>
          <a:p>
            <a:r>
              <a:rPr lang="en-US" altLang="zh-CN" sz="1200" dirty="0">
                <a:solidFill>
                  <a:prstClr val="white"/>
                </a:solidFill>
                <a:latin typeface="Agency FB" panose="020B0503020202020204" pitchFamily="34" charset="0"/>
              </a:rPr>
              <a:t>HERE TO ADD YOUR EXPLANATORY TEXT, AND ADJUSTED ACCORDING TO THE TEXT TYPE AND SIZE, AND ADJUSTED ACCORDING TO THE TEXT TYPE AND SIZE,  </a:t>
            </a:r>
          </a:p>
        </p:txBody>
      </p:sp>
      <p:sp>
        <p:nvSpPr>
          <p:cNvPr id="42" name="矩形 41"/>
          <p:cNvSpPr/>
          <p:nvPr/>
        </p:nvSpPr>
        <p:spPr>
          <a:xfrm>
            <a:off x="9336620" y="4646492"/>
            <a:ext cx="1571562" cy="1200329"/>
          </a:xfrm>
          <a:prstGeom prst="rect">
            <a:avLst/>
          </a:prstGeom>
        </p:spPr>
        <p:txBody>
          <a:bodyPr wrap="square">
            <a:spAutoFit/>
          </a:bodyPr>
          <a:lstStyle/>
          <a:p>
            <a:r>
              <a:rPr lang="en-US" altLang="zh-CN" sz="1200" dirty="0">
                <a:solidFill>
                  <a:prstClr val="white"/>
                </a:solidFill>
                <a:latin typeface="Agency FB" panose="020B0503020202020204" pitchFamily="34" charset="0"/>
              </a:rPr>
              <a:t>HERE TO ADD YOUR EXPLANATORY TEXT, AND ADJUSTED ACCORDING TO THE TEXT TYPE AND SIZE, AND ADJUSTED ACCORDING TO THE TEXT TYPE AND SIZE,  </a:t>
            </a:r>
          </a:p>
        </p:txBody>
      </p:sp>
      <p:sp>
        <p:nvSpPr>
          <p:cNvPr id="43" name="矩形 42"/>
          <p:cNvSpPr/>
          <p:nvPr/>
        </p:nvSpPr>
        <p:spPr>
          <a:xfrm>
            <a:off x="1844814" y="1652424"/>
            <a:ext cx="735237" cy="584775"/>
          </a:xfrm>
          <a:prstGeom prst="rect">
            <a:avLst/>
          </a:prstGeom>
        </p:spPr>
        <p:txBody>
          <a:bodyPr wrap="square">
            <a:spAutoFit/>
          </a:bodyPr>
          <a:lstStyle/>
          <a:p>
            <a:pPr algn="ctr"/>
            <a:r>
              <a:rPr lang="en-US" altLang="zh-CN" sz="3200" dirty="0">
                <a:solidFill>
                  <a:srgbClr val="E05B3E"/>
                </a:solidFill>
                <a:latin typeface="Haettenschweiler" panose="020B0706040902060204" pitchFamily="34" charset="0"/>
                <a:ea typeface="微软雅黑" panose="020B0503020204020204" pitchFamily="34" charset="-122"/>
              </a:rPr>
              <a:t>01</a:t>
            </a:r>
            <a:endParaRPr lang="zh-CN" altLang="en-US" sz="3200" dirty="0">
              <a:solidFill>
                <a:srgbClr val="E05B3E"/>
              </a:solidFill>
              <a:latin typeface="Haettenschweiler" panose="020B0706040902060204" pitchFamily="34" charset="0"/>
              <a:ea typeface="微软雅黑" panose="020B0503020204020204" pitchFamily="34" charset="-122"/>
            </a:endParaRPr>
          </a:p>
        </p:txBody>
      </p:sp>
      <p:sp>
        <p:nvSpPr>
          <p:cNvPr id="44" name="矩形 43"/>
          <p:cNvSpPr/>
          <p:nvPr/>
        </p:nvSpPr>
        <p:spPr>
          <a:xfrm>
            <a:off x="9634667" y="3106159"/>
            <a:ext cx="735237" cy="584775"/>
          </a:xfrm>
          <a:prstGeom prst="rect">
            <a:avLst/>
          </a:prstGeom>
        </p:spPr>
        <p:txBody>
          <a:bodyPr wrap="square">
            <a:spAutoFit/>
          </a:bodyPr>
          <a:lstStyle/>
          <a:p>
            <a:pPr algn="ctr"/>
            <a:r>
              <a:rPr lang="en-US" altLang="zh-CN" sz="3200" dirty="0">
                <a:solidFill>
                  <a:srgbClr val="27ACAD"/>
                </a:solidFill>
                <a:latin typeface="Haettenschweiler" panose="020B0706040902060204" pitchFamily="34" charset="0"/>
                <a:ea typeface="微软雅黑" panose="020B0503020204020204" pitchFamily="34" charset="-122"/>
              </a:rPr>
              <a:t>04</a:t>
            </a:r>
            <a:endParaRPr lang="zh-CN" altLang="en-US" sz="3200" dirty="0">
              <a:solidFill>
                <a:srgbClr val="27ACAD"/>
              </a:solidFill>
              <a:latin typeface="Haettenschweiler" panose="020B0706040902060204" pitchFamily="34" charset="0"/>
              <a:ea typeface="微软雅黑" panose="020B0503020204020204" pitchFamily="34" charset="-122"/>
            </a:endParaRPr>
          </a:p>
        </p:txBody>
      </p:sp>
      <p:sp>
        <p:nvSpPr>
          <p:cNvPr id="45" name="矩形 44"/>
          <p:cNvSpPr/>
          <p:nvPr/>
        </p:nvSpPr>
        <p:spPr>
          <a:xfrm>
            <a:off x="4441600" y="3045416"/>
            <a:ext cx="735237" cy="584775"/>
          </a:xfrm>
          <a:prstGeom prst="rect">
            <a:avLst/>
          </a:prstGeom>
        </p:spPr>
        <p:txBody>
          <a:bodyPr wrap="square">
            <a:spAutoFit/>
          </a:bodyPr>
          <a:lstStyle/>
          <a:p>
            <a:pPr algn="ctr"/>
            <a:r>
              <a:rPr lang="en-US" altLang="zh-CN" sz="3200" dirty="0">
                <a:solidFill>
                  <a:srgbClr val="4D6070"/>
                </a:solidFill>
                <a:latin typeface="Haettenschweiler" panose="020B0706040902060204" pitchFamily="34" charset="0"/>
                <a:ea typeface="微软雅黑" panose="020B0503020204020204" pitchFamily="34" charset="-122"/>
              </a:rPr>
              <a:t>02</a:t>
            </a:r>
            <a:endParaRPr lang="zh-CN" altLang="en-US" sz="3200" dirty="0">
              <a:solidFill>
                <a:srgbClr val="4D6070"/>
              </a:solidFill>
              <a:latin typeface="Haettenschweiler" panose="020B0706040902060204" pitchFamily="34" charset="0"/>
              <a:ea typeface="微软雅黑" panose="020B0503020204020204" pitchFamily="34" charset="-122"/>
            </a:endParaRPr>
          </a:p>
        </p:txBody>
      </p:sp>
      <p:sp>
        <p:nvSpPr>
          <p:cNvPr id="46" name="矩形 45"/>
          <p:cNvSpPr/>
          <p:nvPr/>
        </p:nvSpPr>
        <p:spPr>
          <a:xfrm>
            <a:off x="7051843" y="1529312"/>
            <a:ext cx="735237" cy="584775"/>
          </a:xfrm>
          <a:prstGeom prst="rect">
            <a:avLst/>
          </a:prstGeom>
        </p:spPr>
        <p:txBody>
          <a:bodyPr wrap="square">
            <a:spAutoFit/>
          </a:bodyPr>
          <a:lstStyle/>
          <a:p>
            <a:pPr algn="ctr"/>
            <a:r>
              <a:rPr lang="en-US" altLang="zh-CN" sz="3200" dirty="0">
                <a:solidFill>
                  <a:srgbClr val="F4AC42"/>
                </a:solidFill>
                <a:latin typeface="Haettenschweiler" panose="020B0706040902060204" pitchFamily="34" charset="0"/>
                <a:ea typeface="微软雅黑" panose="020B0503020204020204" pitchFamily="34" charset="-122"/>
              </a:rPr>
              <a:t>03</a:t>
            </a:r>
            <a:endParaRPr lang="zh-CN" altLang="en-US" sz="3200" dirty="0">
              <a:solidFill>
                <a:srgbClr val="F4AC42"/>
              </a:solidFill>
              <a:latin typeface="Haettenschweiler" panose="020B0706040902060204" pitchFamily="34" charset="0"/>
              <a:ea typeface="微软雅黑" panose="020B0503020204020204" pitchFamily="34" charset="-122"/>
            </a:endParaRPr>
          </a:p>
        </p:txBody>
      </p:sp>
    </p:spTree>
    <p:extLst>
      <p:ext uri="{BB962C8B-B14F-4D97-AF65-F5344CB8AC3E}">
        <p14:creationId xmlns:p14="http://schemas.microsoft.com/office/powerpoint/2010/main" val="327283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30" name="组合 29"/>
          <p:cNvGrpSpPr/>
          <p:nvPr/>
        </p:nvGrpSpPr>
        <p:grpSpPr>
          <a:xfrm>
            <a:off x="1028771" y="1531563"/>
            <a:ext cx="2516012" cy="1231107"/>
            <a:chOff x="1517606" y="1668746"/>
            <a:chExt cx="2516012" cy="1231107"/>
          </a:xfrm>
        </p:grpSpPr>
        <p:sp>
          <p:nvSpPr>
            <p:cNvPr id="31" name="矩形 3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2" name="矩形 31"/>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33" name="组合 32"/>
          <p:cNvGrpSpPr/>
          <p:nvPr/>
        </p:nvGrpSpPr>
        <p:grpSpPr>
          <a:xfrm>
            <a:off x="1028771" y="4526285"/>
            <a:ext cx="2516012" cy="1231107"/>
            <a:chOff x="1517606" y="1668746"/>
            <a:chExt cx="2516012" cy="1231107"/>
          </a:xfrm>
        </p:grpSpPr>
        <p:sp>
          <p:nvSpPr>
            <p:cNvPr id="34" name="矩形 33"/>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5" name="矩形 34"/>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36" name="组合 35"/>
          <p:cNvGrpSpPr/>
          <p:nvPr/>
        </p:nvGrpSpPr>
        <p:grpSpPr>
          <a:xfrm>
            <a:off x="9051410" y="1531563"/>
            <a:ext cx="2435704" cy="1231107"/>
            <a:chOff x="1517606" y="1668746"/>
            <a:chExt cx="2435704" cy="1231107"/>
          </a:xfrm>
        </p:grpSpPr>
        <p:sp>
          <p:nvSpPr>
            <p:cNvPr id="37" name="矩形 3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8" name="矩形 37"/>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39" name="组合 38"/>
          <p:cNvGrpSpPr/>
          <p:nvPr/>
        </p:nvGrpSpPr>
        <p:grpSpPr>
          <a:xfrm>
            <a:off x="9078583" y="4826684"/>
            <a:ext cx="2435704" cy="1231107"/>
            <a:chOff x="1517606" y="1668746"/>
            <a:chExt cx="2435704" cy="1231107"/>
          </a:xfrm>
        </p:grpSpPr>
        <p:sp>
          <p:nvSpPr>
            <p:cNvPr id="40" name="矩形 39"/>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1" name="矩形 40"/>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grpSp>
        <p:nvGrpSpPr>
          <p:cNvPr id="2" name="组合 1"/>
          <p:cNvGrpSpPr/>
          <p:nvPr/>
        </p:nvGrpSpPr>
        <p:grpSpPr>
          <a:xfrm>
            <a:off x="4359809" y="1213823"/>
            <a:ext cx="3730981" cy="5133974"/>
            <a:chOff x="4359809" y="1213823"/>
            <a:chExt cx="3730981" cy="5133974"/>
          </a:xfrm>
        </p:grpSpPr>
        <p:sp>
          <p:nvSpPr>
            <p:cNvPr id="29" name="任意多边形 28"/>
            <p:cNvSpPr/>
            <p:nvPr/>
          </p:nvSpPr>
          <p:spPr>
            <a:xfrm>
              <a:off x="4359809" y="1213823"/>
              <a:ext cx="3730981" cy="5133974"/>
            </a:xfrm>
            <a:custGeom>
              <a:avLst/>
              <a:gdLst>
                <a:gd name="connsiteX0" fmla="*/ 3500548 w 3730981"/>
                <a:gd name="connsiteY0" fmla="*/ 2238374 h 5133974"/>
                <a:gd name="connsiteX1" fmla="*/ 3577812 w 3730981"/>
                <a:gd name="connsiteY1" fmla="*/ 2238374 h 5133974"/>
                <a:gd name="connsiteX2" fmla="*/ 3730981 w 3730981"/>
                <a:gd name="connsiteY2" fmla="*/ 2391543 h 5133974"/>
                <a:gd name="connsiteX3" fmla="*/ 3730981 w 3730981"/>
                <a:gd name="connsiteY3" fmla="*/ 2761483 h 5133974"/>
                <a:gd name="connsiteX4" fmla="*/ 3577812 w 3730981"/>
                <a:gd name="connsiteY4" fmla="*/ 2914652 h 5133974"/>
                <a:gd name="connsiteX5" fmla="*/ 3500548 w 3730981"/>
                <a:gd name="connsiteY5" fmla="*/ 2914652 h 5133974"/>
                <a:gd name="connsiteX6" fmla="*/ 1250845 w 3730981"/>
                <a:gd name="connsiteY6" fmla="*/ 0 h 5133974"/>
                <a:gd name="connsiteX7" fmla="*/ 2235086 w 3730981"/>
                <a:gd name="connsiteY7" fmla="*/ 0 h 5133974"/>
                <a:gd name="connsiteX8" fmla="*/ 2481153 w 3730981"/>
                <a:gd name="connsiteY8" fmla="*/ 246067 h 5133974"/>
                <a:gd name="connsiteX9" fmla="*/ 2481153 w 3730981"/>
                <a:gd name="connsiteY9" fmla="*/ 989774 h 5133974"/>
                <a:gd name="connsiteX10" fmla="*/ 2524012 w 3730981"/>
                <a:gd name="connsiteY10" fmla="*/ 1010420 h 5133974"/>
                <a:gd name="connsiteX11" fmla="*/ 2524012 w 3730981"/>
                <a:gd name="connsiteY11" fmla="*/ 615766 h 5133974"/>
                <a:gd name="connsiteX12" fmla="*/ 2715275 w 3730981"/>
                <a:gd name="connsiteY12" fmla="*/ 615766 h 5133974"/>
                <a:gd name="connsiteX13" fmla="*/ 2871307 w 3730981"/>
                <a:gd name="connsiteY13" fmla="*/ 1239892 h 5133974"/>
                <a:gd name="connsiteX14" fmla="*/ 2975428 w 3730981"/>
                <a:gd name="connsiteY14" fmla="*/ 1334524 h 5133974"/>
                <a:gd name="connsiteX15" fmla="*/ 3485930 w 3730981"/>
                <a:gd name="connsiteY15" fmla="*/ 2566986 h 5133974"/>
                <a:gd name="connsiteX16" fmla="*/ 2975428 w 3730981"/>
                <a:gd name="connsiteY16" fmla="*/ 3799449 h 5133974"/>
                <a:gd name="connsiteX17" fmla="*/ 2901403 w 3730981"/>
                <a:gd name="connsiteY17" fmla="*/ 3866727 h 5133974"/>
                <a:gd name="connsiteX18" fmla="*/ 2738533 w 3730981"/>
                <a:gd name="connsiteY18" fmla="*/ 4518206 h 5133974"/>
                <a:gd name="connsiteX19" fmla="*/ 2547272 w 3730981"/>
                <a:gd name="connsiteY19" fmla="*/ 4518206 h 5133974"/>
                <a:gd name="connsiteX20" fmla="*/ 2547272 w 3730981"/>
                <a:gd name="connsiteY20" fmla="*/ 4112347 h 5133974"/>
                <a:gd name="connsiteX21" fmla="*/ 2481153 w 3730981"/>
                <a:gd name="connsiteY21" fmla="*/ 4144199 h 5133974"/>
                <a:gd name="connsiteX22" fmla="*/ 2481153 w 3730981"/>
                <a:gd name="connsiteY22" fmla="*/ 4887907 h 5133974"/>
                <a:gd name="connsiteX23" fmla="*/ 2235086 w 3730981"/>
                <a:gd name="connsiteY23" fmla="*/ 5133974 h 5133974"/>
                <a:gd name="connsiteX24" fmla="*/ 1250845 w 3730981"/>
                <a:gd name="connsiteY24" fmla="*/ 5133974 h 5133974"/>
                <a:gd name="connsiteX25" fmla="*/ 1004778 w 3730981"/>
                <a:gd name="connsiteY25" fmla="*/ 4887907 h 5133974"/>
                <a:gd name="connsiteX26" fmla="*/ 1004778 w 3730981"/>
                <a:gd name="connsiteY26" fmla="*/ 4144199 h 5133974"/>
                <a:gd name="connsiteX27" fmla="*/ 956597 w 3730981"/>
                <a:gd name="connsiteY27" fmla="*/ 4120989 h 5133974"/>
                <a:gd name="connsiteX28" fmla="*/ 956597 w 3730981"/>
                <a:gd name="connsiteY28" fmla="*/ 4518206 h 5133974"/>
                <a:gd name="connsiteX29" fmla="*/ 765334 w 3730981"/>
                <a:gd name="connsiteY29" fmla="*/ 4518206 h 5133974"/>
                <a:gd name="connsiteX30" fmla="*/ 607738 w 3730981"/>
                <a:gd name="connsiteY30" fmla="*/ 3887822 h 5133974"/>
                <a:gd name="connsiteX31" fmla="*/ 510502 w 3730981"/>
                <a:gd name="connsiteY31" fmla="*/ 3799449 h 5133974"/>
                <a:gd name="connsiteX32" fmla="*/ 0 w 3730981"/>
                <a:gd name="connsiteY32" fmla="*/ 2566986 h 5133974"/>
                <a:gd name="connsiteX33" fmla="*/ 510502 w 3730981"/>
                <a:gd name="connsiteY33" fmla="*/ 1334524 h 5133974"/>
                <a:gd name="connsiteX34" fmla="*/ 577641 w 3730981"/>
                <a:gd name="connsiteY34" fmla="*/ 1273504 h 5133974"/>
                <a:gd name="connsiteX35" fmla="*/ 742076 w 3730981"/>
                <a:gd name="connsiteY35" fmla="*/ 615766 h 5133974"/>
                <a:gd name="connsiteX36" fmla="*/ 933337 w 3730981"/>
                <a:gd name="connsiteY36" fmla="*/ 615766 h 5133974"/>
                <a:gd name="connsiteX37" fmla="*/ 933337 w 3730981"/>
                <a:gd name="connsiteY37" fmla="*/ 1024188 h 5133974"/>
                <a:gd name="connsiteX38" fmla="*/ 1004778 w 3730981"/>
                <a:gd name="connsiteY38" fmla="*/ 989773 h 5133974"/>
                <a:gd name="connsiteX39" fmla="*/ 1004778 w 3730981"/>
                <a:gd name="connsiteY39" fmla="*/ 246067 h 5133974"/>
                <a:gd name="connsiteX40" fmla="*/ 1250845 w 3730981"/>
                <a:gd name="connsiteY40" fmla="*/ 0 h 513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730981" h="5133974">
                  <a:moveTo>
                    <a:pt x="3500548" y="2238374"/>
                  </a:moveTo>
                  <a:lnTo>
                    <a:pt x="3577812" y="2238374"/>
                  </a:lnTo>
                  <a:cubicBezTo>
                    <a:pt x="3662405" y="2238374"/>
                    <a:pt x="3730981" y="2306950"/>
                    <a:pt x="3730981" y="2391543"/>
                  </a:cubicBezTo>
                  <a:lnTo>
                    <a:pt x="3730981" y="2761483"/>
                  </a:lnTo>
                  <a:cubicBezTo>
                    <a:pt x="3730981" y="2846076"/>
                    <a:pt x="3662405" y="2914652"/>
                    <a:pt x="3577812" y="2914652"/>
                  </a:cubicBezTo>
                  <a:lnTo>
                    <a:pt x="3500548" y="2914652"/>
                  </a:lnTo>
                  <a:close/>
                  <a:moveTo>
                    <a:pt x="1250845" y="0"/>
                  </a:moveTo>
                  <a:lnTo>
                    <a:pt x="2235086" y="0"/>
                  </a:lnTo>
                  <a:cubicBezTo>
                    <a:pt x="2370985" y="0"/>
                    <a:pt x="2481153" y="110168"/>
                    <a:pt x="2481153" y="246067"/>
                  </a:cubicBezTo>
                  <a:lnTo>
                    <a:pt x="2481153" y="989774"/>
                  </a:lnTo>
                  <a:lnTo>
                    <a:pt x="2524012" y="1010420"/>
                  </a:lnTo>
                  <a:lnTo>
                    <a:pt x="2524012" y="615766"/>
                  </a:lnTo>
                  <a:lnTo>
                    <a:pt x="2715275" y="615766"/>
                  </a:lnTo>
                  <a:lnTo>
                    <a:pt x="2871307" y="1239892"/>
                  </a:lnTo>
                  <a:lnTo>
                    <a:pt x="2975428" y="1334524"/>
                  </a:lnTo>
                  <a:cubicBezTo>
                    <a:pt x="3290842" y="1649938"/>
                    <a:pt x="3485930" y="2085680"/>
                    <a:pt x="3485930" y="2566986"/>
                  </a:cubicBezTo>
                  <a:cubicBezTo>
                    <a:pt x="3485930" y="3048293"/>
                    <a:pt x="3290842" y="3484034"/>
                    <a:pt x="2975428" y="3799449"/>
                  </a:cubicBezTo>
                  <a:lnTo>
                    <a:pt x="2901403" y="3866727"/>
                  </a:lnTo>
                  <a:lnTo>
                    <a:pt x="2738533" y="4518206"/>
                  </a:lnTo>
                  <a:lnTo>
                    <a:pt x="2547272" y="4518206"/>
                  </a:lnTo>
                  <a:lnTo>
                    <a:pt x="2547272" y="4112347"/>
                  </a:lnTo>
                  <a:lnTo>
                    <a:pt x="2481153" y="4144199"/>
                  </a:lnTo>
                  <a:lnTo>
                    <a:pt x="2481153" y="4887907"/>
                  </a:lnTo>
                  <a:cubicBezTo>
                    <a:pt x="2481153" y="5023806"/>
                    <a:pt x="2370985" y="5133974"/>
                    <a:pt x="2235086" y="5133974"/>
                  </a:cubicBezTo>
                  <a:lnTo>
                    <a:pt x="1250845" y="5133974"/>
                  </a:lnTo>
                  <a:cubicBezTo>
                    <a:pt x="1114946" y="5133974"/>
                    <a:pt x="1004778" y="5023806"/>
                    <a:pt x="1004778" y="4887907"/>
                  </a:cubicBezTo>
                  <a:lnTo>
                    <a:pt x="1004778" y="4144199"/>
                  </a:lnTo>
                  <a:lnTo>
                    <a:pt x="956597" y="4120989"/>
                  </a:lnTo>
                  <a:lnTo>
                    <a:pt x="956597" y="4518206"/>
                  </a:lnTo>
                  <a:lnTo>
                    <a:pt x="765334" y="4518206"/>
                  </a:lnTo>
                  <a:lnTo>
                    <a:pt x="607738" y="3887822"/>
                  </a:lnTo>
                  <a:lnTo>
                    <a:pt x="510502" y="3799449"/>
                  </a:lnTo>
                  <a:cubicBezTo>
                    <a:pt x="195088" y="3484034"/>
                    <a:pt x="0" y="3048293"/>
                    <a:pt x="0" y="2566986"/>
                  </a:cubicBezTo>
                  <a:cubicBezTo>
                    <a:pt x="0" y="2085680"/>
                    <a:pt x="195088" y="1649938"/>
                    <a:pt x="510502" y="1334524"/>
                  </a:cubicBezTo>
                  <a:lnTo>
                    <a:pt x="577641" y="1273504"/>
                  </a:lnTo>
                  <a:lnTo>
                    <a:pt x="742076" y="615766"/>
                  </a:lnTo>
                  <a:lnTo>
                    <a:pt x="933337" y="615766"/>
                  </a:lnTo>
                  <a:lnTo>
                    <a:pt x="933337" y="1024188"/>
                  </a:lnTo>
                  <a:lnTo>
                    <a:pt x="1004778" y="989773"/>
                  </a:lnTo>
                  <a:lnTo>
                    <a:pt x="1004778" y="246067"/>
                  </a:lnTo>
                  <a:cubicBezTo>
                    <a:pt x="1004778" y="110168"/>
                    <a:pt x="1114946" y="0"/>
                    <a:pt x="1250845"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1" name="任意多边形 10"/>
            <p:cNvSpPr/>
            <p:nvPr/>
          </p:nvSpPr>
          <p:spPr>
            <a:xfrm>
              <a:off x="4605589" y="2326692"/>
              <a:ext cx="1445018" cy="1463447"/>
            </a:xfrm>
            <a:custGeom>
              <a:avLst/>
              <a:gdLst>
                <a:gd name="connsiteX0" fmla="*/ 1225476 w 1225476"/>
                <a:gd name="connsiteY0" fmla="*/ 0 h 1241105"/>
                <a:gd name="connsiteX1" fmla="*/ 1225476 w 1225476"/>
                <a:gd name="connsiteY1" fmla="*/ 1241105 h 1241105"/>
                <a:gd name="connsiteX2" fmla="*/ 0 w 1225476"/>
                <a:gd name="connsiteY2" fmla="*/ 1241105 h 1241105"/>
                <a:gd name="connsiteX3" fmla="*/ 5706 w 1225476"/>
                <a:gd name="connsiteY3" fmla="*/ 1128104 h 1241105"/>
                <a:gd name="connsiteX4" fmla="*/ 1128935 w 1225476"/>
                <a:gd name="connsiteY4" fmla="*/ 4875 h 1241105"/>
                <a:gd name="connsiteX5" fmla="*/ 1225476 w 1225476"/>
                <a:gd name="connsiteY5" fmla="*/ 0 h 124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5476" h="1241105">
                  <a:moveTo>
                    <a:pt x="1225476" y="0"/>
                  </a:moveTo>
                  <a:lnTo>
                    <a:pt x="1225476" y="1241105"/>
                  </a:lnTo>
                  <a:lnTo>
                    <a:pt x="0" y="1241105"/>
                  </a:lnTo>
                  <a:lnTo>
                    <a:pt x="5706" y="1128104"/>
                  </a:lnTo>
                  <a:cubicBezTo>
                    <a:pt x="65852" y="535857"/>
                    <a:pt x="536688" y="65021"/>
                    <a:pt x="1128935" y="4875"/>
                  </a:cubicBezTo>
                  <a:lnTo>
                    <a:pt x="1225476" y="0"/>
                  </a:lnTo>
                  <a:close/>
                </a:path>
              </a:pathLst>
            </a:cu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6126361" y="2326692"/>
              <a:ext cx="1445018" cy="1463447"/>
            </a:xfrm>
            <a:custGeom>
              <a:avLst/>
              <a:gdLst>
                <a:gd name="connsiteX0" fmla="*/ 0 w 1225476"/>
                <a:gd name="connsiteY0" fmla="*/ 0 h 1241105"/>
                <a:gd name="connsiteX1" fmla="*/ 96541 w 1225476"/>
                <a:gd name="connsiteY1" fmla="*/ 4875 h 1241105"/>
                <a:gd name="connsiteX2" fmla="*/ 1219770 w 1225476"/>
                <a:gd name="connsiteY2" fmla="*/ 1128104 h 1241105"/>
                <a:gd name="connsiteX3" fmla="*/ 1225476 w 1225476"/>
                <a:gd name="connsiteY3" fmla="*/ 1241105 h 1241105"/>
                <a:gd name="connsiteX4" fmla="*/ 0 w 1225476"/>
                <a:gd name="connsiteY4" fmla="*/ 1241105 h 1241105"/>
                <a:gd name="connsiteX5" fmla="*/ 0 w 1225476"/>
                <a:gd name="connsiteY5" fmla="*/ 0 h 124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5476" h="1241105">
                  <a:moveTo>
                    <a:pt x="0" y="0"/>
                  </a:moveTo>
                  <a:lnTo>
                    <a:pt x="96541" y="4875"/>
                  </a:lnTo>
                  <a:cubicBezTo>
                    <a:pt x="688788" y="65021"/>
                    <a:pt x="1159624" y="535857"/>
                    <a:pt x="1219770" y="1128104"/>
                  </a:cubicBezTo>
                  <a:lnTo>
                    <a:pt x="1225476" y="1241105"/>
                  </a:lnTo>
                  <a:lnTo>
                    <a:pt x="0" y="1241105"/>
                  </a:lnTo>
                  <a:lnTo>
                    <a:pt x="0" y="0"/>
                  </a:lnTo>
                  <a:close/>
                </a:path>
              </a:pathLst>
            </a:cu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a:off x="4607549" y="3865892"/>
              <a:ext cx="1443059" cy="1424630"/>
            </a:xfrm>
            <a:custGeom>
              <a:avLst/>
              <a:gdLst>
                <a:gd name="connsiteX0" fmla="*/ 0 w 1223814"/>
                <a:gd name="connsiteY0" fmla="*/ 0 h 1208185"/>
                <a:gd name="connsiteX1" fmla="*/ 1223814 w 1223814"/>
                <a:gd name="connsiteY1" fmla="*/ 0 h 1208185"/>
                <a:gd name="connsiteX2" fmla="*/ 1223814 w 1223814"/>
                <a:gd name="connsiteY2" fmla="*/ 1208185 h 1208185"/>
                <a:gd name="connsiteX3" fmla="*/ 1127273 w 1223814"/>
                <a:gd name="connsiteY3" fmla="*/ 1203310 h 1208185"/>
                <a:gd name="connsiteX4" fmla="*/ 4044 w 1223814"/>
                <a:gd name="connsiteY4" fmla="*/ 80081 h 1208185"/>
                <a:gd name="connsiteX5" fmla="*/ 0 w 1223814"/>
                <a:gd name="connsiteY5" fmla="*/ 0 h 120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3814" h="1208185">
                  <a:moveTo>
                    <a:pt x="0" y="0"/>
                  </a:moveTo>
                  <a:lnTo>
                    <a:pt x="1223814" y="0"/>
                  </a:lnTo>
                  <a:lnTo>
                    <a:pt x="1223814" y="1208185"/>
                  </a:lnTo>
                  <a:lnTo>
                    <a:pt x="1127273" y="1203310"/>
                  </a:lnTo>
                  <a:cubicBezTo>
                    <a:pt x="535026" y="1143164"/>
                    <a:pt x="64190" y="672328"/>
                    <a:pt x="4044" y="80081"/>
                  </a:cubicBezTo>
                  <a:lnTo>
                    <a:pt x="0" y="0"/>
                  </a:lnTo>
                  <a:close/>
                </a:path>
              </a:pathLst>
            </a:cu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a:off x="6126361" y="3865892"/>
              <a:ext cx="1443059" cy="1424630"/>
            </a:xfrm>
            <a:custGeom>
              <a:avLst/>
              <a:gdLst>
                <a:gd name="connsiteX0" fmla="*/ 0 w 1223814"/>
                <a:gd name="connsiteY0" fmla="*/ 0 h 1208185"/>
                <a:gd name="connsiteX1" fmla="*/ 1223814 w 1223814"/>
                <a:gd name="connsiteY1" fmla="*/ 0 h 1208185"/>
                <a:gd name="connsiteX2" fmla="*/ 1219770 w 1223814"/>
                <a:gd name="connsiteY2" fmla="*/ 80081 h 1208185"/>
                <a:gd name="connsiteX3" fmla="*/ 96541 w 1223814"/>
                <a:gd name="connsiteY3" fmla="*/ 1203310 h 1208185"/>
                <a:gd name="connsiteX4" fmla="*/ 0 w 1223814"/>
                <a:gd name="connsiteY4" fmla="*/ 1208185 h 1208185"/>
                <a:gd name="connsiteX5" fmla="*/ 0 w 1223814"/>
                <a:gd name="connsiteY5" fmla="*/ 0 h 120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3814" h="1208185">
                  <a:moveTo>
                    <a:pt x="0" y="0"/>
                  </a:moveTo>
                  <a:lnTo>
                    <a:pt x="1223814" y="0"/>
                  </a:lnTo>
                  <a:lnTo>
                    <a:pt x="1219770" y="80081"/>
                  </a:lnTo>
                  <a:cubicBezTo>
                    <a:pt x="1159624" y="672328"/>
                    <a:pt x="688788" y="1143164"/>
                    <a:pt x="96541" y="1203310"/>
                  </a:cubicBezTo>
                  <a:lnTo>
                    <a:pt x="0" y="1208185"/>
                  </a:lnTo>
                  <a:lnTo>
                    <a:pt x="0" y="0"/>
                  </a:lnTo>
                  <a:close/>
                </a:path>
              </a:pathLst>
            </a:cu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矩形 41"/>
            <p:cNvSpPr/>
            <p:nvPr/>
          </p:nvSpPr>
          <p:spPr>
            <a:xfrm>
              <a:off x="5050589" y="2909446"/>
              <a:ext cx="801943"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01%</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
          <p:nvSpPr>
            <p:cNvPr id="43" name="矩形 42"/>
            <p:cNvSpPr/>
            <p:nvPr/>
          </p:nvSpPr>
          <p:spPr>
            <a:xfrm>
              <a:off x="6441130" y="2909446"/>
              <a:ext cx="801943"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02%</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
          <p:nvSpPr>
            <p:cNvPr id="44" name="矩形 43"/>
            <p:cNvSpPr/>
            <p:nvPr/>
          </p:nvSpPr>
          <p:spPr>
            <a:xfrm>
              <a:off x="6394795" y="4167469"/>
              <a:ext cx="848278"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03%</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sp>
          <p:nvSpPr>
            <p:cNvPr id="45" name="矩形 44"/>
            <p:cNvSpPr/>
            <p:nvPr/>
          </p:nvSpPr>
          <p:spPr>
            <a:xfrm>
              <a:off x="5050588" y="4167469"/>
              <a:ext cx="801943" cy="523220"/>
            </a:xfrm>
            <a:prstGeom prst="rect">
              <a:avLst/>
            </a:prstGeom>
          </p:spPr>
          <p:txBody>
            <a:bodyPr wrap="square">
              <a:spAutoFit/>
            </a:bodyPr>
            <a:lstStyle/>
            <a:p>
              <a:pPr algn="ctr"/>
              <a:r>
                <a:rPr lang="en-US" altLang="zh-CN" sz="2800" dirty="0">
                  <a:solidFill>
                    <a:prstClr val="white"/>
                  </a:solidFill>
                  <a:latin typeface="Haettenschweiler" panose="020B0706040902060204" pitchFamily="34" charset="0"/>
                  <a:ea typeface="微软雅黑" panose="020B0503020204020204" pitchFamily="34" charset="-122"/>
                </a:rPr>
                <a:t>04%</a:t>
              </a:r>
              <a:endParaRPr lang="zh-CN" altLang="en-US" sz="2800" dirty="0">
                <a:solidFill>
                  <a:prstClr val="white"/>
                </a:solidFill>
                <a:latin typeface="Haettenschweiler" panose="020B0706040902060204" pitchFamily="34" charset="0"/>
                <a:ea typeface="微软雅黑" panose="020B0503020204020204" pitchFamily="34" charset="-122"/>
              </a:endParaRPr>
            </a:p>
          </p:txBody>
        </p:sp>
      </p:grpSp>
    </p:spTree>
    <p:extLst>
      <p:ext uri="{BB962C8B-B14F-4D97-AF65-F5344CB8AC3E}">
        <p14:creationId xmlns:p14="http://schemas.microsoft.com/office/powerpoint/2010/main" val="292808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7" name="组合 6"/>
          <p:cNvGrpSpPr/>
          <p:nvPr/>
        </p:nvGrpSpPr>
        <p:grpSpPr>
          <a:xfrm>
            <a:off x="1028771" y="1531563"/>
            <a:ext cx="2516012" cy="1231107"/>
            <a:chOff x="1517606" y="1668746"/>
            <a:chExt cx="2516012" cy="1231107"/>
          </a:xfrm>
        </p:grpSpPr>
        <p:sp>
          <p:nvSpPr>
            <p:cNvPr id="8" name="矩形 7"/>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9" name="矩形 8"/>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10" name="组合 9"/>
          <p:cNvGrpSpPr/>
          <p:nvPr/>
        </p:nvGrpSpPr>
        <p:grpSpPr>
          <a:xfrm>
            <a:off x="1028771" y="4526285"/>
            <a:ext cx="2516012" cy="1231107"/>
            <a:chOff x="1517606" y="1668746"/>
            <a:chExt cx="2516012" cy="1231107"/>
          </a:xfrm>
        </p:grpSpPr>
        <p:sp>
          <p:nvSpPr>
            <p:cNvPr id="11" name="矩形 1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2" name="矩形 11"/>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13" name="组合 12"/>
          <p:cNvGrpSpPr/>
          <p:nvPr/>
        </p:nvGrpSpPr>
        <p:grpSpPr>
          <a:xfrm>
            <a:off x="9051410" y="1531563"/>
            <a:ext cx="2435704" cy="1231107"/>
            <a:chOff x="1517606" y="1668746"/>
            <a:chExt cx="2435704" cy="1231107"/>
          </a:xfrm>
        </p:grpSpPr>
        <p:sp>
          <p:nvSpPr>
            <p:cNvPr id="14" name="矩形 13"/>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5" name="矩形 14"/>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16" name="组合 15"/>
          <p:cNvGrpSpPr/>
          <p:nvPr/>
        </p:nvGrpSpPr>
        <p:grpSpPr>
          <a:xfrm>
            <a:off x="9078583" y="4826684"/>
            <a:ext cx="2435704" cy="1231107"/>
            <a:chOff x="1517606" y="1668746"/>
            <a:chExt cx="2435704" cy="1231107"/>
          </a:xfrm>
        </p:grpSpPr>
        <p:sp>
          <p:nvSpPr>
            <p:cNvPr id="17" name="矩形 1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8" name="矩形 17"/>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grpSp>
        <p:nvGrpSpPr>
          <p:cNvPr id="2" name="组合 1"/>
          <p:cNvGrpSpPr/>
          <p:nvPr/>
        </p:nvGrpSpPr>
        <p:grpSpPr>
          <a:xfrm>
            <a:off x="3544888" y="1082675"/>
            <a:ext cx="5295899" cy="5295901"/>
            <a:chOff x="3544888" y="1082675"/>
            <a:chExt cx="5295899" cy="5295901"/>
          </a:xfrm>
        </p:grpSpPr>
        <p:sp>
          <p:nvSpPr>
            <p:cNvPr id="21" name="Freeform 5"/>
            <p:cNvSpPr>
              <a:spLocks/>
            </p:cNvSpPr>
            <p:nvPr/>
          </p:nvSpPr>
          <p:spPr bwMode="auto">
            <a:xfrm>
              <a:off x="4822825" y="1082675"/>
              <a:ext cx="2740024" cy="1277938"/>
            </a:xfrm>
            <a:custGeom>
              <a:avLst/>
              <a:gdLst>
                <a:gd name="T0" fmla="*/ 1513 w 1656"/>
                <a:gd name="T1" fmla="*/ 0 h 773"/>
                <a:gd name="T2" fmla="*/ 143 w 1656"/>
                <a:gd name="T3" fmla="*/ 0 h 773"/>
                <a:gd name="T4" fmla="*/ 0 w 1656"/>
                <a:gd name="T5" fmla="*/ 144 h 773"/>
                <a:gd name="T6" fmla="*/ 0 w 1656"/>
                <a:gd name="T7" fmla="*/ 393 h 773"/>
                <a:gd name="T8" fmla="*/ 143 w 1656"/>
                <a:gd name="T9" fmla="*/ 536 h 773"/>
                <a:gd name="T10" fmla="*/ 692 w 1656"/>
                <a:gd name="T11" fmla="*/ 536 h 773"/>
                <a:gd name="T12" fmla="*/ 692 w 1656"/>
                <a:gd name="T13" fmla="*/ 773 h 773"/>
                <a:gd name="T14" fmla="*/ 964 w 1656"/>
                <a:gd name="T15" fmla="*/ 773 h 773"/>
                <a:gd name="T16" fmla="*/ 964 w 1656"/>
                <a:gd name="T17" fmla="*/ 536 h 773"/>
                <a:gd name="T18" fmla="*/ 1513 w 1656"/>
                <a:gd name="T19" fmla="*/ 536 h 773"/>
                <a:gd name="T20" fmla="*/ 1656 w 1656"/>
                <a:gd name="T21" fmla="*/ 393 h 773"/>
                <a:gd name="T22" fmla="*/ 1656 w 1656"/>
                <a:gd name="T23" fmla="*/ 144 h 773"/>
                <a:gd name="T24" fmla="*/ 1513 w 1656"/>
                <a:gd name="T25"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6" h="773">
                  <a:moveTo>
                    <a:pt x="1513" y="0"/>
                  </a:moveTo>
                  <a:cubicBezTo>
                    <a:pt x="143" y="0"/>
                    <a:pt x="143" y="0"/>
                    <a:pt x="143" y="0"/>
                  </a:cubicBezTo>
                  <a:cubicBezTo>
                    <a:pt x="64" y="0"/>
                    <a:pt x="0" y="65"/>
                    <a:pt x="0" y="144"/>
                  </a:cubicBezTo>
                  <a:cubicBezTo>
                    <a:pt x="0" y="393"/>
                    <a:pt x="0" y="393"/>
                    <a:pt x="0" y="393"/>
                  </a:cubicBezTo>
                  <a:cubicBezTo>
                    <a:pt x="0" y="472"/>
                    <a:pt x="64" y="536"/>
                    <a:pt x="143" y="536"/>
                  </a:cubicBezTo>
                  <a:cubicBezTo>
                    <a:pt x="692" y="536"/>
                    <a:pt x="692" y="536"/>
                    <a:pt x="692" y="536"/>
                  </a:cubicBezTo>
                  <a:cubicBezTo>
                    <a:pt x="692" y="773"/>
                    <a:pt x="692" y="773"/>
                    <a:pt x="692" y="773"/>
                  </a:cubicBezTo>
                  <a:cubicBezTo>
                    <a:pt x="964" y="773"/>
                    <a:pt x="964" y="773"/>
                    <a:pt x="964" y="773"/>
                  </a:cubicBezTo>
                  <a:cubicBezTo>
                    <a:pt x="964" y="536"/>
                    <a:pt x="964" y="536"/>
                    <a:pt x="964" y="536"/>
                  </a:cubicBezTo>
                  <a:cubicBezTo>
                    <a:pt x="1513" y="536"/>
                    <a:pt x="1513" y="536"/>
                    <a:pt x="1513" y="536"/>
                  </a:cubicBezTo>
                  <a:cubicBezTo>
                    <a:pt x="1592" y="536"/>
                    <a:pt x="1656" y="472"/>
                    <a:pt x="1656" y="393"/>
                  </a:cubicBezTo>
                  <a:cubicBezTo>
                    <a:pt x="1656" y="144"/>
                    <a:pt x="1656" y="144"/>
                    <a:pt x="1656" y="144"/>
                  </a:cubicBezTo>
                  <a:cubicBezTo>
                    <a:pt x="1656" y="65"/>
                    <a:pt x="1592" y="0"/>
                    <a:pt x="1513" y="0"/>
                  </a:cubicBezTo>
                  <a:close/>
                </a:path>
              </a:pathLst>
            </a:custGeom>
            <a:gradFill>
              <a:gsLst>
                <a:gs pos="100000">
                  <a:srgbClr val="F98E60"/>
                </a:gs>
                <a:gs pos="31000">
                  <a:srgbClr val="F98E60"/>
                </a:gs>
                <a:gs pos="91000">
                  <a:srgbClr val="DE5C49">
                    <a:lumMod val="90000"/>
                  </a:srgbClr>
                </a:gs>
              </a:gsLst>
              <a:lin ang="5400000" scaled="0"/>
            </a:gradFill>
            <a:ln w="12700">
              <a:gradFill>
                <a:gsLst>
                  <a:gs pos="0">
                    <a:srgbClr val="FBD0C1"/>
                  </a:gs>
                  <a:gs pos="100000">
                    <a:srgbClr val="FAA782"/>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Freeform 6"/>
            <p:cNvSpPr>
              <a:spLocks/>
            </p:cNvSpPr>
            <p:nvPr/>
          </p:nvSpPr>
          <p:spPr bwMode="auto">
            <a:xfrm>
              <a:off x="3544888" y="2360613"/>
              <a:ext cx="1277937" cy="2740026"/>
            </a:xfrm>
            <a:custGeom>
              <a:avLst/>
              <a:gdLst>
                <a:gd name="T0" fmla="*/ 536 w 773"/>
                <a:gd name="T1" fmla="*/ 692 h 1656"/>
                <a:gd name="T2" fmla="*/ 536 w 773"/>
                <a:gd name="T3" fmla="*/ 143 h 1656"/>
                <a:gd name="T4" fmla="*/ 393 w 773"/>
                <a:gd name="T5" fmla="*/ 0 h 1656"/>
                <a:gd name="T6" fmla="*/ 144 w 773"/>
                <a:gd name="T7" fmla="*/ 0 h 1656"/>
                <a:gd name="T8" fmla="*/ 0 w 773"/>
                <a:gd name="T9" fmla="*/ 143 h 1656"/>
                <a:gd name="T10" fmla="*/ 0 w 773"/>
                <a:gd name="T11" fmla="*/ 1513 h 1656"/>
                <a:gd name="T12" fmla="*/ 144 w 773"/>
                <a:gd name="T13" fmla="*/ 1656 h 1656"/>
                <a:gd name="T14" fmla="*/ 393 w 773"/>
                <a:gd name="T15" fmla="*/ 1656 h 1656"/>
                <a:gd name="T16" fmla="*/ 536 w 773"/>
                <a:gd name="T17" fmla="*/ 1513 h 1656"/>
                <a:gd name="T18" fmla="*/ 536 w 773"/>
                <a:gd name="T19" fmla="*/ 964 h 1656"/>
                <a:gd name="T20" fmla="*/ 773 w 773"/>
                <a:gd name="T21" fmla="*/ 964 h 1656"/>
                <a:gd name="T22" fmla="*/ 773 w 773"/>
                <a:gd name="T23" fmla="*/ 692 h 1656"/>
                <a:gd name="T24" fmla="*/ 536 w 773"/>
                <a:gd name="T25" fmla="*/ 692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3" h="1656">
                  <a:moveTo>
                    <a:pt x="536" y="692"/>
                  </a:moveTo>
                  <a:cubicBezTo>
                    <a:pt x="536" y="143"/>
                    <a:pt x="536" y="143"/>
                    <a:pt x="536" y="143"/>
                  </a:cubicBezTo>
                  <a:cubicBezTo>
                    <a:pt x="536" y="64"/>
                    <a:pt x="472" y="0"/>
                    <a:pt x="393" y="0"/>
                  </a:cubicBezTo>
                  <a:cubicBezTo>
                    <a:pt x="144" y="0"/>
                    <a:pt x="144" y="0"/>
                    <a:pt x="144" y="0"/>
                  </a:cubicBezTo>
                  <a:cubicBezTo>
                    <a:pt x="65" y="0"/>
                    <a:pt x="0" y="64"/>
                    <a:pt x="0" y="143"/>
                  </a:cubicBezTo>
                  <a:cubicBezTo>
                    <a:pt x="0" y="1513"/>
                    <a:pt x="0" y="1513"/>
                    <a:pt x="0" y="1513"/>
                  </a:cubicBezTo>
                  <a:cubicBezTo>
                    <a:pt x="0" y="1592"/>
                    <a:pt x="65" y="1656"/>
                    <a:pt x="144" y="1656"/>
                  </a:cubicBezTo>
                  <a:cubicBezTo>
                    <a:pt x="393" y="1656"/>
                    <a:pt x="393" y="1656"/>
                    <a:pt x="393" y="1656"/>
                  </a:cubicBezTo>
                  <a:cubicBezTo>
                    <a:pt x="472" y="1656"/>
                    <a:pt x="536" y="1592"/>
                    <a:pt x="536" y="1513"/>
                  </a:cubicBezTo>
                  <a:cubicBezTo>
                    <a:pt x="536" y="964"/>
                    <a:pt x="536" y="964"/>
                    <a:pt x="536" y="964"/>
                  </a:cubicBezTo>
                  <a:cubicBezTo>
                    <a:pt x="773" y="964"/>
                    <a:pt x="773" y="964"/>
                    <a:pt x="773" y="964"/>
                  </a:cubicBezTo>
                  <a:cubicBezTo>
                    <a:pt x="773" y="692"/>
                    <a:pt x="773" y="692"/>
                    <a:pt x="773" y="692"/>
                  </a:cubicBezTo>
                  <a:lnTo>
                    <a:pt x="536" y="692"/>
                  </a:lnTo>
                  <a:close/>
                </a:path>
              </a:pathLst>
            </a:custGeom>
            <a:gradFill>
              <a:gsLst>
                <a:gs pos="0">
                  <a:srgbClr val="24A5A6"/>
                </a:gs>
                <a:gs pos="42000">
                  <a:srgbClr val="2FC4C6"/>
                </a:gs>
                <a:gs pos="100000">
                  <a:srgbClr val="24A6A7">
                    <a:lumMod val="95000"/>
                  </a:srgbClr>
                </a:gs>
              </a:gsLst>
              <a:lin ang="0" scaled="0"/>
            </a:gradFill>
            <a:ln w="12700">
              <a:gradFill>
                <a:gsLst>
                  <a:gs pos="0">
                    <a:srgbClr val="67D8DB"/>
                  </a:gs>
                  <a:gs pos="100000">
                    <a:srgbClr val="5EDCDC"/>
                  </a:gs>
                </a:gsLst>
                <a:lin ang="3600000" scaled="0"/>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Freeform 7"/>
            <p:cNvSpPr>
              <a:spLocks/>
            </p:cNvSpPr>
            <p:nvPr/>
          </p:nvSpPr>
          <p:spPr bwMode="auto">
            <a:xfrm>
              <a:off x="4822825" y="5100638"/>
              <a:ext cx="2740024" cy="1277938"/>
            </a:xfrm>
            <a:custGeom>
              <a:avLst/>
              <a:gdLst>
                <a:gd name="T0" fmla="*/ 1513 w 1656"/>
                <a:gd name="T1" fmla="*/ 237 h 773"/>
                <a:gd name="T2" fmla="*/ 964 w 1656"/>
                <a:gd name="T3" fmla="*/ 237 h 773"/>
                <a:gd name="T4" fmla="*/ 964 w 1656"/>
                <a:gd name="T5" fmla="*/ 0 h 773"/>
                <a:gd name="T6" fmla="*/ 692 w 1656"/>
                <a:gd name="T7" fmla="*/ 0 h 773"/>
                <a:gd name="T8" fmla="*/ 692 w 1656"/>
                <a:gd name="T9" fmla="*/ 237 h 773"/>
                <a:gd name="T10" fmla="*/ 143 w 1656"/>
                <a:gd name="T11" fmla="*/ 237 h 773"/>
                <a:gd name="T12" fmla="*/ 0 w 1656"/>
                <a:gd name="T13" fmla="*/ 380 h 773"/>
                <a:gd name="T14" fmla="*/ 0 w 1656"/>
                <a:gd name="T15" fmla="*/ 629 h 773"/>
                <a:gd name="T16" fmla="*/ 143 w 1656"/>
                <a:gd name="T17" fmla="*/ 773 h 773"/>
                <a:gd name="T18" fmla="*/ 1513 w 1656"/>
                <a:gd name="T19" fmla="*/ 773 h 773"/>
                <a:gd name="T20" fmla="*/ 1656 w 1656"/>
                <a:gd name="T21" fmla="*/ 629 h 773"/>
                <a:gd name="T22" fmla="*/ 1656 w 1656"/>
                <a:gd name="T23" fmla="*/ 380 h 773"/>
                <a:gd name="T24" fmla="*/ 1513 w 1656"/>
                <a:gd name="T25" fmla="*/ 237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6" h="773">
                  <a:moveTo>
                    <a:pt x="1513" y="237"/>
                  </a:moveTo>
                  <a:cubicBezTo>
                    <a:pt x="964" y="237"/>
                    <a:pt x="964" y="237"/>
                    <a:pt x="964" y="237"/>
                  </a:cubicBezTo>
                  <a:cubicBezTo>
                    <a:pt x="964" y="0"/>
                    <a:pt x="964" y="0"/>
                    <a:pt x="964" y="0"/>
                  </a:cubicBezTo>
                  <a:cubicBezTo>
                    <a:pt x="692" y="0"/>
                    <a:pt x="692" y="0"/>
                    <a:pt x="692" y="0"/>
                  </a:cubicBezTo>
                  <a:cubicBezTo>
                    <a:pt x="692" y="237"/>
                    <a:pt x="692" y="237"/>
                    <a:pt x="692" y="237"/>
                  </a:cubicBezTo>
                  <a:cubicBezTo>
                    <a:pt x="143" y="237"/>
                    <a:pt x="143" y="237"/>
                    <a:pt x="143" y="237"/>
                  </a:cubicBezTo>
                  <a:cubicBezTo>
                    <a:pt x="64" y="237"/>
                    <a:pt x="0" y="301"/>
                    <a:pt x="0" y="380"/>
                  </a:cubicBezTo>
                  <a:cubicBezTo>
                    <a:pt x="0" y="629"/>
                    <a:pt x="0" y="629"/>
                    <a:pt x="0" y="629"/>
                  </a:cubicBezTo>
                  <a:cubicBezTo>
                    <a:pt x="0" y="708"/>
                    <a:pt x="64" y="773"/>
                    <a:pt x="143" y="773"/>
                  </a:cubicBezTo>
                  <a:cubicBezTo>
                    <a:pt x="1513" y="773"/>
                    <a:pt x="1513" y="773"/>
                    <a:pt x="1513" y="773"/>
                  </a:cubicBezTo>
                  <a:cubicBezTo>
                    <a:pt x="1592" y="773"/>
                    <a:pt x="1656" y="708"/>
                    <a:pt x="1656" y="629"/>
                  </a:cubicBezTo>
                  <a:cubicBezTo>
                    <a:pt x="1656" y="380"/>
                    <a:pt x="1656" y="380"/>
                    <a:pt x="1656" y="380"/>
                  </a:cubicBezTo>
                  <a:cubicBezTo>
                    <a:pt x="1656" y="301"/>
                    <a:pt x="1592" y="237"/>
                    <a:pt x="1513" y="237"/>
                  </a:cubicBezTo>
                  <a:close/>
                </a:path>
              </a:pathLst>
            </a:custGeom>
            <a:gradFill>
              <a:gsLst>
                <a:gs pos="37000">
                  <a:srgbClr val="F8CE5E"/>
                </a:gs>
                <a:gs pos="100000">
                  <a:srgbClr val="F4AE56">
                    <a:lumMod val="90000"/>
                  </a:srgbClr>
                </a:gs>
              </a:gsLst>
              <a:lin ang="5400000" scaled="0"/>
            </a:gradFill>
            <a:ln w="12700">
              <a:gradFill>
                <a:gsLst>
                  <a:gs pos="100000">
                    <a:srgbClr val="F6C482"/>
                  </a:gs>
                  <a:gs pos="0">
                    <a:srgbClr val="FADE90"/>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Freeform 8"/>
            <p:cNvSpPr>
              <a:spLocks/>
            </p:cNvSpPr>
            <p:nvPr/>
          </p:nvSpPr>
          <p:spPr bwMode="auto">
            <a:xfrm>
              <a:off x="7562850" y="2360613"/>
              <a:ext cx="1277937" cy="2740026"/>
            </a:xfrm>
            <a:custGeom>
              <a:avLst/>
              <a:gdLst>
                <a:gd name="T0" fmla="*/ 629 w 773"/>
                <a:gd name="T1" fmla="*/ 0 h 1656"/>
                <a:gd name="T2" fmla="*/ 380 w 773"/>
                <a:gd name="T3" fmla="*/ 0 h 1656"/>
                <a:gd name="T4" fmla="*/ 237 w 773"/>
                <a:gd name="T5" fmla="*/ 143 h 1656"/>
                <a:gd name="T6" fmla="*/ 237 w 773"/>
                <a:gd name="T7" fmla="*/ 692 h 1656"/>
                <a:gd name="T8" fmla="*/ 0 w 773"/>
                <a:gd name="T9" fmla="*/ 692 h 1656"/>
                <a:gd name="T10" fmla="*/ 0 w 773"/>
                <a:gd name="T11" fmla="*/ 964 h 1656"/>
                <a:gd name="T12" fmla="*/ 237 w 773"/>
                <a:gd name="T13" fmla="*/ 964 h 1656"/>
                <a:gd name="T14" fmla="*/ 237 w 773"/>
                <a:gd name="T15" fmla="*/ 1513 h 1656"/>
                <a:gd name="T16" fmla="*/ 380 w 773"/>
                <a:gd name="T17" fmla="*/ 1656 h 1656"/>
                <a:gd name="T18" fmla="*/ 629 w 773"/>
                <a:gd name="T19" fmla="*/ 1656 h 1656"/>
                <a:gd name="T20" fmla="*/ 773 w 773"/>
                <a:gd name="T21" fmla="*/ 1513 h 1656"/>
                <a:gd name="T22" fmla="*/ 773 w 773"/>
                <a:gd name="T23" fmla="*/ 143 h 1656"/>
                <a:gd name="T24" fmla="*/ 629 w 773"/>
                <a:gd name="T25" fmla="*/ 0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3" h="1656">
                  <a:moveTo>
                    <a:pt x="629" y="0"/>
                  </a:moveTo>
                  <a:cubicBezTo>
                    <a:pt x="380" y="0"/>
                    <a:pt x="380" y="0"/>
                    <a:pt x="380" y="0"/>
                  </a:cubicBezTo>
                  <a:cubicBezTo>
                    <a:pt x="301" y="0"/>
                    <a:pt x="237" y="64"/>
                    <a:pt x="237" y="143"/>
                  </a:cubicBezTo>
                  <a:cubicBezTo>
                    <a:pt x="237" y="692"/>
                    <a:pt x="237" y="692"/>
                    <a:pt x="237" y="692"/>
                  </a:cubicBezTo>
                  <a:cubicBezTo>
                    <a:pt x="0" y="692"/>
                    <a:pt x="0" y="692"/>
                    <a:pt x="0" y="692"/>
                  </a:cubicBezTo>
                  <a:cubicBezTo>
                    <a:pt x="0" y="964"/>
                    <a:pt x="0" y="964"/>
                    <a:pt x="0" y="964"/>
                  </a:cubicBezTo>
                  <a:cubicBezTo>
                    <a:pt x="237" y="964"/>
                    <a:pt x="237" y="964"/>
                    <a:pt x="237" y="964"/>
                  </a:cubicBezTo>
                  <a:cubicBezTo>
                    <a:pt x="237" y="1513"/>
                    <a:pt x="237" y="1513"/>
                    <a:pt x="237" y="1513"/>
                  </a:cubicBezTo>
                  <a:cubicBezTo>
                    <a:pt x="237" y="1592"/>
                    <a:pt x="301" y="1656"/>
                    <a:pt x="380" y="1656"/>
                  </a:cubicBezTo>
                  <a:cubicBezTo>
                    <a:pt x="629" y="1656"/>
                    <a:pt x="629" y="1656"/>
                    <a:pt x="629" y="1656"/>
                  </a:cubicBezTo>
                  <a:cubicBezTo>
                    <a:pt x="708" y="1656"/>
                    <a:pt x="773" y="1592"/>
                    <a:pt x="773" y="1513"/>
                  </a:cubicBezTo>
                  <a:cubicBezTo>
                    <a:pt x="773" y="143"/>
                    <a:pt x="773" y="143"/>
                    <a:pt x="773" y="143"/>
                  </a:cubicBezTo>
                  <a:cubicBezTo>
                    <a:pt x="773" y="64"/>
                    <a:pt x="708" y="0"/>
                    <a:pt x="629" y="0"/>
                  </a:cubicBezTo>
                  <a:close/>
                </a:path>
              </a:pathLst>
            </a:custGeom>
            <a:gradFill>
              <a:gsLst>
                <a:gs pos="0">
                  <a:srgbClr val="465866">
                    <a:lumMod val="83000"/>
                    <a:lumOff val="17000"/>
                  </a:srgbClr>
                </a:gs>
                <a:gs pos="100000">
                  <a:srgbClr val="41515E"/>
                </a:gs>
              </a:gsLst>
              <a:lin ang="6000000" scaled="0"/>
            </a:gradFill>
            <a:ln w="12700">
              <a:gradFill>
                <a:gsLst>
                  <a:gs pos="100000">
                    <a:srgbClr val="768EA2"/>
                  </a:gs>
                  <a:gs pos="0">
                    <a:srgbClr val="839AAB"/>
                  </a:gs>
                </a:gsLst>
                <a:lin ang="5400000" scaled="1"/>
              </a:grad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Freeform 9"/>
            <p:cNvSpPr>
              <a:spLocks/>
            </p:cNvSpPr>
            <p:nvPr/>
          </p:nvSpPr>
          <p:spPr bwMode="auto">
            <a:xfrm>
              <a:off x="4652963" y="2190750"/>
              <a:ext cx="3079749" cy="3079751"/>
            </a:xfrm>
            <a:custGeom>
              <a:avLst/>
              <a:gdLst>
                <a:gd name="T0" fmla="*/ 1759 w 1862"/>
                <a:gd name="T1" fmla="*/ 795 h 1862"/>
                <a:gd name="T2" fmla="*/ 1759 w 1862"/>
                <a:gd name="T3" fmla="*/ 294 h 1862"/>
                <a:gd name="T4" fmla="*/ 1568 w 1862"/>
                <a:gd name="T5" fmla="*/ 103 h 1862"/>
                <a:gd name="T6" fmla="*/ 1067 w 1862"/>
                <a:gd name="T7" fmla="*/ 103 h 1862"/>
                <a:gd name="T8" fmla="*/ 1067 w 1862"/>
                <a:gd name="T9" fmla="*/ 0 h 1862"/>
                <a:gd name="T10" fmla="*/ 795 w 1862"/>
                <a:gd name="T11" fmla="*/ 0 h 1862"/>
                <a:gd name="T12" fmla="*/ 795 w 1862"/>
                <a:gd name="T13" fmla="*/ 103 h 1862"/>
                <a:gd name="T14" fmla="*/ 294 w 1862"/>
                <a:gd name="T15" fmla="*/ 103 h 1862"/>
                <a:gd name="T16" fmla="*/ 103 w 1862"/>
                <a:gd name="T17" fmla="*/ 294 h 1862"/>
                <a:gd name="T18" fmla="*/ 103 w 1862"/>
                <a:gd name="T19" fmla="*/ 795 h 1862"/>
                <a:gd name="T20" fmla="*/ 0 w 1862"/>
                <a:gd name="T21" fmla="*/ 795 h 1862"/>
                <a:gd name="T22" fmla="*/ 0 w 1862"/>
                <a:gd name="T23" fmla="*/ 1067 h 1862"/>
                <a:gd name="T24" fmla="*/ 103 w 1862"/>
                <a:gd name="T25" fmla="*/ 1067 h 1862"/>
                <a:gd name="T26" fmla="*/ 103 w 1862"/>
                <a:gd name="T27" fmla="*/ 1568 h 1862"/>
                <a:gd name="T28" fmla="*/ 294 w 1862"/>
                <a:gd name="T29" fmla="*/ 1759 h 1862"/>
                <a:gd name="T30" fmla="*/ 795 w 1862"/>
                <a:gd name="T31" fmla="*/ 1759 h 1862"/>
                <a:gd name="T32" fmla="*/ 795 w 1862"/>
                <a:gd name="T33" fmla="*/ 1862 h 1862"/>
                <a:gd name="T34" fmla="*/ 1067 w 1862"/>
                <a:gd name="T35" fmla="*/ 1862 h 1862"/>
                <a:gd name="T36" fmla="*/ 1067 w 1862"/>
                <a:gd name="T37" fmla="*/ 1759 h 1862"/>
                <a:gd name="T38" fmla="*/ 1568 w 1862"/>
                <a:gd name="T39" fmla="*/ 1759 h 1862"/>
                <a:gd name="T40" fmla="*/ 1759 w 1862"/>
                <a:gd name="T41" fmla="*/ 1568 h 1862"/>
                <a:gd name="T42" fmla="*/ 1759 w 1862"/>
                <a:gd name="T43" fmla="*/ 1067 h 1862"/>
                <a:gd name="T44" fmla="*/ 1862 w 1862"/>
                <a:gd name="T45" fmla="*/ 1067 h 1862"/>
                <a:gd name="T46" fmla="*/ 1862 w 1862"/>
                <a:gd name="T47" fmla="*/ 795 h 1862"/>
                <a:gd name="T48" fmla="*/ 1759 w 1862"/>
                <a:gd name="T49" fmla="*/ 795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2" h="1862">
                  <a:moveTo>
                    <a:pt x="1759" y="795"/>
                  </a:moveTo>
                  <a:cubicBezTo>
                    <a:pt x="1759" y="294"/>
                    <a:pt x="1759" y="294"/>
                    <a:pt x="1759" y="294"/>
                  </a:cubicBezTo>
                  <a:cubicBezTo>
                    <a:pt x="1759" y="189"/>
                    <a:pt x="1673" y="103"/>
                    <a:pt x="1568" y="103"/>
                  </a:cubicBezTo>
                  <a:cubicBezTo>
                    <a:pt x="1067" y="103"/>
                    <a:pt x="1067" y="103"/>
                    <a:pt x="1067" y="103"/>
                  </a:cubicBezTo>
                  <a:cubicBezTo>
                    <a:pt x="1067" y="0"/>
                    <a:pt x="1067" y="0"/>
                    <a:pt x="1067" y="0"/>
                  </a:cubicBezTo>
                  <a:cubicBezTo>
                    <a:pt x="795" y="0"/>
                    <a:pt x="795" y="0"/>
                    <a:pt x="795" y="0"/>
                  </a:cubicBezTo>
                  <a:cubicBezTo>
                    <a:pt x="795" y="103"/>
                    <a:pt x="795" y="103"/>
                    <a:pt x="795" y="103"/>
                  </a:cubicBezTo>
                  <a:cubicBezTo>
                    <a:pt x="294" y="103"/>
                    <a:pt x="294" y="103"/>
                    <a:pt x="294" y="103"/>
                  </a:cubicBezTo>
                  <a:cubicBezTo>
                    <a:pt x="189" y="103"/>
                    <a:pt x="103" y="189"/>
                    <a:pt x="103" y="294"/>
                  </a:cubicBezTo>
                  <a:cubicBezTo>
                    <a:pt x="103" y="795"/>
                    <a:pt x="103" y="795"/>
                    <a:pt x="103" y="795"/>
                  </a:cubicBezTo>
                  <a:cubicBezTo>
                    <a:pt x="0" y="795"/>
                    <a:pt x="0" y="795"/>
                    <a:pt x="0" y="795"/>
                  </a:cubicBezTo>
                  <a:cubicBezTo>
                    <a:pt x="0" y="1067"/>
                    <a:pt x="0" y="1067"/>
                    <a:pt x="0" y="1067"/>
                  </a:cubicBezTo>
                  <a:cubicBezTo>
                    <a:pt x="103" y="1067"/>
                    <a:pt x="103" y="1067"/>
                    <a:pt x="103" y="1067"/>
                  </a:cubicBezTo>
                  <a:cubicBezTo>
                    <a:pt x="103" y="1568"/>
                    <a:pt x="103" y="1568"/>
                    <a:pt x="103" y="1568"/>
                  </a:cubicBezTo>
                  <a:cubicBezTo>
                    <a:pt x="103" y="1673"/>
                    <a:pt x="189" y="1759"/>
                    <a:pt x="294" y="1759"/>
                  </a:cubicBezTo>
                  <a:cubicBezTo>
                    <a:pt x="795" y="1759"/>
                    <a:pt x="795" y="1759"/>
                    <a:pt x="795" y="1759"/>
                  </a:cubicBezTo>
                  <a:cubicBezTo>
                    <a:pt x="795" y="1862"/>
                    <a:pt x="795" y="1862"/>
                    <a:pt x="795" y="1862"/>
                  </a:cubicBezTo>
                  <a:cubicBezTo>
                    <a:pt x="1067" y="1862"/>
                    <a:pt x="1067" y="1862"/>
                    <a:pt x="1067" y="1862"/>
                  </a:cubicBezTo>
                  <a:cubicBezTo>
                    <a:pt x="1067" y="1759"/>
                    <a:pt x="1067" y="1759"/>
                    <a:pt x="1067" y="1759"/>
                  </a:cubicBezTo>
                  <a:cubicBezTo>
                    <a:pt x="1568" y="1759"/>
                    <a:pt x="1568" y="1759"/>
                    <a:pt x="1568" y="1759"/>
                  </a:cubicBezTo>
                  <a:cubicBezTo>
                    <a:pt x="1673" y="1759"/>
                    <a:pt x="1759" y="1673"/>
                    <a:pt x="1759" y="1568"/>
                  </a:cubicBezTo>
                  <a:cubicBezTo>
                    <a:pt x="1759" y="1067"/>
                    <a:pt x="1759" y="1067"/>
                    <a:pt x="1759" y="1067"/>
                  </a:cubicBezTo>
                  <a:cubicBezTo>
                    <a:pt x="1862" y="1067"/>
                    <a:pt x="1862" y="1067"/>
                    <a:pt x="1862" y="1067"/>
                  </a:cubicBezTo>
                  <a:cubicBezTo>
                    <a:pt x="1862" y="795"/>
                    <a:pt x="1862" y="795"/>
                    <a:pt x="1862" y="795"/>
                  </a:cubicBezTo>
                  <a:lnTo>
                    <a:pt x="1759" y="795"/>
                  </a:lnTo>
                  <a:close/>
                </a:path>
              </a:pathLst>
            </a:custGeom>
            <a:gradFill>
              <a:gsLst>
                <a:gs pos="100000">
                  <a:schemeClr val="bg1"/>
                </a:gs>
                <a:gs pos="0">
                  <a:schemeClr val="bg1">
                    <a:lumMod val="85000"/>
                  </a:schemeClr>
                </a:gs>
              </a:gsLst>
              <a:lin ang="2700000" scaled="1"/>
            </a:gradFill>
            <a:ln w="12700">
              <a:gradFill flip="none" rotWithShape="1">
                <a:gsLst>
                  <a:gs pos="0">
                    <a:schemeClr val="bg1"/>
                  </a:gs>
                  <a:gs pos="100000">
                    <a:schemeClr val="bg1"/>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nvGrpSpPr>
            <p:cNvPr id="26" name="组合 25"/>
            <p:cNvGrpSpPr/>
            <p:nvPr/>
          </p:nvGrpSpPr>
          <p:grpSpPr>
            <a:xfrm>
              <a:off x="5145197" y="3109486"/>
              <a:ext cx="2197908" cy="1221383"/>
              <a:chOff x="1517608" y="1678470"/>
              <a:chExt cx="2197908" cy="1221383"/>
            </a:xfrm>
          </p:grpSpPr>
          <p:sp>
            <p:nvSpPr>
              <p:cNvPr id="27" name="矩形 26"/>
              <p:cNvSpPr/>
              <p:nvPr/>
            </p:nvSpPr>
            <p:spPr>
              <a:xfrm>
                <a:off x="1517608" y="2068856"/>
                <a:ext cx="2197908"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28" name="矩形 27"/>
              <p:cNvSpPr/>
              <p:nvPr/>
            </p:nvSpPr>
            <p:spPr>
              <a:xfrm>
                <a:off x="1845756" y="1678470"/>
                <a:ext cx="1354858" cy="400110"/>
              </a:xfrm>
              <a:prstGeom prst="rect">
                <a:avLst/>
              </a:prstGeom>
            </p:spPr>
            <p:txBody>
              <a:bodyPr wrap="none">
                <a:spAutoFit/>
              </a:bodyPr>
              <a:lstStyle/>
              <a:p>
                <a:r>
                  <a:rPr lang="en-US" altLang="zh-CN" sz="2000" b="1" dirty="0">
                    <a:solidFill>
                      <a:prstClr val="black">
                        <a:lumMod val="65000"/>
                        <a:lumOff val="35000"/>
                      </a:prstClr>
                    </a:solidFill>
                    <a:latin typeface="Agency FB" panose="020B0503020202020204" pitchFamily="34" charset="0"/>
                    <a:ea typeface="微软雅黑" panose="020B0503020204020204" pitchFamily="34" charset="-122"/>
                  </a:rPr>
                  <a:t>CONTENT TITLE</a:t>
                </a:r>
                <a:endParaRPr lang="zh-CN" altLang="en-US" sz="2000" b="1" dirty="0">
                  <a:solidFill>
                    <a:prstClr val="black">
                      <a:lumMod val="65000"/>
                      <a:lumOff val="35000"/>
                    </a:prstClr>
                  </a:solidFill>
                </a:endParaRPr>
              </a:p>
            </p:txBody>
          </p:sp>
        </p:grpSp>
        <p:pic>
          <p:nvPicPr>
            <p:cNvPr id="29" name="图片 28"/>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5741667" y="2177942"/>
              <a:ext cx="931572" cy="247601"/>
            </a:xfrm>
            <a:prstGeom prst="rect">
              <a:avLst/>
            </a:prstGeom>
          </p:spPr>
        </p:pic>
        <p:pic>
          <p:nvPicPr>
            <p:cNvPr id="30" name="图片 29"/>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6200000" flipV="1">
              <a:off x="7157926" y="3606824"/>
              <a:ext cx="931572" cy="247601"/>
            </a:xfrm>
            <a:prstGeom prst="rect">
              <a:avLst/>
            </a:prstGeom>
          </p:spPr>
        </p:pic>
        <p:pic>
          <p:nvPicPr>
            <p:cNvPr id="31" name="图片 30"/>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flipV="1">
              <a:off x="5751192" y="5026739"/>
              <a:ext cx="931572" cy="247601"/>
            </a:xfrm>
            <a:prstGeom prst="rect">
              <a:avLst/>
            </a:prstGeom>
          </p:spPr>
        </p:pic>
        <p:pic>
          <p:nvPicPr>
            <p:cNvPr id="32" name="图片 31"/>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5400000" flipV="1">
              <a:off x="4298080" y="3587627"/>
              <a:ext cx="931572" cy="247601"/>
            </a:xfrm>
            <a:prstGeom prst="rect">
              <a:avLst/>
            </a:prstGeom>
          </p:spPr>
        </p:pic>
        <p:sp>
          <p:nvSpPr>
            <p:cNvPr id="33" name="矩形 32"/>
            <p:cNvSpPr/>
            <p:nvPr/>
          </p:nvSpPr>
          <p:spPr>
            <a:xfrm>
              <a:off x="5964146" y="1324595"/>
              <a:ext cx="1122423" cy="338554"/>
            </a:xfrm>
            <a:prstGeom prst="rect">
              <a:avLst/>
            </a:prstGeom>
          </p:spPr>
          <p:txBody>
            <a:bodyPr wrap="none">
              <a:spAutoFit/>
            </a:bodyPr>
            <a:lstStyle/>
            <a:p>
              <a:r>
                <a:rPr lang="en-US" altLang="zh-CN" sz="1600" b="1" dirty="0">
                  <a:solidFill>
                    <a:prstClr val="white"/>
                  </a:solidFill>
                  <a:latin typeface="Agency FB" panose="020B0503020202020204" pitchFamily="34" charset="0"/>
                  <a:ea typeface="微软雅黑" panose="020B0503020204020204" pitchFamily="34" charset="-122"/>
                </a:rPr>
                <a:t>CONTENT TITLE</a:t>
              </a:r>
              <a:endParaRPr lang="zh-CN" altLang="en-US" sz="1600" b="1" dirty="0">
                <a:solidFill>
                  <a:prstClr val="white"/>
                </a:solidFill>
              </a:endParaRPr>
            </a:p>
          </p:txBody>
        </p:sp>
        <p:sp>
          <p:nvSpPr>
            <p:cNvPr id="34" name="矩形 33"/>
            <p:cNvSpPr/>
            <p:nvPr/>
          </p:nvSpPr>
          <p:spPr>
            <a:xfrm>
              <a:off x="6012534" y="5779062"/>
              <a:ext cx="1122423" cy="338554"/>
            </a:xfrm>
            <a:prstGeom prst="rect">
              <a:avLst/>
            </a:prstGeom>
          </p:spPr>
          <p:txBody>
            <a:bodyPr wrap="none">
              <a:spAutoFit/>
            </a:bodyPr>
            <a:lstStyle/>
            <a:p>
              <a:r>
                <a:rPr lang="en-US" altLang="zh-CN" sz="1600" b="1" dirty="0">
                  <a:solidFill>
                    <a:prstClr val="white"/>
                  </a:solidFill>
                  <a:latin typeface="Agency FB" panose="020B0503020202020204" pitchFamily="34" charset="0"/>
                  <a:ea typeface="微软雅黑" panose="020B0503020204020204" pitchFamily="34" charset="-122"/>
                </a:rPr>
                <a:t>CONTENT TITLE</a:t>
              </a:r>
              <a:endParaRPr lang="zh-CN" altLang="en-US" sz="1600" b="1" dirty="0">
                <a:solidFill>
                  <a:prstClr val="white"/>
                </a:solidFill>
              </a:endParaRPr>
            </a:p>
          </p:txBody>
        </p:sp>
        <p:sp>
          <p:nvSpPr>
            <p:cNvPr id="35" name="矩形 34"/>
            <p:cNvSpPr/>
            <p:nvPr/>
          </p:nvSpPr>
          <p:spPr>
            <a:xfrm rot="5400000">
              <a:off x="3394995" y="3983153"/>
              <a:ext cx="1122423" cy="338554"/>
            </a:xfrm>
            <a:prstGeom prst="rect">
              <a:avLst/>
            </a:prstGeom>
          </p:spPr>
          <p:txBody>
            <a:bodyPr wrap="none">
              <a:spAutoFit/>
            </a:bodyPr>
            <a:lstStyle/>
            <a:p>
              <a:r>
                <a:rPr lang="en-US" altLang="zh-CN" sz="1600" b="1" dirty="0">
                  <a:solidFill>
                    <a:prstClr val="white"/>
                  </a:solidFill>
                  <a:latin typeface="Agency FB" panose="020B0503020202020204" pitchFamily="34" charset="0"/>
                  <a:ea typeface="微软雅黑" panose="020B0503020204020204" pitchFamily="34" charset="-122"/>
                </a:rPr>
                <a:t>CONTENT TITLE</a:t>
              </a:r>
              <a:endParaRPr lang="zh-CN" altLang="en-US" sz="1600" b="1" dirty="0">
                <a:solidFill>
                  <a:prstClr val="white"/>
                </a:solidFill>
              </a:endParaRPr>
            </a:p>
          </p:txBody>
        </p:sp>
        <p:sp>
          <p:nvSpPr>
            <p:cNvPr id="36" name="矩形 35"/>
            <p:cNvSpPr/>
            <p:nvPr/>
          </p:nvSpPr>
          <p:spPr>
            <a:xfrm rot="5400000">
              <a:off x="7855049" y="3983153"/>
              <a:ext cx="1122423" cy="338554"/>
            </a:xfrm>
            <a:prstGeom prst="rect">
              <a:avLst/>
            </a:prstGeom>
          </p:spPr>
          <p:txBody>
            <a:bodyPr wrap="none">
              <a:spAutoFit/>
            </a:bodyPr>
            <a:lstStyle/>
            <a:p>
              <a:r>
                <a:rPr lang="en-US" altLang="zh-CN" sz="1600" b="1" dirty="0">
                  <a:solidFill>
                    <a:prstClr val="white"/>
                  </a:solidFill>
                  <a:latin typeface="Agency FB" panose="020B0503020202020204" pitchFamily="34" charset="0"/>
                  <a:ea typeface="微软雅黑" panose="020B0503020204020204" pitchFamily="34" charset="-122"/>
                </a:rPr>
                <a:t>CONTENT TITLE</a:t>
              </a:r>
              <a:endParaRPr lang="zh-CN" altLang="en-US" sz="1600" b="1" dirty="0">
                <a:solidFill>
                  <a:prstClr val="white"/>
                </a:solidFill>
              </a:endParaRPr>
            </a:p>
          </p:txBody>
        </p:sp>
        <p:grpSp>
          <p:nvGrpSpPr>
            <p:cNvPr id="37" name="组合 36"/>
            <p:cNvGrpSpPr/>
            <p:nvPr/>
          </p:nvGrpSpPr>
          <p:grpSpPr>
            <a:xfrm>
              <a:off x="8027148" y="2841021"/>
              <a:ext cx="729826" cy="554527"/>
              <a:chOff x="4268086" y="4221191"/>
              <a:chExt cx="509646" cy="387231"/>
            </a:xfrm>
            <a:solidFill>
              <a:schemeClr val="bg1"/>
            </a:solidFill>
          </p:grpSpPr>
          <p:sp>
            <p:nvSpPr>
              <p:cNvPr id="38"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39"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40" name="组合 39"/>
            <p:cNvGrpSpPr/>
            <p:nvPr/>
          </p:nvGrpSpPr>
          <p:grpSpPr>
            <a:xfrm>
              <a:off x="3758557" y="2827760"/>
              <a:ext cx="474186" cy="469297"/>
              <a:chOff x="6967126" y="4092464"/>
              <a:chExt cx="453105" cy="448433"/>
            </a:xfrm>
            <a:solidFill>
              <a:schemeClr val="bg1"/>
            </a:solidFill>
          </p:grpSpPr>
          <p:sp>
            <p:nvSpPr>
              <p:cNvPr id="41"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42"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43" name="组合 42"/>
            <p:cNvGrpSpPr/>
            <p:nvPr/>
          </p:nvGrpSpPr>
          <p:grpSpPr>
            <a:xfrm>
              <a:off x="5257191" y="1349338"/>
              <a:ext cx="488275" cy="466976"/>
              <a:chOff x="1004888" y="993775"/>
              <a:chExt cx="2438400" cy="2332038"/>
            </a:xfrm>
            <a:solidFill>
              <a:schemeClr val="bg1"/>
            </a:solidFill>
          </p:grpSpPr>
          <p:sp>
            <p:nvSpPr>
              <p:cNvPr id="44"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45" name="任意多边形 44"/>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sz="2000">
                  <a:solidFill>
                    <a:prstClr val="black"/>
                  </a:solidFill>
                </a:endParaRPr>
              </a:p>
            </p:txBody>
          </p:sp>
        </p:grpSp>
        <p:grpSp>
          <p:nvGrpSpPr>
            <p:cNvPr id="46" name="组合 45"/>
            <p:cNvGrpSpPr/>
            <p:nvPr/>
          </p:nvGrpSpPr>
          <p:grpSpPr>
            <a:xfrm>
              <a:off x="5291964" y="5614391"/>
              <a:ext cx="423979" cy="542217"/>
              <a:chOff x="1605186" y="572440"/>
              <a:chExt cx="563562" cy="720725"/>
            </a:xfrm>
            <a:solidFill>
              <a:schemeClr val="bg1"/>
            </a:solidFill>
          </p:grpSpPr>
          <p:sp>
            <p:nvSpPr>
              <p:cNvPr id="47"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Tree>
    <p:extLst>
      <p:ext uri="{BB962C8B-B14F-4D97-AF65-F5344CB8AC3E}">
        <p14:creationId xmlns:p14="http://schemas.microsoft.com/office/powerpoint/2010/main" val="416839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29" name="组合 28"/>
          <p:cNvGrpSpPr/>
          <p:nvPr/>
        </p:nvGrpSpPr>
        <p:grpSpPr>
          <a:xfrm>
            <a:off x="4030551" y="1132696"/>
            <a:ext cx="4240212" cy="5384800"/>
            <a:chOff x="4017963" y="1165225"/>
            <a:chExt cx="4240212" cy="5384800"/>
          </a:xfrm>
        </p:grpSpPr>
        <p:sp>
          <p:nvSpPr>
            <p:cNvPr id="28" name="Freeform 8"/>
            <p:cNvSpPr>
              <a:spLocks/>
            </p:cNvSpPr>
            <p:nvPr/>
          </p:nvSpPr>
          <p:spPr bwMode="auto">
            <a:xfrm flipH="1">
              <a:off x="4164014" y="5303838"/>
              <a:ext cx="138112" cy="177800"/>
            </a:xfrm>
            <a:custGeom>
              <a:avLst/>
              <a:gdLst>
                <a:gd name="T0" fmla="*/ 14 w 66"/>
                <a:gd name="T1" fmla="*/ 4 h 85"/>
                <a:gd name="T2" fmla="*/ 30 w 66"/>
                <a:gd name="T3" fmla="*/ 5 h 85"/>
                <a:gd name="T4" fmla="*/ 33 w 66"/>
                <a:gd name="T5" fmla="*/ 64 h 85"/>
                <a:gd name="T6" fmla="*/ 14 w 66"/>
                <a:gd name="T7" fmla="*/ 4 h 85"/>
              </a:gdLst>
              <a:ahLst/>
              <a:cxnLst>
                <a:cxn ang="0">
                  <a:pos x="T0" y="T1"/>
                </a:cxn>
                <a:cxn ang="0">
                  <a:pos x="T2" y="T3"/>
                </a:cxn>
                <a:cxn ang="0">
                  <a:pos x="T4" y="T5"/>
                </a:cxn>
                <a:cxn ang="0">
                  <a:pos x="T6" y="T7"/>
                </a:cxn>
              </a:cxnLst>
              <a:rect l="0" t="0" r="r" b="b"/>
              <a:pathLst>
                <a:path w="66" h="85">
                  <a:moveTo>
                    <a:pt x="14" y="4"/>
                  </a:moveTo>
                  <a:cubicBezTo>
                    <a:pt x="14" y="4"/>
                    <a:pt x="21" y="0"/>
                    <a:pt x="30" y="5"/>
                  </a:cubicBezTo>
                  <a:cubicBezTo>
                    <a:pt x="40" y="11"/>
                    <a:pt x="66" y="42"/>
                    <a:pt x="33" y="64"/>
                  </a:cubicBezTo>
                  <a:cubicBezTo>
                    <a:pt x="0" y="85"/>
                    <a:pt x="14" y="4"/>
                    <a:pt x="14" y="4"/>
                  </a:cubicBezTo>
                  <a:close/>
                </a:path>
              </a:pathLst>
            </a:custGeom>
            <a:solidFill>
              <a:srgbClr val="26ABAD"/>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8"/>
            <p:cNvSpPr>
              <a:spLocks/>
            </p:cNvSpPr>
            <p:nvPr/>
          </p:nvSpPr>
          <p:spPr bwMode="auto">
            <a:xfrm flipH="1">
              <a:off x="4640263" y="4371976"/>
              <a:ext cx="138112" cy="177800"/>
            </a:xfrm>
            <a:custGeom>
              <a:avLst/>
              <a:gdLst>
                <a:gd name="T0" fmla="*/ 14 w 66"/>
                <a:gd name="T1" fmla="*/ 4 h 85"/>
                <a:gd name="T2" fmla="*/ 30 w 66"/>
                <a:gd name="T3" fmla="*/ 5 h 85"/>
                <a:gd name="T4" fmla="*/ 33 w 66"/>
                <a:gd name="T5" fmla="*/ 64 h 85"/>
                <a:gd name="T6" fmla="*/ 14 w 66"/>
                <a:gd name="T7" fmla="*/ 4 h 85"/>
              </a:gdLst>
              <a:ahLst/>
              <a:cxnLst>
                <a:cxn ang="0">
                  <a:pos x="T0" y="T1"/>
                </a:cxn>
                <a:cxn ang="0">
                  <a:pos x="T2" y="T3"/>
                </a:cxn>
                <a:cxn ang="0">
                  <a:pos x="T4" y="T5"/>
                </a:cxn>
                <a:cxn ang="0">
                  <a:pos x="T6" y="T7"/>
                </a:cxn>
              </a:cxnLst>
              <a:rect l="0" t="0" r="r" b="b"/>
              <a:pathLst>
                <a:path w="66" h="85">
                  <a:moveTo>
                    <a:pt x="14" y="4"/>
                  </a:moveTo>
                  <a:cubicBezTo>
                    <a:pt x="14" y="4"/>
                    <a:pt x="21" y="0"/>
                    <a:pt x="30" y="5"/>
                  </a:cubicBezTo>
                  <a:cubicBezTo>
                    <a:pt x="40" y="11"/>
                    <a:pt x="66" y="42"/>
                    <a:pt x="33" y="64"/>
                  </a:cubicBezTo>
                  <a:cubicBezTo>
                    <a:pt x="0" y="85"/>
                    <a:pt x="14" y="4"/>
                    <a:pt x="14" y="4"/>
                  </a:cubicBezTo>
                  <a:close/>
                </a:path>
              </a:pathLst>
            </a:custGeom>
            <a:solidFill>
              <a:srgbClr val="EB9D38"/>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8"/>
            <p:cNvSpPr>
              <a:spLocks/>
            </p:cNvSpPr>
            <p:nvPr/>
          </p:nvSpPr>
          <p:spPr bwMode="auto">
            <a:xfrm>
              <a:off x="7556501" y="4368800"/>
              <a:ext cx="138112" cy="177800"/>
            </a:xfrm>
            <a:custGeom>
              <a:avLst/>
              <a:gdLst>
                <a:gd name="T0" fmla="*/ 14 w 66"/>
                <a:gd name="T1" fmla="*/ 4 h 85"/>
                <a:gd name="T2" fmla="*/ 30 w 66"/>
                <a:gd name="T3" fmla="*/ 5 h 85"/>
                <a:gd name="T4" fmla="*/ 33 w 66"/>
                <a:gd name="T5" fmla="*/ 64 h 85"/>
                <a:gd name="T6" fmla="*/ 14 w 66"/>
                <a:gd name="T7" fmla="*/ 4 h 85"/>
              </a:gdLst>
              <a:ahLst/>
              <a:cxnLst>
                <a:cxn ang="0">
                  <a:pos x="T0" y="T1"/>
                </a:cxn>
                <a:cxn ang="0">
                  <a:pos x="T2" y="T3"/>
                </a:cxn>
                <a:cxn ang="0">
                  <a:pos x="T4" y="T5"/>
                </a:cxn>
                <a:cxn ang="0">
                  <a:pos x="T6" y="T7"/>
                </a:cxn>
              </a:cxnLst>
              <a:rect l="0" t="0" r="r" b="b"/>
              <a:pathLst>
                <a:path w="66" h="85">
                  <a:moveTo>
                    <a:pt x="14" y="4"/>
                  </a:moveTo>
                  <a:cubicBezTo>
                    <a:pt x="14" y="4"/>
                    <a:pt x="21" y="0"/>
                    <a:pt x="30" y="5"/>
                  </a:cubicBezTo>
                  <a:cubicBezTo>
                    <a:pt x="40" y="11"/>
                    <a:pt x="66" y="42"/>
                    <a:pt x="33" y="64"/>
                  </a:cubicBezTo>
                  <a:cubicBezTo>
                    <a:pt x="0" y="85"/>
                    <a:pt x="14" y="4"/>
                    <a:pt x="14" y="4"/>
                  </a:cubicBezTo>
                  <a:close/>
                </a:path>
              </a:pathLst>
            </a:custGeom>
            <a:solidFill>
              <a:srgbClr val="EB9D38"/>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 name="Freeform 5"/>
            <p:cNvSpPr>
              <a:spLocks/>
            </p:cNvSpPr>
            <p:nvPr/>
          </p:nvSpPr>
          <p:spPr bwMode="auto">
            <a:xfrm>
              <a:off x="6704013" y="2798763"/>
              <a:ext cx="106362" cy="73025"/>
            </a:xfrm>
            <a:custGeom>
              <a:avLst/>
              <a:gdLst>
                <a:gd name="T0" fmla="*/ 67 w 67"/>
                <a:gd name="T1" fmla="*/ 46 h 46"/>
                <a:gd name="T2" fmla="*/ 0 w 67"/>
                <a:gd name="T3" fmla="*/ 46 h 46"/>
                <a:gd name="T4" fmla="*/ 36 w 67"/>
                <a:gd name="T5" fmla="*/ 0 h 46"/>
                <a:gd name="T6" fmla="*/ 59 w 67"/>
                <a:gd name="T7" fmla="*/ 10 h 46"/>
                <a:gd name="T8" fmla="*/ 67 w 67"/>
                <a:gd name="T9" fmla="*/ 46 h 46"/>
              </a:gdLst>
              <a:ahLst/>
              <a:cxnLst>
                <a:cxn ang="0">
                  <a:pos x="T0" y="T1"/>
                </a:cxn>
                <a:cxn ang="0">
                  <a:pos x="T2" y="T3"/>
                </a:cxn>
                <a:cxn ang="0">
                  <a:pos x="T4" y="T5"/>
                </a:cxn>
                <a:cxn ang="0">
                  <a:pos x="T6" y="T7"/>
                </a:cxn>
                <a:cxn ang="0">
                  <a:pos x="T8" y="T9"/>
                </a:cxn>
              </a:cxnLst>
              <a:rect l="0" t="0" r="r" b="b"/>
              <a:pathLst>
                <a:path w="67" h="46">
                  <a:moveTo>
                    <a:pt x="67" y="46"/>
                  </a:moveTo>
                  <a:lnTo>
                    <a:pt x="0" y="46"/>
                  </a:lnTo>
                  <a:lnTo>
                    <a:pt x="36" y="0"/>
                  </a:lnTo>
                  <a:lnTo>
                    <a:pt x="59" y="10"/>
                  </a:lnTo>
                  <a:lnTo>
                    <a:pt x="67" y="46"/>
                  </a:lnTo>
                  <a:close/>
                </a:path>
              </a:pathLst>
            </a:custGeom>
            <a:solidFill>
              <a:srgbClr val="FCC6AE"/>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 name="Freeform 6"/>
            <p:cNvSpPr>
              <a:spLocks/>
            </p:cNvSpPr>
            <p:nvPr/>
          </p:nvSpPr>
          <p:spPr bwMode="auto">
            <a:xfrm>
              <a:off x="4078288" y="1357313"/>
              <a:ext cx="4179887" cy="5038725"/>
            </a:xfrm>
            <a:custGeom>
              <a:avLst/>
              <a:gdLst>
                <a:gd name="T0" fmla="*/ 1000 w 2000"/>
                <a:gd name="T1" fmla="*/ 2384 h 2412"/>
                <a:gd name="T2" fmla="*/ 1905 w 2000"/>
                <a:gd name="T3" fmla="*/ 2210 h 2412"/>
                <a:gd name="T4" fmla="*/ 1902 w 2000"/>
                <a:gd name="T5" fmla="*/ 1856 h 2412"/>
                <a:gd name="T6" fmla="*/ 1284 w 2000"/>
                <a:gd name="T7" fmla="*/ 691 h 2412"/>
                <a:gd name="T8" fmla="*/ 1284 w 2000"/>
                <a:gd name="T9" fmla="*/ 99 h 2412"/>
                <a:gd name="T10" fmla="*/ 1376 w 2000"/>
                <a:gd name="T11" fmla="*/ 0 h 2412"/>
                <a:gd name="T12" fmla="*/ 625 w 2000"/>
                <a:gd name="T13" fmla="*/ 0 h 2412"/>
                <a:gd name="T14" fmla="*/ 716 w 2000"/>
                <a:gd name="T15" fmla="*/ 99 h 2412"/>
                <a:gd name="T16" fmla="*/ 716 w 2000"/>
                <a:gd name="T17" fmla="*/ 691 h 2412"/>
                <a:gd name="T18" fmla="*/ 99 w 2000"/>
                <a:gd name="T19" fmla="*/ 1856 h 2412"/>
                <a:gd name="T20" fmla="*/ 96 w 2000"/>
                <a:gd name="T21" fmla="*/ 2210 h 2412"/>
                <a:gd name="T22" fmla="*/ 1000 w 2000"/>
                <a:gd name="T23" fmla="*/ 2384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0" h="2412">
                  <a:moveTo>
                    <a:pt x="1000" y="2384"/>
                  </a:moveTo>
                  <a:cubicBezTo>
                    <a:pt x="1775" y="2384"/>
                    <a:pt x="1743" y="2412"/>
                    <a:pt x="1905" y="2210"/>
                  </a:cubicBezTo>
                  <a:cubicBezTo>
                    <a:pt x="2000" y="2055"/>
                    <a:pt x="1902" y="1856"/>
                    <a:pt x="1902" y="1856"/>
                  </a:cubicBezTo>
                  <a:cubicBezTo>
                    <a:pt x="1284" y="691"/>
                    <a:pt x="1284" y="691"/>
                    <a:pt x="1284" y="691"/>
                  </a:cubicBezTo>
                  <a:cubicBezTo>
                    <a:pt x="1284" y="99"/>
                    <a:pt x="1284" y="99"/>
                    <a:pt x="1284" y="99"/>
                  </a:cubicBezTo>
                  <a:cubicBezTo>
                    <a:pt x="1376" y="0"/>
                    <a:pt x="1376" y="0"/>
                    <a:pt x="1376" y="0"/>
                  </a:cubicBezTo>
                  <a:cubicBezTo>
                    <a:pt x="625" y="0"/>
                    <a:pt x="625" y="0"/>
                    <a:pt x="625" y="0"/>
                  </a:cubicBezTo>
                  <a:cubicBezTo>
                    <a:pt x="716" y="99"/>
                    <a:pt x="716" y="99"/>
                    <a:pt x="716" y="99"/>
                  </a:cubicBezTo>
                  <a:cubicBezTo>
                    <a:pt x="716" y="691"/>
                    <a:pt x="716" y="691"/>
                    <a:pt x="716" y="691"/>
                  </a:cubicBezTo>
                  <a:cubicBezTo>
                    <a:pt x="99" y="1856"/>
                    <a:pt x="99" y="1856"/>
                    <a:pt x="99" y="1856"/>
                  </a:cubicBezTo>
                  <a:cubicBezTo>
                    <a:pt x="99" y="1856"/>
                    <a:pt x="0" y="2055"/>
                    <a:pt x="96" y="2210"/>
                  </a:cubicBezTo>
                  <a:cubicBezTo>
                    <a:pt x="258" y="2412"/>
                    <a:pt x="225" y="2384"/>
                    <a:pt x="1000" y="2384"/>
                  </a:cubicBezTo>
                  <a:close/>
                </a:path>
              </a:pathLst>
            </a:custGeom>
            <a:gradFill>
              <a:gsLst>
                <a:gs pos="51389">
                  <a:schemeClr val="bg1"/>
                </a:gs>
                <a:gs pos="32000">
                  <a:schemeClr val="bg1">
                    <a:lumMod val="85000"/>
                  </a:schemeClr>
                </a:gs>
                <a:gs pos="81000">
                  <a:schemeClr val="bg1">
                    <a:lumMod val="75000"/>
                  </a:schemeClr>
                </a:gs>
                <a:gs pos="100000">
                  <a:schemeClr val="bg1"/>
                </a:gs>
                <a:gs pos="12000">
                  <a:schemeClr val="bg1">
                    <a:lumMod val="95000"/>
                  </a:schemeClr>
                </a:gs>
              </a:gsLst>
              <a:lin ang="0" scaled="0"/>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1" name="Freeform 7"/>
            <p:cNvSpPr>
              <a:spLocks/>
            </p:cNvSpPr>
            <p:nvPr/>
          </p:nvSpPr>
          <p:spPr bwMode="auto">
            <a:xfrm>
              <a:off x="5307013" y="1165225"/>
              <a:ext cx="1722437" cy="220663"/>
            </a:xfrm>
            <a:custGeom>
              <a:avLst/>
              <a:gdLst>
                <a:gd name="T0" fmla="*/ 824 w 824"/>
                <a:gd name="T1" fmla="*/ 53 h 106"/>
                <a:gd name="T2" fmla="*/ 771 w 824"/>
                <a:gd name="T3" fmla="*/ 106 h 106"/>
                <a:gd name="T4" fmla="*/ 53 w 824"/>
                <a:gd name="T5" fmla="*/ 106 h 106"/>
                <a:gd name="T6" fmla="*/ 0 w 824"/>
                <a:gd name="T7" fmla="*/ 53 h 106"/>
                <a:gd name="T8" fmla="*/ 0 w 824"/>
                <a:gd name="T9" fmla="*/ 53 h 106"/>
                <a:gd name="T10" fmla="*/ 53 w 824"/>
                <a:gd name="T11" fmla="*/ 0 h 106"/>
                <a:gd name="T12" fmla="*/ 771 w 824"/>
                <a:gd name="T13" fmla="*/ 0 h 106"/>
                <a:gd name="T14" fmla="*/ 824 w 824"/>
                <a:gd name="T15" fmla="*/ 53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4" h="106">
                  <a:moveTo>
                    <a:pt x="824" y="53"/>
                  </a:moveTo>
                  <a:cubicBezTo>
                    <a:pt x="824" y="82"/>
                    <a:pt x="801" y="106"/>
                    <a:pt x="771" y="106"/>
                  </a:cubicBezTo>
                  <a:cubicBezTo>
                    <a:pt x="53" y="106"/>
                    <a:pt x="53" y="106"/>
                    <a:pt x="53" y="106"/>
                  </a:cubicBezTo>
                  <a:cubicBezTo>
                    <a:pt x="24" y="106"/>
                    <a:pt x="0" y="82"/>
                    <a:pt x="0" y="53"/>
                  </a:cubicBezTo>
                  <a:cubicBezTo>
                    <a:pt x="0" y="53"/>
                    <a:pt x="0" y="53"/>
                    <a:pt x="0" y="53"/>
                  </a:cubicBezTo>
                  <a:cubicBezTo>
                    <a:pt x="0" y="24"/>
                    <a:pt x="24" y="0"/>
                    <a:pt x="53" y="0"/>
                  </a:cubicBezTo>
                  <a:cubicBezTo>
                    <a:pt x="771" y="0"/>
                    <a:pt x="771" y="0"/>
                    <a:pt x="771" y="0"/>
                  </a:cubicBezTo>
                  <a:cubicBezTo>
                    <a:pt x="801" y="0"/>
                    <a:pt x="824" y="24"/>
                    <a:pt x="824" y="53"/>
                  </a:cubicBezTo>
                  <a:close/>
                </a:path>
              </a:pathLst>
            </a:custGeom>
            <a:gradFill>
              <a:gsLst>
                <a:gs pos="51389">
                  <a:schemeClr val="bg1"/>
                </a:gs>
                <a:gs pos="32000">
                  <a:schemeClr val="bg1">
                    <a:lumMod val="85000"/>
                  </a:schemeClr>
                </a:gs>
                <a:gs pos="81000">
                  <a:schemeClr val="bg1">
                    <a:lumMod val="75000"/>
                  </a:schemeClr>
                </a:gs>
                <a:gs pos="100000">
                  <a:schemeClr val="bg1"/>
                </a:gs>
                <a:gs pos="12000">
                  <a:schemeClr val="bg1">
                    <a:lumMod val="95000"/>
                  </a:schemeClr>
                </a:gs>
              </a:gsLst>
              <a:lin ang="0" scaled="0"/>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2" name="Freeform 8"/>
            <p:cNvSpPr>
              <a:spLocks/>
            </p:cNvSpPr>
            <p:nvPr/>
          </p:nvSpPr>
          <p:spPr bwMode="auto">
            <a:xfrm>
              <a:off x="8042275" y="5275263"/>
              <a:ext cx="138112" cy="177800"/>
            </a:xfrm>
            <a:custGeom>
              <a:avLst/>
              <a:gdLst>
                <a:gd name="T0" fmla="*/ 14 w 66"/>
                <a:gd name="T1" fmla="*/ 4 h 85"/>
                <a:gd name="T2" fmla="*/ 30 w 66"/>
                <a:gd name="T3" fmla="*/ 5 h 85"/>
                <a:gd name="T4" fmla="*/ 33 w 66"/>
                <a:gd name="T5" fmla="*/ 64 h 85"/>
                <a:gd name="T6" fmla="*/ 14 w 66"/>
                <a:gd name="T7" fmla="*/ 4 h 85"/>
              </a:gdLst>
              <a:ahLst/>
              <a:cxnLst>
                <a:cxn ang="0">
                  <a:pos x="T0" y="T1"/>
                </a:cxn>
                <a:cxn ang="0">
                  <a:pos x="T2" y="T3"/>
                </a:cxn>
                <a:cxn ang="0">
                  <a:pos x="T4" y="T5"/>
                </a:cxn>
                <a:cxn ang="0">
                  <a:pos x="T6" y="T7"/>
                </a:cxn>
              </a:cxnLst>
              <a:rect l="0" t="0" r="r" b="b"/>
              <a:pathLst>
                <a:path w="66" h="85">
                  <a:moveTo>
                    <a:pt x="14" y="4"/>
                  </a:moveTo>
                  <a:cubicBezTo>
                    <a:pt x="14" y="4"/>
                    <a:pt x="21" y="0"/>
                    <a:pt x="30" y="5"/>
                  </a:cubicBezTo>
                  <a:cubicBezTo>
                    <a:pt x="40" y="11"/>
                    <a:pt x="66" y="42"/>
                    <a:pt x="33" y="64"/>
                  </a:cubicBezTo>
                  <a:cubicBezTo>
                    <a:pt x="0" y="85"/>
                    <a:pt x="14" y="4"/>
                    <a:pt x="14" y="4"/>
                  </a:cubicBezTo>
                  <a:close/>
                </a:path>
              </a:pathLst>
            </a:custGeom>
            <a:solidFill>
              <a:srgbClr val="26ABAD"/>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Freeform 9"/>
            <p:cNvSpPr>
              <a:spLocks/>
            </p:cNvSpPr>
            <p:nvPr/>
          </p:nvSpPr>
          <p:spPr bwMode="auto">
            <a:xfrm>
              <a:off x="7516813" y="4344988"/>
              <a:ext cx="182562" cy="173038"/>
            </a:xfrm>
            <a:custGeom>
              <a:avLst/>
              <a:gdLst>
                <a:gd name="T0" fmla="*/ 80 w 88"/>
                <a:gd name="T1" fmla="*/ 83 h 83"/>
                <a:gd name="T2" fmla="*/ 62 w 88"/>
                <a:gd name="T3" fmla="*/ 24 h 83"/>
                <a:gd name="T4" fmla="*/ 0 w 88"/>
                <a:gd name="T5" fmla="*/ 28 h 83"/>
                <a:gd name="T6" fmla="*/ 80 w 88"/>
                <a:gd name="T7" fmla="*/ 83 h 83"/>
              </a:gdLst>
              <a:ahLst/>
              <a:cxnLst>
                <a:cxn ang="0">
                  <a:pos x="T0" y="T1"/>
                </a:cxn>
                <a:cxn ang="0">
                  <a:pos x="T2" y="T3"/>
                </a:cxn>
                <a:cxn ang="0">
                  <a:pos x="T4" y="T5"/>
                </a:cxn>
                <a:cxn ang="0">
                  <a:pos x="T6" y="T7"/>
                </a:cxn>
              </a:cxnLst>
              <a:rect l="0" t="0" r="r" b="b"/>
              <a:pathLst>
                <a:path w="88" h="83">
                  <a:moveTo>
                    <a:pt x="80" y="83"/>
                  </a:moveTo>
                  <a:cubicBezTo>
                    <a:pt x="80" y="83"/>
                    <a:pt x="88" y="48"/>
                    <a:pt x="62" y="24"/>
                  </a:cubicBezTo>
                  <a:cubicBezTo>
                    <a:pt x="35" y="0"/>
                    <a:pt x="5" y="28"/>
                    <a:pt x="0" y="28"/>
                  </a:cubicBezTo>
                  <a:lnTo>
                    <a:pt x="80" y="83"/>
                  </a:lnTo>
                  <a:close/>
                </a:path>
              </a:pathLst>
            </a:custGeom>
            <a:solidFill>
              <a:srgbClr val="FBE29B"/>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Freeform 10"/>
            <p:cNvSpPr>
              <a:spLocks/>
            </p:cNvSpPr>
            <p:nvPr/>
          </p:nvSpPr>
          <p:spPr bwMode="auto">
            <a:xfrm>
              <a:off x="5187950" y="2794000"/>
              <a:ext cx="1965325" cy="1181100"/>
            </a:xfrm>
            <a:custGeom>
              <a:avLst/>
              <a:gdLst>
                <a:gd name="T0" fmla="*/ 185 w 940"/>
                <a:gd name="T1" fmla="*/ 3 h 565"/>
                <a:gd name="T2" fmla="*/ 767 w 940"/>
                <a:gd name="T3" fmla="*/ 28 h 565"/>
                <a:gd name="T4" fmla="*/ 753 w 940"/>
                <a:gd name="T5" fmla="*/ 3 h 565"/>
                <a:gd name="T6" fmla="*/ 753 w 940"/>
                <a:gd name="T7" fmla="*/ 0 h 565"/>
                <a:gd name="T8" fmla="*/ 940 w 940"/>
                <a:gd name="T9" fmla="*/ 355 h 565"/>
                <a:gd name="T10" fmla="*/ 686 w 940"/>
                <a:gd name="T11" fmla="*/ 521 h 565"/>
                <a:gd name="T12" fmla="*/ 0 w 940"/>
                <a:gd name="T13" fmla="*/ 354 h 565"/>
                <a:gd name="T14" fmla="*/ 185 w 940"/>
                <a:gd name="T15" fmla="*/ 3 h 5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0" h="565">
                  <a:moveTo>
                    <a:pt x="185" y="3"/>
                  </a:moveTo>
                  <a:cubicBezTo>
                    <a:pt x="252" y="64"/>
                    <a:pt x="629" y="82"/>
                    <a:pt x="767" y="28"/>
                  </a:cubicBezTo>
                  <a:cubicBezTo>
                    <a:pt x="770" y="25"/>
                    <a:pt x="777" y="9"/>
                    <a:pt x="753" y="3"/>
                  </a:cubicBezTo>
                  <a:cubicBezTo>
                    <a:pt x="753" y="0"/>
                    <a:pt x="753" y="0"/>
                    <a:pt x="753" y="0"/>
                  </a:cubicBezTo>
                  <a:cubicBezTo>
                    <a:pt x="765" y="0"/>
                    <a:pt x="842" y="64"/>
                    <a:pt x="940" y="355"/>
                  </a:cubicBezTo>
                  <a:cubicBezTo>
                    <a:pt x="940" y="355"/>
                    <a:pt x="854" y="483"/>
                    <a:pt x="686" y="521"/>
                  </a:cubicBezTo>
                  <a:cubicBezTo>
                    <a:pt x="491" y="565"/>
                    <a:pt x="123" y="519"/>
                    <a:pt x="0" y="354"/>
                  </a:cubicBezTo>
                  <a:cubicBezTo>
                    <a:pt x="114" y="36"/>
                    <a:pt x="185" y="3"/>
                    <a:pt x="185" y="3"/>
                  </a:cubicBezTo>
                  <a:close/>
                </a:path>
              </a:pathLst>
            </a:custGeom>
            <a:gradFill>
              <a:gsLst>
                <a:gs pos="100000">
                  <a:srgbClr val="F98E60"/>
                </a:gs>
                <a:gs pos="31000">
                  <a:srgbClr val="F98E60"/>
                </a:gs>
                <a:gs pos="91000">
                  <a:srgbClr val="DE5C49">
                    <a:lumMod val="90000"/>
                  </a:srgbClr>
                </a:gs>
              </a:gsLst>
              <a:lin ang="5400000" scaled="0"/>
            </a:gradFill>
            <a:ln w="12700">
              <a:gradFill>
                <a:gsLst>
                  <a:gs pos="0">
                    <a:srgbClr val="FBD0C1"/>
                  </a:gs>
                  <a:gs pos="100000">
                    <a:srgbClr val="FAA782"/>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Freeform 12"/>
            <p:cNvSpPr>
              <a:spLocks/>
            </p:cNvSpPr>
            <p:nvPr/>
          </p:nvSpPr>
          <p:spPr bwMode="auto">
            <a:xfrm>
              <a:off x="5575300" y="2800350"/>
              <a:ext cx="1223962" cy="128588"/>
            </a:xfrm>
            <a:custGeom>
              <a:avLst/>
              <a:gdLst>
                <a:gd name="T0" fmla="*/ 33 w 586"/>
                <a:gd name="T1" fmla="*/ 18 h 61"/>
                <a:gd name="T2" fmla="*/ 86 w 586"/>
                <a:gd name="T3" fmla="*/ 32 h 61"/>
                <a:gd name="T4" fmla="*/ 141 w 586"/>
                <a:gd name="T5" fmla="*/ 41 h 61"/>
                <a:gd name="T6" fmla="*/ 178 w 586"/>
                <a:gd name="T7" fmla="*/ 46 h 61"/>
                <a:gd name="T8" fmla="*/ 251 w 586"/>
                <a:gd name="T9" fmla="*/ 51 h 61"/>
                <a:gd name="T10" fmla="*/ 325 w 586"/>
                <a:gd name="T11" fmla="*/ 53 h 61"/>
                <a:gd name="T12" fmla="*/ 399 w 586"/>
                <a:gd name="T13" fmla="*/ 52 h 61"/>
                <a:gd name="T14" fmla="*/ 473 w 586"/>
                <a:gd name="T15" fmla="*/ 46 h 61"/>
                <a:gd name="T16" fmla="*/ 510 w 586"/>
                <a:gd name="T17" fmla="*/ 41 h 61"/>
                <a:gd name="T18" fmla="*/ 537 w 586"/>
                <a:gd name="T19" fmla="*/ 36 h 61"/>
                <a:gd name="T20" fmla="*/ 581 w 586"/>
                <a:gd name="T21" fmla="*/ 24 h 61"/>
                <a:gd name="T22" fmla="*/ 583 w 586"/>
                <a:gd name="T23" fmla="*/ 21 h 61"/>
                <a:gd name="T24" fmla="*/ 584 w 586"/>
                <a:gd name="T25" fmla="*/ 15 h 61"/>
                <a:gd name="T26" fmla="*/ 584 w 586"/>
                <a:gd name="T27" fmla="*/ 11 h 61"/>
                <a:gd name="T28" fmla="*/ 581 w 586"/>
                <a:gd name="T29" fmla="*/ 7 h 61"/>
                <a:gd name="T30" fmla="*/ 577 w 586"/>
                <a:gd name="T31" fmla="*/ 3 h 61"/>
                <a:gd name="T32" fmla="*/ 568 w 586"/>
                <a:gd name="T33" fmla="*/ 0 h 61"/>
                <a:gd name="T34" fmla="*/ 577 w 586"/>
                <a:gd name="T35" fmla="*/ 3 h 61"/>
                <a:gd name="T36" fmla="*/ 582 w 586"/>
                <a:gd name="T37" fmla="*/ 7 h 61"/>
                <a:gd name="T38" fmla="*/ 585 w 586"/>
                <a:gd name="T39" fmla="*/ 11 h 61"/>
                <a:gd name="T40" fmla="*/ 586 w 586"/>
                <a:gd name="T41" fmla="*/ 15 h 61"/>
                <a:gd name="T42" fmla="*/ 585 w 586"/>
                <a:gd name="T43" fmla="*/ 22 h 61"/>
                <a:gd name="T44" fmla="*/ 582 w 586"/>
                <a:gd name="T45" fmla="*/ 26 h 61"/>
                <a:gd name="T46" fmla="*/ 547 w 586"/>
                <a:gd name="T47" fmla="*/ 38 h 61"/>
                <a:gd name="T48" fmla="*/ 529 w 586"/>
                <a:gd name="T49" fmla="*/ 42 h 61"/>
                <a:gd name="T50" fmla="*/ 492 w 586"/>
                <a:gd name="T51" fmla="*/ 49 h 61"/>
                <a:gd name="T52" fmla="*/ 455 w 586"/>
                <a:gd name="T53" fmla="*/ 54 h 61"/>
                <a:gd name="T54" fmla="*/ 400 w 586"/>
                <a:gd name="T55" fmla="*/ 59 h 61"/>
                <a:gd name="T56" fmla="*/ 325 w 586"/>
                <a:gd name="T57" fmla="*/ 61 h 61"/>
                <a:gd name="T58" fmla="*/ 288 w 586"/>
                <a:gd name="T59" fmla="*/ 61 h 61"/>
                <a:gd name="T60" fmla="*/ 214 w 586"/>
                <a:gd name="T61" fmla="*/ 56 h 61"/>
                <a:gd name="T62" fmla="*/ 140 w 586"/>
                <a:gd name="T63" fmla="*/ 47 h 61"/>
                <a:gd name="T64" fmla="*/ 67 w 586"/>
                <a:gd name="T65" fmla="*/ 32 h 61"/>
                <a:gd name="T66" fmla="*/ 0 w 586"/>
                <a:gd name="T6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6" h="61">
                  <a:moveTo>
                    <a:pt x="0" y="0"/>
                  </a:moveTo>
                  <a:cubicBezTo>
                    <a:pt x="10" y="8"/>
                    <a:pt x="21" y="13"/>
                    <a:pt x="33" y="18"/>
                  </a:cubicBezTo>
                  <a:cubicBezTo>
                    <a:pt x="44" y="22"/>
                    <a:pt x="56" y="25"/>
                    <a:pt x="68" y="28"/>
                  </a:cubicBezTo>
                  <a:cubicBezTo>
                    <a:pt x="74" y="29"/>
                    <a:pt x="80" y="31"/>
                    <a:pt x="86" y="32"/>
                  </a:cubicBezTo>
                  <a:cubicBezTo>
                    <a:pt x="92" y="33"/>
                    <a:pt x="98" y="35"/>
                    <a:pt x="104" y="36"/>
                  </a:cubicBezTo>
                  <a:cubicBezTo>
                    <a:pt x="116" y="38"/>
                    <a:pt x="129" y="40"/>
                    <a:pt x="141" y="41"/>
                  </a:cubicBezTo>
                  <a:cubicBezTo>
                    <a:pt x="159" y="44"/>
                    <a:pt x="159" y="44"/>
                    <a:pt x="159" y="44"/>
                  </a:cubicBezTo>
                  <a:cubicBezTo>
                    <a:pt x="178" y="46"/>
                    <a:pt x="178" y="46"/>
                    <a:pt x="178" y="46"/>
                  </a:cubicBezTo>
                  <a:cubicBezTo>
                    <a:pt x="190" y="47"/>
                    <a:pt x="202" y="48"/>
                    <a:pt x="214" y="49"/>
                  </a:cubicBezTo>
                  <a:cubicBezTo>
                    <a:pt x="227" y="50"/>
                    <a:pt x="239" y="51"/>
                    <a:pt x="251" y="51"/>
                  </a:cubicBezTo>
                  <a:cubicBezTo>
                    <a:pt x="264" y="52"/>
                    <a:pt x="276" y="52"/>
                    <a:pt x="288" y="53"/>
                  </a:cubicBezTo>
                  <a:cubicBezTo>
                    <a:pt x="325" y="53"/>
                    <a:pt x="325" y="53"/>
                    <a:pt x="325" y="53"/>
                  </a:cubicBezTo>
                  <a:cubicBezTo>
                    <a:pt x="338" y="53"/>
                    <a:pt x="350" y="53"/>
                    <a:pt x="362" y="53"/>
                  </a:cubicBezTo>
                  <a:cubicBezTo>
                    <a:pt x="375" y="53"/>
                    <a:pt x="387" y="52"/>
                    <a:pt x="399" y="52"/>
                  </a:cubicBezTo>
                  <a:cubicBezTo>
                    <a:pt x="412" y="51"/>
                    <a:pt x="424" y="51"/>
                    <a:pt x="436" y="50"/>
                  </a:cubicBezTo>
                  <a:cubicBezTo>
                    <a:pt x="448" y="49"/>
                    <a:pt x="461" y="48"/>
                    <a:pt x="473" y="46"/>
                  </a:cubicBezTo>
                  <a:cubicBezTo>
                    <a:pt x="479" y="46"/>
                    <a:pt x="485" y="45"/>
                    <a:pt x="491" y="44"/>
                  </a:cubicBezTo>
                  <a:cubicBezTo>
                    <a:pt x="497" y="43"/>
                    <a:pt x="503" y="42"/>
                    <a:pt x="510" y="41"/>
                  </a:cubicBezTo>
                  <a:cubicBezTo>
                    <a:pt x="516" y="41"/>
                    <a:pt x="522" y="39"/>
                    <a:pt x="528" y="38"/>
                  </a:cubicBezTo>
                  <a:cubicBezTo>
                    <a:pt x="537" y="36"/>
                    <a:pt x="537" y="36"/>
                    <a:pt x="537" y="36"/>
                  </a:cubicBezTo>
                  <a:cubicBezTo>
                    <a:pt x="546" y="34"/>
                    <a:pt x="546" y="34"/>
                    <a:pt x="546" y="34"/>
                  </a:cubicBezTo>
                  <a:cubicBezTo>
                    <a:pt x="558" y="32"/>
                    <a:pt x="570" y="28"/>
                    <a:pt x="581" y="24"/>
                  </a:cubicBezTo>
                  <a:cubicBezTo>
                    <a:pt x="581" y="24"/>
                    <a:pt x="581" y="24"/>
                    <a:pt x="581" y="24"/>
                  </a:cubicBezTo>
                  <a:cubicBezTo>
                    <a:pt x="582" y="24"/>
                    <a:pt x="583" y="22"/>
                    <a:pt x="583" y="21"/>
                  </a:cubicBezTo>
                  <a:cubicBezTo>
                    <a:pt x="584" y="20"/>
                    <a:pt x="584" y="19"/>
                    <a:pt x="584" y="17"/>
                  </a:cubicBezTo>
                  <a:cubicBezTo>
                    <a:pt x="584" y="16"/>
                    <a:pt x="585" y="16"/>
                    <a:pt x="584" y="15"/>
                  </a:cubicBezTo>
                  <a:cubicBezTo>
                    <a:pt x="584" y="14"/>
                    <a:pt x="584" y="14"/>
                    <a:pt x="584" y="13"/>
                  </a:cubicBezTo>
                  <a:cubicBezTo>
                    <a:pt x="584" y="12"/>
                    <a:pt x="584" y="12"/>
                    <a:pt x="584" y="11"/>
                  </a:cubicBezTo>
                  <a:cubicBezTo>
                    <a:pt x="583" y="10"/>
                    <a:pt x="583" y="10"/>
                    <a:pt x="583" y="9"/>
                  </a:cubicBezTo>
                  <a:cubicBezTo>
                    <a:pt x="582" y="9"/>
                    <a:pt x="582" y="8"/>
                    <a:pt x="581" y="7"/>
                  </a:cubicBezTo>
                  <a:cubicBezTo>
                    <a:pt x="581" y="7"/>
                    <a:pt x="581" y="6"/>
                    <a:pt x="580" y="6"/>
                  </a:cubicBezTo>
                  <a:cubicBezTo>
                    <a:pt x="579" y="5"/>
                    <a:pt x="578" y="4"/>
                    <a:pt x="577" y="3"/>
                  </a:cubicBezTo>
                  <a:cubicBezTo>
                    <a:pt x="575" y="3"/>
                    <a:pt x="574" y="2"/>
                    <a:pt x="573" y="2"/>
                  </a:cubicBezTo>
                  <a:cubicBezTo>
                    <a:pt x="568" y="0"/>
                    <a:pt x="568" y="0"/>
                    <a:pt x="568" y="0"/>
                  </a:cubicBezTo>
                  <a:cubicBezTo>
                    <a:pt x="573" y="1"/>
                    <a:pt x="573" y="1"/>
                    <a:pt x="573" y="1"/>
                  </a:cubicBezTo>
                  <a:cubicBezTo>
                    <a:pt x="574" y="2"/>
                    <a:pt x="575" y="2"/>
                    <a:pt x="577" y="3"/>
                  </a:cubicBezTo>
                  <a:cubicBezTo>
                    <a:pt x="578" y="4"/>
                    <a:pt x="579" y="4"/>
                    <a:pt x="581" y="5"/>
                  </a:cubicBezTo>
                  <a:cubicBezTo>
                    <a:pt x="581" y="6"/>
                    <a:pt x="582" y="6"/>
                    <a:pt x="582" y="7"/>
                  </a:cubicBezTo>
                  <a:cubicBezTo>
                    <a:pt x="583" y="7"/>
                    <a:pt x="583" y="8"/>
                    <a:pt x="584" y="9"/>
                  </a:cubicBezTo>
                  <a:cubicBezTo>
                    <a:pt x="584" y="9"/>
                    <a:pt x="584" y="10"/>
                    <a:pt x="585" y="11"/>
                  </a:cubicBezTo>
                  <a:cubicBezTo>
                    <a:pt x="585" y="11"/>
                    <a:pt x="585" y="12"/>
                    <a:pt x="586" y="13"/>
                  </a:cubicBezTo>
                  <a:cubicBezTo>
                    <a:pt x="586" y="13"/>
                    <a:pt x="586" y="14"/>
                    <a:pt x="586" y="15"/>
                  </a:cubicBezTo>
                  <a:cubicBezTo>
                    <a:pt x="586" y="16"/>
                    <a:pt x="586" y="17"/>
                    <a:pt x="586" y="17"/>
                  </a:cubicBezTo>
                  <a:cubicBezTo>
                    <a:pt x="586" y="19"/>
                    <a:pt x="585" y="20"/>
                    <a:pt x="585" y="22"/>
                  </a:cubicBezTo>
                  <a:cubicBezTo>
                    <a:pt x="584" y="23"/>
                    <a:pt x="584" y="25"/>
                    <a:pt x="582" y="26"/>
                  </a:cubicBezTo>
                  <a:cubicBezTo>
                    <a:pt x="582" y="26"/>
                    <a:pt x="582" y="26"/>
                    <a:pt x="582" y="26"/>
                  </a:cubicBezTo>
                  <a:cubicBezTo>
                    <a:pt x="582" y="26"/>
                    <a:pt x="582" y="26"/>
                    <a:pt x="582" y="26"/>
                  </a:cubicBezTo>
                  <a:cubicBezTo>
                    <a:pt x="570" y="31"/>
                    <a:pt x="559" y="35"/>
                    <a:pt x="547" y="38"/>
                  </a:cubicBezTo>
                  <a:cubicBezTo>
                    <a:pt x="538" y="40"/>
                    <a:pt x="538" y="40"/>
                    <a:pt x="538" y="40"/>
                  </a:cubicBezTo>
                  <a:cubicBezTo>
                    <a:pt x="529" y="42"/>
                    <a:pt x="529" y="42"/>
                    <a:pt x="529" y="42"/>
                  </a:cubicBezTo>
                  <a:cubicBezTo>
                    <a:pt x="523" y="44"/>
                    <a:pt x="517" y="45"/>
                    <a:pt x="510" y="46"/>
                  </a:cubicBezTo>
                  <a:cubicBezTo>
                    <a:pt x="504" y="47"/>
                    <a:pt x="498" y="48"/>
                    <a:pt x="492" y="49"/>
                  </a:cubicBezTo>
                  <a:cubicBezTo>
                    <a:pt x="486" y="50"/>
                    <a:pt x="480" y="51"/>
                    <a:pt x="474" y="52"/>
                  </a:cubicBezTo>
                  <a:cubicBezTo>
                    <a:pt x="468" y="53"/>
                    <a:pt x="461" y="54"/>
                    <a:pt x="455" y="54"/>
                  </a:cubicBezTo>
                  <a:cubicBezTo>
                    <a:pt x="449" y="55"/>
                    <a:pt x="443" y="56"/>
                    <a:pt x="437" y="56"/>
                  </a:cubicBezTo>
                  <a:cubicBezTo>
                    <a:pt x="424" y="58"/>
                    <a:pt x="412" y="58"/>
                    <a:pt x="400" y="59"/>
                  </a:cubicBezTo>
                  <a:cubicBezTo>
                    <a:pt x="387" y="60"/>
                    <a:pt x="375" y="60"/>
                    <a:pt x="362" y="61"/>
                  </a:cubicBezTo>
                  <a:cubicBezTo>
                    <a:pt x="350" y="61"/>
                    <a:pt x="338" y="61"/>
                    <a:pt x="325" y="61"/>
                  </a:cubicBezTo>
                  <a:cubicBezTo>
                    <a:pt x="307" y="61"/>
                    <a:pt x="307" y="61"/>
                    <a:pt x="307" y="61"/>
                  </a:cubicBezTo>
                  <a:cubicBezTo>
                    <a:pt x="288" y="61"/>
                    <a:pt x="288" y="61"/>
                    <a:pt x="288" y="61"/>
                  </a:cubicBezTo>
                  <a:cubicBezTo>
                    <a:pt x="276" y="60"/>
                    <a:pt x="263" y="60"/>
                    <a:pt x="251" y="59"/>
                  </a:cubicBezTo>
                  <a:cubicBezTo>
                    <a:pt x="239" y="58"/>
                    <a:pt x="226" y="57"/>
                    <a:pt x="214" y="56"/>
                  </a:cubicBezTo>
                  <a:cubicBezTo>
                    <a:pt x="201" y="55"/>
                    <a:pt x="189" y="54"/>
                    <a:pt x="177" y="53"/>
                  </a:cubicBezTo>
                  <a:cubicBezTo>
                    <a:pt x="164" y="51"/>
                    <a:pt x="152" y="49"/>
                    <a:pt x="140" y="47"/>
                  </a:cubicBezTo>
                  <a:cubicBezTo>
                    <a:pt x="128" y="45"/>
                    <a:pt x="115" y="43"/>
                    <a:pt x="103" y="41"/>
                  </a:cubicBezTo>
                  <a:cubicBezTo>
                    <a:pt x="91" y="38"/>
                    <a:pt x="79" y="35"/>
                    <a:pt x="67" y="32"/>
                  </a:cubicBezTo>
                  <a:cubicBezTo>
                    <a:pt x="55" y="28"/>
                    <a:pt x="43" y="24"/>
                    <a:pt x="32" y="19"/>
                  </a:cubicBezTo>
                  <a:cubicBezTo>
                    <a:pt x="21" y="14"/>
                    <a:pt x="9" y="9"/>
                    <a:pt x="0" y="0"/>
                  </a:cubicBezTo>
                  <a:close/>
                </a:path>
              </a:pathLst>
            </a:custGeom>
            <a:solidFill>
              <a:srgbClr val="FCC6AE"/>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13"/>
            <p:cNvSpPr>
              <a:spLocks/>
            </p:cNvSpPr>
            <p:nvPr/>
          </p:nvSpPr>
          <p:spPr bwMode="auto">
            <a:xfrm>
              <a:off x="4678363" y="3481388"/>
              <a:ext cx="2978150" cy="1236663"/>
            </a:xfrm>
            <a:custGeom>
              <a:avLst/>
              <a:gdLst>
                <a:gd name="T0" fmla="*/ 1185 w 1425"/>
                <a:gd name="T1" fmla="*/ 24 h 592"/>
                <a:gd name="T2" fmla="*/ 1183 w 1425"/>
                <a:gd name="T3" fmla="*/ 24 h 592"/>
                <a:gd name="T4" fmla="*/ 1184 w 1425"/>
                <a:gd name="T5" fmla="*/ 25 h 592"/>
                <a:gd name="T6" fmla="*/ 710 w 1425"/>
                <a:gd name="T7" fmla="*/ 119 h 592"/>
                <a:gd name="T8" fmla="*/ 243 w 1425"/>
                <a:gd name="T9" fmla="*/ 10 h 592"/>
                <a:gd name="T10" fmla="*/ 245 w 1425"/>
                <a:gd name="T11" fmla="*/ 6 h 592"/>
                <a:gd name="T12" fmla="*/ 251 w 1425"/>
                <a:gd name="T13" fmla="*/ 5 h 592"/>
                <a:gd name="T14" fmla="*/ 252 w 1425"/>
                <a:gd name="T15" fmla="*/ 1 h 592"/>
                <a:gd name="T16" fmla="*/ 243 w 1425"/>
                <a:gd name="T17" fmla="*/ 3 h 592"/>
                <a:gd name="T18" fmla="*/ 240 w 1425"/>
                <a:gd name="T19" fmla="*/ 8 h 592"/>
                <a:gd name="T20" fmla="*/ 0 w 1425"/>
                <a:gd name="T21" fmla="*/ 484 h 592"/>
                <a:gd name="T22" fmla="*/ 722 w 1425"/>
                <a:gd name="T23" fmla="*/ 592 h 592"/>
                <a:gd name="T24" fmla="*/ 1425 w 1425"/>
                <a:gd name="T25" fmla="*/ 481 h 592"/>
                <a:gd name="T26" fmla="*/ 1185 w 1425"/>
                <a:gd name="T27" fmla="*/ 2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5" h="592">
                  <a:moveTo>
                    <a:pt x="1185" y="24"/>
                  </a:moveTo>
                  <a:cubicBezTo>
                    <a:pt x="1184" y="23"/>
                    <a:pt x="1183" y="24"/>
                    <a:pt x="1183" y="24"/>
                  </a:cubicBezTo>
                  <a:cubicBezTo>
                    <a:pt x="1183" y="24"/>
                    <a:pt x="1185" y="23"/>
                    <a:pt x="1184" y="25"/>
                  </a:cubicBezTo>
                  <a:cubicBezTo>
                    <a:pt x="1175" y="39"/>
                    <a:pt x="1087" y="119"/>
                    <a:pt x="710" y="119"/>
                  </a:cubicBezTo>
                  <a:cubicBezTo>
                    <a:pt x="353" y="119"/>
                    <a:pt x="239" y="25"/>
                    <a:pt x="243" y="10"/>
                  </a:cubicBezTo>
                  <a:cubicBezTo>
                    <a:pt x="243" y="10"/>
                    <a:pt x="244" y="7"/>
                    <a:pt x="245" y="6"/>
                  </a:cubicBezTo>
                  <a:cubicBezTo>
                    <a:pt x="247" y="5"/>
                    <a:pt x="248" y="5"/>
                    <a:pt x="251" y="5"/>
                  </a:cubicBezTo>
                  <a:cubicBezTo>
                    <a:pt x="252" y="1"/>
                    <a:pt x="252" y="1"/>
                    <a:pt x="252" y="1"/>
                  </a:cubicBezTo>
                  <a:cubicBezTo>
                    <a:pt x="248" y="0"/>
                    <a:pt x="246" y="1"/>
                    <a:pt x="243" y="3"/>
                  </a:cubicBezTo>
                  <a:cubicBezTo>
                    <a:pt x="241" y="4"/>
                    <a:pt x="240" y="6"/>
                    <a:pt x="240" y="8"/>
                  </a:cubicBezTo>
                  <a:cubicBezTo>
                    <a:pt x="0" y="484"/>
                    <a:pt x="0" y="484"/>
                    <a:pt x="0" y="484"/>
                  </a:cubicBezTo>
                  <a:cubicBezTo>
                    <a:pt x="0" y="484"/>
                    <a:pt x="108" y="592"/>
                    <a:pt x="722" y="592"/>
                  </a:cubicBezTo>
                  <a:cubicBezTo>
                    <a:pt x="1335" y="592"/>
                    <a:pt x="1425" y="481"/>
                    <a:pt x="1425" y="481"/>
                  </a:cubicBezTo>
                  <a:cubicBezTo>
                    <a:pt x="1425" y="481"/>
                    <a:pt x="1186" y="25"/>
                    <a:pt x="1185" y="24"/>
                  </a:cubicBezTo>
                  <a:close/>
                </a:path>
              </a:pathLst>
            </a:custGeom>
            <a:gradFill>
              <a:gsLst>
                <a:gs pos="0">
                  <a:srgbClr val="465866">
                    <a:lumMod val="83000"/>
                    <a:lumOff val="17000"/>
                  </a:srgbClr>
                </a:gs>
                <a:gs pos="100000">
                  <a:srgbClr val="41515E"/>
                </a:gs>
              </a:gsLst>
              <a:lin ang="6000000" scaled="0"/>
            </a:gradFill>
            <a:ln w="12700">
              <a:gradFill>
                <a:gsLst>
                  <a:gs pos="100000">
                    <a:srgbClr val="768EA2"/>
                  </a:gs>
                  <a:gs pos="0">
                    <a:srgbClr val="839AAB"/>
                  </a:gs>
                </a:gsLst>
                <a:lin ang="5400000" scaled="1"/>
              </a:grad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5"/>
            <p:cNvSpPr>
              <a:spLocks/>
            </p:cNvSpPr>
            <p:nvPr/>
          </p:nvSpPr>
          <p:spPr bwMode="auto">
            <a:xfrm>
              <a:off x="5186363" y="3492500"/>
              <a:ext cx="1966912" cy="246063"/>
            </a:xfrm>
            <a:custGeom>
              <a:avLst/>
              <a:gdLst>
                <a:gd name="T0" fmla="*/ 941 w 941"/>
                <a:gd name="T1" fmla="*/ 20 h 118"/>
                <a:gd name="T2" fmla="*/ 938 w 941"/>
                <a:gd name="T3" fmla="*/ 24 h 118"/>
                <a:gd name="T4" fmla="*/ 926 w 941"/>
                <a:gd name="T5" fmla="*/ 35 h 118"/>
                <a:gd name="T6" fmla="*/ 893 w 941"/>
                <a:gd name="T7" fmla="*/ 54 h 118"/>
                <a:gd name="T8" fmla="*/ 864 w 941"/>
                <a:gd name="T9" fmla="*/ 67 h 118"/>
                <a:gd name="T10" fmla="*/ 843 w 941"/>
                <a:gd name="T11" fmla="*/ 74 h 118"/>
                <a:gd name="T12" fmla="*/ 775 w 941"/>
                <a:gd name="T13" fmla="*/ 92 h 118"/>
                <a:gd name="T14" fmla="*/ 714 w 941"/>
                <a:gd name="T15" fmla="*/ 102 h 118"/>
                <a:gd name="T16" fmla="*/ 684 w 941"/>
                <a:gd name="T17" fmla="*/ 107 h 118"/>
                <a:gd name="T18" fmla="*/ 592 w 941"/>
                <a:gd name="T19" fmla="*/ 115 h 118"/>
                <a:gd name="T20" fmla="*/ 468 w 941"/>
                <a:gd name="T21" fmla="*/ 118 h 118"/>
                <a:gd name="T22" fmla="*/ 345 w 941"/>
                <a:gd name="T23" fmla="*/ 114 h 118"/>
                <a:gd name="T24" fmla="*/ 222 w 941"/>
                <a:gd name="T25" fmla="*/ 99 h 118"/>
                <a:gd name="T26" fmla="*/ 46 w 941"/>
                <a:gd name="T27" fmla="*/ 44 h 118"/>
                <a:gd name="T28" fmla="*/ 8 w 941"/>
                <a:gd name="T29" fmla="*/ 18 h 118"/>
                <a:gd name="T30" fmla="*/ 0 w 941"/>
                <a:gd name="T31" fmla="*/ 5 h 118"/>
                <a:gd name="T32" fmla="*/ 0 w 941"/>
                <a:gd name="T33" fmla="*/ 4 h 118"/>
                <a:gd name="T34" fmla="*/ 1 w 941"/>
                <a:gd name="T35" fmla="*/ 2 h 118"/>
                <a:gd name="T36" fmla="*/ 3 w 941"/>
                <a:gd name="T37" fmla="*/ 1 h 118"/>
                <a:gd name="T38" fmla="*/ 8 w 941"/>
                <a:gd name="T39" fmla="*/ 0 h 118"/>
                <a:gd name="T40" fmla="*/ 3 w 941"/>
                <a:gd name="T41" fmla="*/ 1 h 118"/>
                <a:gd name="T42" fmla="*/ 1 w 941"/>
                <a:gd name="T43" fmla="*/ 3 h 118"/>
                <a:gd name="T44" fmla="*/ 1 w 941"/>
                <a:gd name="T45" fmla="*/ 4 h 118"/>
                <a:gd name="T46" fmla="*/ 0 w 941"/>
                <a:gd name="T47" fmla="*/ 5 h 118"/>
                <a:gd name="T48" fmla="*/ 8 w 941"/>
                <a:gd name="T49" fmla="*/ 17 h 118"/>
                <a:gd name="T50" fmla="*/ 47 w 941"/>
                <a:gd name="T51" fmla="*/ 42 h 118"/>
                <a:gd name="T52" fmla="*/ 223 w 941"/>
                <a:gd name="T53" fmla="*/ 93 h 118"/>
                <a:gd name="T54" fmla="*/ 468 w 941"/>
                <a:gd name="T55" fmla="*/ 110 h 118"/>
                <a:gd name="T56" fmla="*/ 591 w 941"/>
                <a:gd name="T57" fmla="*/ 107 h 118"/>
                <a:gd name="T58" fmla="*/ 683 w 941"/>
                <a:gd name="T59" fmla="*/ 100 h 118"/>
                <a:gd name="T60" fmla="*/ 714 w 941"/>
                <a:gd name="T61" fmla="*/ 96 h 118"/>
                <a:gd name="T62" fmla="*/ 774 w 941"/>
                <a:gd name="T63" fmla="*/ 87 h 118"/>
                <a:gd name="T64" fmla="*/ 842 w 941"/>
                <a:gd name="T65" fmla="*/ 71 h 118"/>
                <a:gd name="T66" fmla="*/ 863 w 941"/>
                <a:gd name="T67" fmla="*/ 64 h 118"/>
                <a:gd name="T68" fmla="*/ 892 w 941"/>
                <a:gd name="T69" fmla="*/ 52 h 118"/>
                <a:gd name="T70" fmla="*/ 926 w 941"/>
                <a:gd name="T71" fmla="*/ 34 h 118"/>
                <a:gd name="T72" fmla="*/ 937 w 941"/>
                <a:gd name="T73" fmla="*/ 24 h 118"/>
                <a:gd name="T74" fmla="*/ 941 w 941"/>
                <a:gd name="T75" fmla="*/ 2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1" h="118">
                  <a:moveTo>
                    <a:pt x="940" y="19"/>
                  </a:moveTo>
                  <a:cubicBezTo>
                    <a:pt x="940" y="18"/>
                    <a:pt x="941" y="19"/>
                    <a:pt x="941" y="20"/>
                  </a:cubicBezTo>
                  <a:cubicBezTo>
                    <a:pt x="941" y="20"/>
                    <a:pt x="940" y="21"/>
                    <a:pt x="940" y="21"/>
                  </a:cubicBezTo>
                  <a:cubicBezTo>
                    <a:pt x="939" y="22"/>
                    <a:pt x="939" y="24"/>
                    <a:pt x="938" y="24"/>
                  </a:cubicBezTo>
                  <a:cubicBezTo>
                    <a:pt x="936" y="26"/>
                    <a:pt x="934" y="28"/>
                    <a:pt x="932" y="30"/>
                  </a:cubicBezTo>
                  <a:cubicBezTo>
                    <a:pt x="930" y="31"/>
                    <a:pt x="928" y="33"/>
                    <a:pt x="926" y="35"/>
                  </a:cubicBezTo>
                  <a:cubicBezTo>
                    <a:pt x="920" y="39"/>
                    <a:pt x="920" y="39"/>
                    <a:pt x="920" y="39"/>
                  </a:cubicBezTo>
                  <a:cubicBezTo>
                    <a:pt x="911" y="45"/>
                    <a:pt x="902" y="50"/>
                    <a:pt x="893" y="54"/>
                  </a:cubicBezTo>
                  <a:cubicBezTo>
                    <a:pt x="888" y="57"/>
                    <a:pt x="884" y="59"/>
                    <a:pt x="879" y="61"/>
                  </a:cubicBezTo>
                  <a:cubicBezTo>
                    <a:pt x="874" y="63"/>
                    <a:pt x="869" y="65"/>
                    <a:pt x="864" y="67"/>
                  </a:cubicBezTo>
                  <a:cubicBezTo>
                    <a:pt x="850" y="72"/>
                    <a:pt x="850" y="72"/>
                    <a:pt x="850" y="72"/>
                  </a:cubicBezTo>
                  <a:cubicBezTo>
                    <a:pt x="843" y="74"/>
                    <a:pt x="843" y="74"/>
                    <a:pt x="843" y="74"/>
                  </a:cubicBezTo>
                  <a:cubicBezTo>
                    <a:pt x="835" y="77"/>
                    <a:pt x="835" y="77"/>
                    <a:pt x="835" y="77"/>
                  </a:cubicBezTo>
                  <a:cubicBezTo>
                    <a:pt x="816" y="83"/>
                    <a:pt x="795" y="87"/>
                    <a:pt x="775" y="92"/>
                  </a:cubicBezTo>
                  <a:cubicBezTo>
                    <a:pt x="745" y="98"/>
                    <a:pt x="745" y="98"/>
                    <a:pt x="745" y="98"/>
                  </a:cubicBezTo>
                  <a:cubicBezTo>
                    <a:pt x="735" y="99"/>
                    <a:pt x="725" y="101"/>
                    <a:pt x="714" y="102"/>
                  </a:cubicBezTo>
                  <a:cubicBezTo>
                    <a:pt x="699" y="105"/>
                    <a:pt x="699" y="105"/>
                    <a:pt x="699" y="105"/>
                  </a:cubicBezTo>
                  <a:cubicBezTo>
                    <a:pt x="684" y="107"/>
                    <a:pt x="684" y="107"/>
                    <a:pt x="684" y="107"/>
                  </a:cubicBezTo>
                  <a:cubicBezTo>
                    <a:pt x="653" y="110"/>
                    <a:pt x="653" y="110"/>
                    <a:pt x="653" y="110"/>
                  </a:cubicBezTo>
                  <a:cubicBezTo>
                    <a:pt x="633" y="112"/>
                    <a:pt x="612" y="113"/>
                    <a:pt x="592" y="115"/>
                  </a:cubicBezTo>
                  <a:cubicBezTo>
                    <a:pt x="571" y="115"/>
                    <a:pt x="551" y="117"/>
                    <a:pt x="530" y="117"/>
                  </a:cubicBezTo>
                  <a:cubicBezTo>
                    <a:pt x="468" y="118"/>
                    <a:pt x="468" y="118"/>
                    <a:pt x="468" y="118"/>
                  </a:cubicBezTo>
                  <a:cubicBezTo>
                    <a:pt x="448" y="118"/>
                    <a:pt x="427" y="118"/>
                    <a:pt x="407" y="117"/>
                  </a:cubicBezTo>
                  <a:cubicBezTo>
                    <a:pt x="386" y="116"/>
                    <a:pt x="365" y="115"/>
                    <a:pt x="345" y="114"/>
                  </a:cubicBezTo>
                  <a:cubicBezTo>
                    <a:pt x="324" y="112"/>
                    <a:pt x="304" y="110"/>
                    <a:pt x="283" y="108"/>
                  </a:cubicBezTo>
                  <a:cubicBezTo>
                    <a:pt x="263" y="106"/>
                    <a:pt x="242" y="103"/>
                    <a:pt x="222" y="99"/>
                  </a:cubicBezTo>
                  <a:cubicBezTo>
                    <a:pt x="182" y="92"/>
                    <a:pt x="141" y="82"/>
                    <a:pt x="102" y="69"/>
                  </a:cubicBezTo>
                  <a:cubicBezTo>
                    <a:pt x="83" y="62"/>
                    <a:pt x="64" y="54"/>
                    <a:pt x="46" y="44"/>
                  </a:cubicBezTo>
                  <a:cubicBezTo>
                    <a:pt x="37" y="39"/>
                    <a:pt x="28" y="34"/>
                    <a:pt x="20" y="28"/>
                  </a:cubicBezTo>
                  <a:cubicBezTo>
                    <a:pt x="15" y="25"/>
                    <a:pt x="11" y="22"/>
                    <a:pt x="8" y="18"/>
                  </a:cubicBezTo>
                  <a:cubicBezTo>
                    <a:pt x="6" y="16"/>
                    <a:pt x="4" y="14"/>
                    <a:pt x="3" y="12"/>
                  </a:cubicBezTo>
                  <a:cubicBezTo>
                    <a:pt x="1" y="10"/>
                    <a:pt x="0" y="7"/>
                    <a:pt x="0" y="5"/>
                  </a:cubicBezTo>
                  <a:cubicBezTo>
                    <a:pt x="0" y="5"/>
                    <a:pt x="0" y="5"/>
                    <a:pt x="0" y="5"/>
                  </a:cubicBezTo>
                  <a:cubicBezTo>
                    <a:pt x="0" y="5"/>
                    <a:pt x="0" y="4"/>
                    <a:pt x="0" y="4"/>
                  </a:cubicBezTo>
                  <a:cubicBezTo>
                    <a:pt x="1" y="4"/>
                    <a:pt x="1" y="4"/>
                    <a:pt x="1" y="4"/>
                  </a:cubicBezTo>
                  <a:cubicBezTo>
                    <a:pt x="1" y="3"/>
                    <a:pt x="1" y="3"/>
                    <a:pt x="1" y="2"/>
                  </a:cubicBezTo>
                  <a:cubicBezTo>
                    <a:pt x="1" y="2"/>
                    <a:pt x="2" y="2"/>
                    <a:pt x="2" y="1"/>
                  </a:cubicBezTo>
                  <a:cubicBezTo>
                    <a:pt x="2" y="1"/>
                    <a:pt x="3" y="1"/>
                    <a:pt x="3" y="1"/>
                  </a:cubicBezTo>
                  <a:cubicBezTo>
                    <a:pt x="4" y="0"/>
                    <a:pt x="4" y="0"/>
                    <a:pt x="5" y="0"/>
                  </a:cubicBezTo>
                  <a:cubicBezTo>
                    <a:pt x="6" y="0"/>
                    <a:pt x="7" y="0"/>
                    <a:pt x="8" y="0"/>
                  </a:cubicBezTo>
                  <a:cubicBezTo>
                    <a:pt x="7" y="0"/>
                    <a:pt x="6" y="0"/>
                    <a:pt x="5" y="0"/>
                  </a:cubicBezTo>
                  <a:cubicBezTo>
                    <a:pt x="4" y="0"/>
                    <a:pt x="4" y="0"/>
                    <a:pt x="3" y="1"/>
                  </a:cubicBezTo>
                  <a:cubicBezTo>
                    <a:pt x="3" y="1"/>
                    <a:pt x="2" y="1"/>
                    <a:pt x="2" y="2"/>
                  </a:cubicBezTo>
                  <a:cubicBezTo>
                    <a:pt x="2" y="2"/>
                    <a:pt x="2" y="2"/>
                    <a:pt x="1" y="3"/>
                  </a:cubicBezTo>
                  <a:cubicBezTo>
                    <a:pt x="1" y="3"/>
                    <a:pt x="1" y="3"/>
                    <a:pt x="1" y="4"/>
                  </a:cubicBezTo>
                  <a:cubicBezTo>
                    <a:pt x="1" y="4"/>
                    <a:pt x="1" y="4"/>
                    <a:pt x="1" y="4"/>
                  </a:cubicBezTo>
                  <a:cubicBezTo>
                    <a:pt x="1" y="4"/>
                    <a:pt x="1" y="4"/>
                    <a:pt x="0" y="5"/>
                  </a:cubicBezTo>
                  <a:cubicBezTo>
                    <a:pt x="0" y="5"/>
                    <a:pt x="0" y="5"/>
                    <a:pt x="0" y="5"/>
                  </a:cubicBezTo>
                  <a:cubicBezTo>
                    <a:pt x="0" y="7"/>
                    <a:pt x="2" y="10"/>
                    <a:pt x="3" y="12"/>
                  </a:cubicBezTo>
                  <a:cubicBezTo>
                    <a:pt x="5" y="14"/>
                    <a:pt x="7" y="15"/>
                    <a:pt x="8" y="17"/>
                  </a:cubicBezTo>
                  <a:cubicBezTo>
                    <a:pt x="12" y="21"/>
                    <a:pt x="16" y="24"/>
                    <a:pt x="20" y="27"/>
                  </a:cubicBezTo>
                  <a:cubicBezTo>
                    <a:pt x="29" y="32"/>
                    <a:pt x="38" y="37"/>
                    <a:pt x="47" y="42"/>
                  </a:cubicBezTo>
                  <a:cubicBezTo>
                    <a:pt x="65" y="51"/>
                    <a:pt x="84" y="58"/>
                    <a:pt x="104" y="65"/>
                  </a:cubicBezTo>
                  <a:cubicBezTo>
                    <a:pt x="143" y="78"/>
                    <a:pt x="183" y="86"/>
                    <a:pt x="223" y="93"/>
                  </a:cubicBezTo>
                  <a:cubicBezTo>
                    <a:pt x="264" y="99"/>
                    <a:pt x="304" y="104"/>
                    <a:pt x="345" y="107"/>
                  </a:cubicBezTo>
                  <a:cubicBezTo>
                    <a:pt x="386" y="109"/>
                    <a:pt x="427" y="110"/>
                    <a:pt x="468" y="110"/>
                  </a:cubicBezTo>
                  <a:cubicBezTo>
                    <a:pt x="530" y="110"/>
                    <a:pt x="530" y="110"/>
                    <a:pt x="530" y="110"/>
                  </a:cubicBezTo>
                  <a:cubicBezTo>
                    <a:pt x="550" y="109"/>
                    <a:pt x="571" y="108"/>
                    <a:pt x="591" y="107"/>
                  </a:cubicBezTo>
                  <a:cubicBezTo>
                    <a:pt x="612" y="106"/>
                    <a:pt x="632" y="105"/>
                    <a:pt x="653" y="103"/>
                  </a:cubicBezTo>
                  <a:cubicBezTo>
                    <a:pt x="683" y="100"/>
                    <a:pt x="683" y="100"/>
                    <a:pt x="683" y="100"/>
                  </a:cubicBezTo>
                  <a:cubicBezTo>
                    <a:pt x="698" y="98"/>
                    <a:pt x="698" y="98"/>
                    <a:pt x="698" y="98"/>
                  </a:cubicBezTo>
                  <a:cubicBezTo>
                    <a:pt x="714" y="96"/>
                    <a:pt x="714" y="96"/>
                    <a:pt x="714" y="96"/>
                  </a:cubicBezTo>
                  <a:cubicBezTo>
                    <a:pt x="724" y="95"/>
                    <a:pt x="734" y="94"/>
                    <a:pt x="744" y="92"/>
                  </a:cubicBezTo>
                  <a:cubicBezTo>
                    <a:pt x="774" y="87"/>
                    <a:pt x="774" y="87"/>
                    <a:pt x="774" y="87"/>
                  </a:cubicBezTo>
                  <a:cubicBezTo>
                    <a:pt x="794" y="83"/>
                    <a:pt x="814" y="78"/>
                    <a:pt x="834" y="73"/>
                  </a:cubicBezTo>
                  <a:cubicBezTo>
                    <a:pt x="842" y="71"/>
                    <a:pt x="842" y="71"/>
                    <a:pt x="842" y="71"/>
                  </a:cubicBezTo>
                  <a:cubicBezTo>
                    <a:pt x="849" y="68"/>
                    <a:pt x="849" y="68"/>
                    <a:pt x="849" y="68"/>
                  </a:cubicBezTo>
                  <a:cubicBezTo>
                    <a:pt x="863" y="64"/>
                    <a:pt x="863" y="64"/>
                    <a:pt x="863" y="64"/>
                  </a:cubicBezTo>
                  <a:cubicBezTo>
                    <a:pt x="868" y="62"/>
                    <a:pt x="873" y="60"/>
                    <a:pt x="878" y="58"/>
                  </a:cubicBezTo>
                  <a:cubicBezTo>
                    <a:pt x="883" y="57"/>
                    <a:pt x="887" y="55"/>
                    <a:pt x="892" y="52"/>
                  </a:cubicBezTo>
                  <a:cubicBezTo>
                    <a:pt x="901" y="48"/>
                    <a:pt x="910" y="44"/>
                    <a:pt x="919" y="38"/>
                  </a:cubicBezTo>
                  <a:cubicBezTo>
                    <a:pt x="926" y="34"/>
                    <a:pt x="926" y="34"/>
                    <a:pt x="926" y="34"/>
                  </a:cubicBezTo>
                  <a:cubicBezTo>
                    <a:pt x="932" y="29"/>
                    <a:pt x="932" y="29"/>
                    <a:pt x="932" y="29"/>
                  </a:cubicBezTo>
                  <a:cubicBezTo>
                    <a:pt x="934" y="28"/>
                    <a:pt x="935" y="26"/>
                    <a:pt x="937" y="24"/>
                  </a:cubicBezTo>
                  <a:cubicBezTo>
                    <a:pt x="938" y="23"/>
                    <a:pt x="939" y="22"/>
                    <a:pt x="940" y="21"/>
                  </a:cubicBezTo>
                  <a:cubicBezTo>
                    <a:pt x="940" y="21"/>
                    <a:pt x="941" y="20"/>
                    <a:pt x="941" y="20"/>
                  </a:cubicBezTo>
                  <a:cubicBezTo>
                    <a:pt x="941" y="19"/>
                    <a:pt x="940" y="18"/>
                    <a:pt x="940" y="19"/>
                  </a:cubicBezTo>
                  <a:close/>
                </a:path>
              </a:pathLst>
            </a:custGeom>
            <a:solidFill>
              <a:srgbClr val="7B92A5"/>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16"/>
            <p:cNvSpPr>
              <a:spLocks/>
            </p:cNvSpPr>
            <p:nvPr/>
          </p:nvSpPr>
          <p:spPr bwMode="auto">
            <a:xfrm>
              <a:off x="4214813" y="4352925"/>
              <a:ext cx="3898900" cy="1387475"/>
            </a:xfrm>
            <a:custGeom>
              <a:avLst/>
              <a:gdLst>
                <a:gd name="T0" fmla="*/ 1619 w 1866"/>
                <a:gd name="T1" fmla="*/ 11 h 664"/>
                <a:gd name="T2" fmla="*/ 1657 w 1866"/>
                <a:gd name="T3" fmla="*/ 45 h 664"/>
                <a:gd name="T4" fmla="*/ 944 w 1866"/>
                <a:gd name="T5" fmla="*/ 175 h 664"/>
                <a:gd name="T6" fmla="*/ 216 w 1866"/>
                <a:gd name="T7" fmla="*/ 36 h 664"/>
                <a:gd name="T8" fmla="*/ 252 w 1866"/>
                <a:gd name="T9" fmla="*/ 7 h 664"/>
                <a:gd name="T10" fmla="*/ 202 w 1866"/>
                <a:gd name="T11" fmla="*/ 43 h 664"/>
                <a:gd name="T12" fmla="*/ 0 w 1866"/>
                <a:gd name="T13" fmla="*/ 528 h 664"/>
                <a:gd name="T14" fmla="*/ 938 w 1866"/>
                <a:gd name="T15" fmla="*/ 664 h 664"/>
                <a:gd name="T16" fmla="*/ 1866 w 1866"/>
                <a:gd name="T17" fmla="*/ 504 h 664"/>
                <a:gd name="T18" fmla="*/ 1844 w 1866"/>
                <a:gd name="T19" fmla="*/ 406 h 664"/>
                <a:gd name="T20" fmla="*/ 1619 w 1866"/>
                <a:gd name="T21" fmla="*/ 1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6" h="664">
                  <a:moveTo>
                    <a:pt x="1619" y="11"/>
                  </a:moveTo>
                  <a:cubicBezTo>
                    <a:pt x="1619" y="11"/>
                    <a:pt x="1650" y="17"/>
                    <a:pt x="1657" y="45"/>
                  </a:cubicBezTo>
                  <a:cubicBezTo>
                    <a:pt x="1665" y="72"/>
                    <a:pt x="1485" y="175"/>
                    <a:pt x="944" y="175"/>
                  </a:cubicBezTo>
                  <a:cubicBezTo>
                    <a:pt x="403" y="175"/>
                    <a:pt x="202" y="87"/>
                    <a:pt x="216" y="36"/>
                  </a:cubicBezTo>
                  <a:cubicBezTo>
                    <a:pt x="216" y="36"/>
                    <a:pt x="218" y="14"/>
                    <a:pt x="252" y="7"/>
                  </a:cubicBezTo>
                  <a:cubicBezTo>
                    <a:pt x="252" y="7"/>
                    <a:pt x="224" y="1"/>
                    <a:pt x="202" y="43"/>
                  </a:cubicBezTo>
                  <a:cubicBezTo>
                    <a:pt x="181" y="85"/>
                    <a:pt x="0" y="460"/>
                    <a:pt x="0" y="528"/>
                  </a:cubicBezTo>
                  <a:cubicBezTo>
                    <a:pt x="0" y="528"/>
                    <a:pt x="152" y="664"/>
                    <a:pt x="938" y="664"/>
                  </a:cubicBezTo>
                  <a:cubicBezTo>
                    <a:pt x="1725" y="664"/>
                    <a:pt x="1866" y="504"/>
                    <a:pt x="1866" y="504"/>
                  </a:cubicBezTo>
                  <a:cubicBezTo>
                    <a:pt x="1866" y="504"/>
                    <a:pt x="1859" y="446"/>
                    <a:pt x="1844" y="406"/>
                  </a:cubicBezTo>
                  <a:cubicBezTo>
                    <a:pt x="1829" y="366"/>
                    <a:pt x="1703" y="0"/>
                    <a:pt x="1619" y="11"/>
                  </a:cubicBezTo>
                  <a:close/>
                </a:path>
              </a:pathLst>
            </a:custGeom>
            <a:gradFill>
              <a:gsLst>
                <a:gs pos="37000">
                  <a:srgbClr val="F8CE5E"/>
                </a:gs>
                <a:gs pos="100000">
                  <a:srgbClr val="F4AE56">
                    <a:lumMod val="90000"/>
                  </a:srgbClr>
                </a:gs>
              </a:gsLst>
              <a:lin ang="5400000" scaled="0"/>
            </a:gradFill>
            <a:ln w="12700">
              <a:gradFill>
                <a:gsLst>
                  <a:gs pos="100000">
                    <a:srgbClr val="F6C482"/>
                  </a:gs>
                  <a:gs pos="0">
                    <a:srgbClr val="FADE90"/>
                  </a:gs>
                </a:gsLst>
                <a:lin ang="5400000" scaled="1"/>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Freeform 18"/>
            <p:cNvSpPr>
              <a:spLocks/>
            </p:cNvSpPr>
            <p:nvPr/>
          </p:nvSpPr>
          <p:spPr bwMode="auto">
            <a:xfrm>
              <a:off x="4662488" y="4367213"/>
              <a:ext cx="3016250" cy="358775"/>
            </a:xfrm>
            <a:custGeom>
              <a:avLst/>
              <a:gdLst>
                <a:gd name="T0" fmla="*/ 1427 w 1444"/>
                <a:gd name="T1" fmla="*/ 14 h 172"/>
                <a:gd name="T2" fmla="*/ 1444 w 1444"/>
                <a:gd name="T3" fmla="*/ 39 h 172"/>
                <a:gd name="T4" fmla="*/ 1435 w 1444"/>
                <a:gd name="T5" fmla="*/ 54 h 172"/>
                <a:gd name="T6" fmla="*/ 1370 w 1444"/>
                <a:gd name="T7" fmla="*/ 90 h 172"/>
                <a:gd name="T8" fmla="*/ 1230 w 1444"/>
                <a:gd name="T9" fmla="*/ 130 h 172"/>
                <a:gd name="T10" fmla="*/ 1037 w 1444"/>
                <a:gd name="T11" fmla="*/ 158 h 172"/>
                <a:gd name="T12" fmla="*/ 744 w 1444"/>
                <a:gd name="T13" fmla="*/ 171 h 172"/>
                <a:gd name="T14" fmla="*/ 549 w 1444"/>
                <a:gd name="T15" fmla="*/ 168 h 172"/>
                <a:gd name="T16" fmla="*/ 355 w 1444"/>
                <a:gd name="T17" fmla="*/ 153 h 172"/>
                <a:gd name="T18" fmla="*/ 69 w 1444"/>
                <a:gd name="T19" fmla="*/ 91 h 172"/>
                <a:gd name="T20" fmla="*/ 8 w 1444"/>
                <a:gd name="T21" fmla="*/ 52 h 172"/>
                <a:gd name="T22" fmla="*/ 1 w 1444"/>
                <a:gd name="T23" fmla="*/ 28 h 172"/>
                <a:gd name="T24" fmla="*/ 3 w 1444"/>
                <a:gd name="T25" fmla="*/ 22 h 172"/>
                <a:gd name="T26" fmla="*/ 8 w 1444"/>
                <a:gd name="T27" fmla="*/ 15 h 172"/>
                <a:gd name="T28" fmla="*/ 15 w 1444"/>
                <a:gd name="T29" fmla="*/ 9 h 172"/>
                <a:gd name="T30" fmla="*/ 21 w 1444"/>
                <a:gd name="T31" fmla="*/ 5 h 172"/>
                <a:gd name="T32" fmla="*/ 32 w 1444"/>
                <a:gd name="T33" fmla="*/ 1 h 172"/>
                <a:gd name="T34" fmla="*/ 32 w 1444"/>
                <a:gd name="T35" fmla="*/ 1 h 172"/>
                <a:gd name="T36" fmla="*/ 21 w 1444"/>
                <a:gd name="T37" fmla="*/ 6 h 172"/>
                <a:gd name="T38" fmla="*/ 16 w 1444"/>
                <a:gd name="T39" fmla="*/ 9 h 172"/>
                <a:gd name="T40" fmla="*/ 9 w 1444"/>
                <a:gd name="T41" fmla="*/ 15 h 172"/>
                <a:gd name="T42" fmla="*/ 4 w 1444"/>
                <a:gd name="T43" fmla="*/ 23 h 172"/>
                <a:gd name="T44" fmla="*/ 2 w 1444"/>
                <a:gd name="T45" fmla="*/ 29 h 172"/>
                <a:gd name="T46" fmla="*/ 9 w 1444"/>
                <a:gd name="T47" fmla="*/ 51 h 172"/>
                <a:gd name="T48" fmla="*/ 70 w 1444"/>
                <a:gd name="T49" fmla="*/ 88 h 172"/>
                <a:gd name="T50" fmla="*/ 355 w 1444"/>
                <a:gd name="T51" fmla="*/ 147 h 172"/>
                <a:gd name="T52" fmla="*/ 549 w 1444"/>
                <a:gd name="T53" fmla="*/ 160 h 172"/>
                <a:gd name="T54" fmla="*/ 744 w 1444"/>
                <a:gd name="T55" fmla="*/ 164 h 172"/>
                <a:gd name="T56" fmla="*/ 1036 w 1444"/>
                <a:gd name="T57" fmla="*/ 151 h 172"/>
                <a:gd name="T58" fmla="*/ 1323 w 1444"/>
                <a:gd name="T59" fmla="*/ 102 h 172"/>
                <a:gd name="T60" fmla="*/ 1414 w 1444"/>
                <a:gd name="T61" fmla="*/ 67 h 172"/>
                <a:gd name="T62" fmla="*/ 1441 w 1444"/>
                <a:gd name="T63" fmla="*/ 44 h 172"/>
                <a:gd name="T64" fmla="*/ 1441 w 1444"/>
                <a:gd name="T65" fmla="*/ 33 h 172"/>
                <a:gd name="T66" fmla="*/ 1405 w 1444"/>
                <a:gd name="T67" fmla="*/ 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4" h="172">
                  <a:moveTo>
                    <a:pt x="1405" y="4"/>
                  </a:moveTo>
                  <a:cubicBezTo>
                    <a:pt x="1413" y="6"/>
                    <a:pt x="1421" y="9"/>
                    <a:pt x="1427" y="14"/>
                  </a:cubicBezTo>
                  <a:cubicBezTo>
                    <a:pt x="1434" y="19"/>
                    <a:pt x="1439" y="25"/>
                    <a:pt x="1442" y="33"/>
                  </a:cubicBezTo>
                  <a:cubicBezTo>
                    <a:pt x="1443" y="35"/>
                    <a:pt x="1444" y="36"/>
                    <a:pt x="1444" y="39"/>
                  </a:cubicBezTo>
                  <a:cubicBezTo>
                    <a:pt x="1444" y="41"/>
                    <a:pt x="1444" y="43"/>
                    <a:pt x="1443" y="45"/>
                  </a:cubicBezTo>
                  <a:cubicBezTo>
                    <a:pt x="1441" y="49"/>
                    <a:pt x="1438" y="52"/>
                    <a:pt x="1435" y="54"/>
                  </a:cubicBezTo>
                  <a:cubicBezTo>
                    <a:pt x="1428" y="60"/>
                    <a:pt x="1422" y="64"/>
                    <a:pt x="1415" y="68"/>
                  </a:cubicBezTo>
                  <a:cubicBezTo>
                    <a:pt x="1400" y="77"/>
                    <a:pt x="1386" y="83"/>
                    <a:pt x="1370" y="90"/>
                  </a:cubicBezTo>
                  <a:cubicBezTo>
                    <a:pt x="1355" y="96"/>
                    <a:pt x="1340" y="101"/>
                    <a:pt x="1324" y="106"/>
                  </a:cubicBezTo>
                  <a:cubicBezTo>
                    <a:pt x="1293" y="115"/>
                    <a:pt x="1262" y="123"/>
                    <a:pt x="1230" y="130"/>
                  </a:cubicBezTo>
                  <a:cubicBezTo>
                    <a:pt x="1198" y="136"/>
                    <a:pt x="1166" y="142"/>
                    <a:pt x="1133" y="146"/>
                  </a:cubicBezTo>
                  <a:cubicBezTo>
                    <a:pt x="1101" y="151"/>
                    <a:pt x="1069" y="155"/>
                    <a:pt x="1037" y="158"/>
                  </a:cubicBezTo>
                  <a:cubicBezTo>
                    <a:pt x="1004" y="161"/>
                    <a:pt x="972" y="163"/>
                    <a:pt x="939" y="165"/>
                  </a:cubicBezTo>
                  <a:cubicBezTo>
                    <a:pt x="874" y="169"/>
                    <a:pt x="809" y="171"/>
                    <a:pt x="744" y="171"/>
                  </a:cubicBezTo>
                  <a:cubicBezTo>
                    <a:pt x="712" y="172"/>
                    <a:pt x="679" y="171"/>
                    <a:pt x="647" y="171"/>
                  </a:cubicBezTo>
                  <a:cubicBezTo>
                    <a:pt x="614" y="170"/>
                    <a:pt x="582" y="169"/>
                    <a:pt x="549" y="168"/>
                  </a:cubicBezTo>
                  <a:cubicBezTo>
                    <a:pt x="517" y="166"/>
                    <a:pt x="484" y="164"/>
                    <a:pt x="452" y="162"/>
                  </a:cubicBezTo>
                  <a:cubicBezTo>
                    <a:pt x="419" y="160"/>
                    <a:pt x="387" y="157"/>
                    <a:pt x="355" y="153"/>
                  </a:cubicBezTo>
                  <a:cubicBezTo>
                    <a:pt x="290" y="146"/>
                    <a:pt x="225" y="136"/>
                    <a:pt x="162" y="121"/>
                  </a:cubicBezTo>
                  <a:cubicBezTo>
                    <a:pt x="130" y="113"/>
                    <a:pt x="99" y="104"/>
                    <a:pt x="69" y="91"/>
                  </a:cubicBezTo>
                  <a:cubicBezTo>
                    <a:pt x="54" y="85"/>
                    <a:pt x="39" y="77"/>
                    <a:pt x="26" y="68"/>
                  </a:cubicBezTo>
                  <a:cubicBezTo>
                    <a:pt x="19" y="63"/>
                    <a:pt x="13" y="58"/>
                    <a:pt x="8" y="52"/>
                  </a:cubicBezTo>
                  <a:cubicBezTo>
                    <a:pt x="5" y="48"/>
                    <a:pt x="3" y="45"/>
                    <a:pt x="2" y="41"/>
                  </a:cubicBezTo>
                  <a:cubicBezTo>
                    <a:pt x="0" y="37"/>
                    <a:pt x="0" y="33"/>
                    <a:pt x="1" y="28"/>
                  </a:cubicBezTo>
                  <a:cubicBezTo>
                    <a:pt x="1" y="29"/>
                    <a:pt x="1" y="29"/>
                    <a:pt x="1" y="29"/>
                  </a:cubicBezTo>
                  <a:cubicBezTo>
                    <a:pt x="1" y="26"/>
                    <a:pt x="2" y="24"/>
                    <a:pt x="3" y="22"/>
                  </a:cubicBezTo>
                  <a:cubicBezTo>
                    <a:pt x="4" y="21"/>
                    <a:pt x="5" y="19"/>
                    <a:pt x="6" y="17"/>
                  </a:cubicBezTo>
                  <a:cubicBezTo>
                    <a:pt x="7" y="16"/>
                    <a:pt x="8" y="15"/>
                    <a:pt x="8" y="15"/>
                  </a:cubicBezTo>
                  <a:cubicBezTo>
                    <a:pt x="9" y="14"/>
                    <a:pt x="10" y="13"/>
                    <a:pt x="10" y="12"/>
                  </a:cubicBezTo>
                  <a:cubicBezTo>
                    <a:pt x="12" y="11"/>
                    <a:pt x="14" y="10"/>
                    <a:pt x="15" y="9"/>
                  </a:cubicBezTo>
                  <a:cubicBezTo>
                    <a:pt x="18" y="7"/>
                    <a:pt x="18" y="7"/>
                    <a:pt x="18" y="7"/>
                  </a:cubicBezTo>
                  <a:cubicBezTo>
                    <a:pt x="21" y="5"/>
                    <a:pt x="21" y="5"/>
                    <a:pt x="21" y="5"/>
                  </a:cubicBezTo>
                  <a:cubicBezTo>
                    <a:pt x="23" y="4"/>
                    <a:pt x="25" y="4"/>
                    <a:pt x="26" y="3"/>
                  </a:cubicBezTo>
                  <a:cubicBezTo>
                    <a:pt x="28" y="2"/>
                    <a:pt x="30" y="2"/>
                    <a:pt x="32" y="1"/>
                  </a:cubicBezTo>
                  <a:cubicBezTo>
                    <a:pt x="38" y="0"/>
                    <a:pt x="38" y="0"/>
                    <a:pt x="38" y="0"/>
                  </a:cubicBezTo>
                  <a:cubicBezTo>
                    <a:pt x="32" y="1"/>
                    <a:pt x="32" y="1"/>
                    <a:pt x="32" y="1"/>
                  </a:cubicBezTo>
                  <a:cubicBezTo>
                    <a:pt x="30" y="2"/>
                    <a:pt x="29" y="2"/>
                    <a:pt x="27" y="3"/>
                  </a:cubicBezTo>
                  <a:cubicBezTo>
                    <a:pt x="25" y="4"/>
                    <a:pt x="23" y="5"/>
                    <a:pt x="21" y="6"/>
                  </a:cubicBezTo>
                  <a:cubicBezTo>
                    <a:pt x="18" y="7"/>
                    <a:pt x="18" y="7"/>
                    <a:pt x="18" y="7"/>
                  </a:cubicBezTo>
                  <a:cubicBezTo>
                    <a:pt x="16" y="9"/>
                    <a:pt x="16" y="9"/>
                    <a:pt x="16" y="9"/>
                  </a:cubicBezTo>
                  <a:cubicBezTo>
                    <a:pt x="14" y="10"/>
                    <a:pt x="12" y="12"/>
                    <a:pt x="11" y="13"/>
                  </a:cubicBezTo>
                  <a:cubicBezTo>
                    <a:pt x="10" y="14"/>
                    <a:pt x="10" y="14"/>
                    <a:pt x="9" y="15"/>
                  </a:cubicBezTo>
                  <a:cubicBezTo>
                    <a:pt x="8" y="16"/>
                    <a:pt x="8" y="17"/>
                    <a:pt x="7" y="18"/>
                  </a:cubicBezTo>
                  <a:cubicBezTo>
                    <a:pt x="6" y="19"/>
                    <a:pt x="5" y="21"/>
                    <a:pt x="4" y="23"/>
                  </a:cubicBezTo>
                  <a:cubicBezTo>
                    <a:pt x="3" y="25"/>
                    <a:pt x="2" y="27"/>
                    <a:pt x="2" y="29"/>
                  </a:cubicBezTo>
                  <a:cubicBezTo>
                    <a:pt x="2" y="29"/>
                    <a:pt x="2" y="29"/>
                    <a:pt x="2" y="29"/>
                  </a:cubicBezTo>
                  <a:cubicBezTo>
                    <a:pt x="2" y="29"/>
                    <a:pt x="2" y="29"/>
                    <a:pt x="2" y="29"/>
                  </a:cubicBezTo>
                  <a:cubicBezTo>
                    <a:pt x="0" y="37"/>
                    <a:pt x="4" y="45"/>
                    <a:pt x="9" y="51"/>
                  </a:cubicBezTo>
                  <a:cubicBezTo>
                    <a:pt x="14" y="57"/>
                    <a:pt x="20" y="62"/>
                    <a:pt x="27" y="66"/>
                  </a:cubicBezTo>
                  <a:cubicBezTo>
                    <a:pt x="40" y="75"/>
                    <a:pt x="55" y="82"/>
                    <a:pt x="70" y="88"/>
                  </a:cubicBezTo>
                  <a:cubicBezTo>
                    <a:pt x="100" y="100"/>
                    <a:pt x="132" y="109"/>
                    <a:pt x="163" y="116"/>
                  </a:cubicBezTo>
                  <a:cubicBezTo>
                    <a:pt x="226" y="131"/>
                    <a:pt x="291" y="140"/>
                    <a:pt x="355" y="147"/>
                  </a:cubicBezTo>
                  <a:cubicBezTo>
                    <a:pt x="388" y="150"/>
                    <a:pt x="420" y="153"/>
                    <a:pt x="452" y="155"/>
                  </a:cubicBezTo>
                  <a:cubicBezTo>
                    <a:pt x="485" y="157"/>
                    <a:pt x="517" y="159"/>
                    <a:pt x="549" y="160"/>
                  </a:cubicBezTo>
                  <a:cubicBezTo>
                    <a:pt x="582" y="162"/>
                    <a:pt x="614" y="162"/>
                    <a:pt x="647" y="163"/>
                  </a:cubicBezTo>
                  <a:cubicBezTo>
                    <a:pt x="679" y="163"/>
                    <a:pt x="712" y="164"/>
                    <a:pt x="744" y="164"/>
                  </a:cubicBezTo>
                  <a:cubicBezTo>
                    <a:pt x="809" y="163"/>
                    <a:pt x="874" y="162"/>
                    <a:pt x="939" y="158"/>
                  </a:cubicBezTo>
                  <a:cubicBezTo>
                    <a:pt x="971" y="156"/>
                    <a:pt x="1004" y="154"/>
                    <a:pt x="1036" y="151"/>
                  </a:cubicBezTo>
                  <a:cubicBezTo>
                    <a:pt x="1068" y="148"/>
                    <a:pt x="1101" y="145"/>
                    <a:pt x="1133" y="140"/>
                  </a:cubicBezTo>
                  <a:cubicBezTo>
                    <a:pt x="1197" y="132"/>
                    <a:pt x="1261" y="120"/>
                    <a:pt x="1323" y="102"/>
                  </a:cubicBezTo>
                  <a:cubicBezTo>
                    <a:pt x="1339" y="98"/>
                    <a:pt x="1354" y="93"/>
                    <a:pt x="1369" y="87"/>
                  </a:cubicBezTo>
                  <a:cubicBezTo>
                    <a:pt x="1385" y="81"/>
                    <a:pt x="1399" y="75"/>
                    <a:pt x="1414" y="67"/>
                  </a:cubicBezTo>
                  <a:cubicBezTo>
                    <a:pt x="1421" y="63"/>
                    <a:pt x="1427" y="58"/>
                    <a:pt x="1434" y="53"/>
                  </a:cubicBezTo>
                  <a:cubicBezTo>
                    <a:pt x="1436" y="50"/>
                    <a:pt x="1439" y="48"/>
                    <a:pt x="1441" y="44"/>
                  </a:cubicBezTo>
                  <a:cubicBezTo>
                    <a:pt x="1442" y="43"/>
                    <a:pt x="1443" y="41"/>
                    <a:pt x="1443" y="39"/>
                  </a:cubicBezTo>
                  <a:cubicBezTo>
                    <a:pt x="1443" y="37"/>
                    <a:pt x="1442" y="35"/>
                    <a:pt x="1441" y="33"/>
                  </a:cubicBezTo>
                  <a:cubicBezTo>
                    <a:pt x="1438" y="26"/>
                    <a:pt x="1433" y="19"/>
                    <a:pt x="1427" y="14"/>
                  </a:cubicBezTo>
                  <a:cubicBezTo>
                    <a:pt x="1420" y="9"/>
                    <a:pt x="1413" y="6"/>
                    <a:pt x="1405" y="4"/>
                  </a:cubicBezTo>
                  <a:close/>
                </a:path>
              </a:pathLst>
            </a:custGeom>
            <a:solidFill>
              <a:srgbClr val="FBE29B"/>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19"/>
            <p:cNvSpPr>
              <a:spLocks/>
            </p:cNvSpPr>
            <p:nvPr/>
          </p:nvSpPr>
          <p:spPr bwMode="auto">
            <a:xfrm>
              <a:off x="4017963" y="5280025"/>
              <a:ext cx="4238625" cy="1270000"/>
            </a:xfrm>
            <a:custGeom>
              <a:avLst/>
              <a:gdLst>
                <a:gd name="T0" fmla="*/ 109 w 2028"/>
                <a:gd name="T1" fmla="*/ 22 h 608"/>
                <a:gd name="T2" fmla="*/ 95 w 2028"/>
                <a:gd name="T3" fmla="*/ 76 h 608"/>
                <a:gd name="T4" fmla="*/ 1057 w 2028"/>
                <a:gd name="T5" fmla="*/ 220 h 608"/>
                <a:gd name="T6" fmla="*/ 1960 w 2028"/>
                <a:gd name="T7" fmla="*/ 60 h 608"/>
                <a:gd name="T8" fmla="*/ 1949 w 2028"/>
                <a:gd name="T9" fmla="*/ 0 h 608"/>
                <a:gd name="T10" fmla="*/ 1983 w 2028"/>
                <a:gd name="T11" fmla="*/ 40 h 608"/>
                <a:gd name="T12" fmla="*/ 1758 w 2028"/>
                <a:gd name="T13" fmla="*/ 494 h 608"/>
                <a:gd name="T14" fmla="*/ 1057 w 2028"/>
                <a:gd name="T15" fmla="*/ 507 h 608"/>
                <a:gd name="T16" fmla="*/ 165 w 2028"/>
                <a:gd name="T17" fmla="*/ 401 h 608"/>
                <a:gd name="T18" fmla="*/ 111 w 2028"/>
                <a:gd name="T19" fmla="*/ 19 h 608"/>
                <a:gd name="T20" fmla="*/ 109 w 2028"/>
                <a:gd name="T21" fmla="*/ 22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8" h="608">
                  <a:moveTo>
                    <a:pt x="109" y="22"/>
                  </a:moveTo>
                  <a:cubicBezTo>
                    <a:pt x="98" y="18"/>
                    <a:pt x="64" y="38"/>
                    <a:pt x="95" y="76"/>
                  </a:cubicBezTo>
                  <a:cubicBezTo>
                    <a:pt x="131" y="118"/>
                    <a:pt x="417" y="220"/>
                    <a:pt x="1057" y="220"/>
                  </a:cubicBezTo>
                  <a:cubicBezTo>
                    <a:pt x="1697" y="220"/>
                    <a:pt x="1960" y="60"/>
                    <a:pt x="1960" y="60"/>
                  </a:cubicBezTo>
                  <a:cubicBezTo>
                    <a:pt x="1960" y="60"/>
                    <a:pt x="1999" y="31"/>
                    <a:pt x="1949" y="0"/>
                  </a:cubicBezTo>
                  <a:cubicBezTo>
                    <a:pt x="1949" y="0"/>
                    <a:pt x="1980" y="7"/>
                    <a:pt x="1983" y="40"/>
                  </a:cubicBezTo>
                  <a:cubicBezTo>
                    <a:pt x="1986" y="74"/>
                    <a:pt x="2028" y="410"/>
                    <a:pt x="1758" y="494"/>
                  </a:cubicBezTo>
                  <a:cubicBezTo>
                    <a:pt x="1488" y="579"/>
                    <a:pt x="1579" y="507"/>
                    <a:pt x="1057" y="507"/>
                  </a:cubicBezTo>
                  <a:cubicBezTo>
                    <a:pt x="535" y="507"/>
                    <a:pt x="332" y="608"/>
                    <a:pt x="165" y="401"/>
                  </a:cubicBezTo>
                  <a:cubicBezTo>
                    <a:pt x="0" y="196"/>
                    <a:pt x="48" y="4"/>
                    <a:pt x="111" y="19"/>
                  </a:cubicBezTo>
                  <a:lnTo>
                    <a:pt x="109" y="22"/>
                  </a:lnTo>
                  <a:close/>
                </a:path>
              </a:pathLst>
            </a:custGeom>
            <a:gradFill>
              <a:gsLst>
                <a:gs pos="0">
                  <a:srgbClr val="24A5A6"/>
                </a:gs>
                <a:gs pos="42000">
                  <a:srgbClr val="2FC4C6"/>
                </a:gs>
                <a:gs pos="100000">
                  <a:srgbClr val="24A6A7">
                    <a:lumMod val="95000"/>
                  </a:srgbClr>
                </a:gs>
              </a:gsLst>
              <a:lin ang="0" scaled="0"/>
            </a:gradFill>
            <a:ln w="12700">
              <a:gradFill>
                <a:gsLst>
                  <a:gs pos="0">
                    <a:srgbClr val="67D8DB"/>
                  </a:gs>
                  <a:gs pos="100000">
                    <a:srgbClr val="5EDCDC"/>
                  </a:gs>
                </a:gsLst>
                <a:lin ang="3600000" scaled="0"/>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Freeform 21"/>
            <p:cNvSpPr>
              <a:spLocks/>
            </p:cNvSpPr>
            <p:nvPr/>
          </p:nvSpPr>
          <p:spPr bwMode="auto">
            <a:xfrm>
              <a:off x="4189413" y="5280025"/>
              <a:ext cx="3956050" cy="468313"/>
            </a:xfrm>
            <a:custGeom>
              <a:avLst/>
              <a:gdLst>
                <a:gd name="T0" fmla="*/ 13 w 1893"/>
                <a:gd name="T1" fmla="*/ 25 h 224"/>
                <a:gd name="T2" fmla="*/ 1 w 1893"/>
                <a:gd name="T3" fmla="*/ 51 h 224"/>
                <a:gd name="T4" fmla="*/ 5 w 1893"/>
                <a:gd name="T5" fmla="*/ 62 h 224"/>
                <a:gd name="T6" fmla="*/ 9 w 1893"/>
                <a:gd name="T7" fmla="*/ 69 h 224"/>
                <a:gd name="T8" fmla="*/ 13 w 1893"/>
                <a:gd name="T9" fmla="*/ 75 h 224"/>
                <a:gd name="T10" fmla="*/ 28 w 1893"/>
                <a:gd name="T11" fmla="*/ 87 h 224"/>
                <a:gd name="T12" fmla="*/ 113 w 1893"/>
                <a:gd name="T13" fmla="*/ 123 h 224"/>
                <a:gd name="T14" fmla="*/ 416 w 1893"/>
                <a:gd name="T15" fmla="*/ 184 h 224"/>
                <a:gd name="T16" fmla="*/ 539 w 1893"/>
                <a:gd name="T17" fmla="*/ 198 h 224"/>
                <a:gd name="T18" fmla="*/ 724 w 1893"/>
                <a:gd name="T19" fmla="*/ 210 h 224"/>
                <a:gd name="T20" fmla="*/ 909 w 1893"/>
                <a:gd name="T21" fmla="*/ 215 h 224"/>
                <a:gd name="T22" fmla="*/ 1033 w 1893"/>
                <a:gd name="T23" fmla="*/ 215 h 224"/>
                <a:gd name="T24" fmla="*/ 1156 w 1893"/>
                <a:gd name="T25" fmla="*/ 211 h 224"/>
                <a:gd name="T26" fmla="*/ 1295 w 1893"/>
                <a:gd name="T27" fmla="*/ 201 h 224"/>
                <a:gd name="T28" fmla="*/ 1341 w 1893"/>
                <a:gd name="T29" fmla="*/ 196 h 224"/>
                <a:gd name="T30" fmla="*/ 1387 w 1893"/>
                <a:gd name="T31" fmla="*/ 191 h 224"/>
                <a:gd name="T32" fmla="*/ 1464 w 1893"/>
                <a:gd name="T33" fmla="*/ 180 h 224"/>
                <a:gd name="T34" fmla="*/ 1540 w 1893"/>
                <a:gd name="T35" fmla="*/ 167 h 224"/>
                <a:gd name="T36" fmla="*/ 1585 w 1893"/>
                <a:gd name="T37" fmla="*/ 157 h 224"/>
                <a:gd name="T38" fmla="*/ 1764 w 1893"/>
                <a:gd name="T39" fmla="*/ 108 h 224"/>
                <a:gd name="T40" fmla="*/ 1822 w 1893"/>
                <a:gd name="T41" fmla="*/ 86 h 224"/>
                <a:gd name="T42" fmla="*/ 1878 w 1893"/>
                <a:gd name="T43" fmla="*/ 59 h 224"/>
                <a:gd name="T44" fmla="*/ 1889 w 1893"/>
                <a:gd name="T45" fmla="*/ 45 h 224"/>
                <a:gd name="T46" fmla="*/ 1892 w 1893"/>
                <a:gd name="T47" fmla="*/ 37 h 224"/>
                <a:gd name="T48" fmla="*/ 1891 w 1893"/>
                <a:gd name="T49" fmla="*/ 28 h 224"/>
                <a:gd name="T50" fmla="*/ 1887 w 1893"/>
                <a:gd name="T51" fmla="*/ 19 h 224"/>
                <a:gd name="T52" fmla="*/ 1882 w 1893"/>
                <a:gd name="T53" fmla="*/ 12 h 224"/>
                <a:gd name="T54" fmla="*/ 1875 w 1893"/>
                <a:gd name="T55" fmla="*/ 6 h 224"/>
                <a:gd name="T56" fmla="*/ 1875 w 1893"/>
                <a:gd name="T57" fmla="*/ 6 h 224"/>
                <a:gd name="T58" fmla="*/ 1882 w 1893"/>
                <a:gd name="T59" fmla="*/ 12 h 224"/>
                <a:gd name="T60" fmla="*/ 1888 w 1893"/>
                <a:gd name="T61" fmla="*/ 19 h 224"/>
                <a:gd name="T62" fmla="*/ 1892 w 1893"/>
                <a:gd name="T63" fmla="*/ 27 h 224"/>
                <a:gd name="T64" fmla="*/ 1892 w 1893"/>
                <a:gd name="T65" fmla="*/ 37 h 224"/>
                <a:gd name="T66" fmla="*/ 1890 w 1893"/>
                <a:gd name="T67" fmla="*/ 46 h 224"/>
                <a:gd name="T68" fmla="*/ 1878 w 1893"/>
                <a:gd name="T69" fmla="*/ 60 h 224"/>
                <a:gd name="T70" fmla="*/ 1878 w 1893"/>
                <a:gd name="T71" fmla="*/ 60 h 224"/>
                <a:gd name="T72" fmla="*/ 1794 w 1893"/>
                <a:gd name="T73" fmla="*/ 99 h 224"/>
                <a:gd name="T74" fmla="*/ 1647 w 1893"/>
                <a:gd name="T75" fmla="*/ 147 h 224"/>
                <a:gd name="T76" fmla="*/ 1556 w 1893"/>
                <a:gd name="T77" fmla="*/ 169 h 224"/>
                <a:gd name="T78" fmla="*/ 1526 w 1893"/>
                <a:gd name="T79" fmla="*/ 175 h 224"/>
                <a:gd name="T80" fmla="*/ 1404 w 1893"/>
                <a:gd name="T81" fmla="*/ 195 h 224"/>
                <a:gd name="T82" fmla="*/ 1373 w 1893"/>
                <a:gd name="T83" fmla="*/ 199 h 224"/>
                <a:gd name="T84" fmla="*/ 1311 w 1893"/>
                <a:gd name="T85" fmla="*/ 207 h 224"/>
                <a:gd name="T86" fmla="*/ 1280 w 1893"/>
                <a:gd name="T87" fmla="*/ 210 h 224"/>
                <a:gd name="T88" fmla="*/ 1095 w 1893"/>
                <a:gd name="T89" fmla="*/ 221 h 224"/>
                <a:gd name="T90" fmla="*/ 971 w 1893"/>
                <a:gd name="T91" fmla="*/ 224 h 224"/>
                <a:gd name="T92" fmla="*/ 785 w 1893"/>
                <a:gd name="T93" fmla="*/ 220 h 224"/>
                <a:gd name="T94" fmla="*/ 661 w 1893"/>
                <a:gd name="T95" fmla="*/ 214 h 224"/>
                <a:gd name="T96" fmla="*/ 415 w 1893"/>
                <a:gd name="T97" fmla="*/ 190 h 224"/>
                <a:gd name="T98" fmla="*/ 172 w 1893"/>
                <a:gd name="T99" fmla="*/ 144 h 224"/>
                <a:gd name="T100" fmla="*/ 54 w 1893"/>
                <a:gd name="T101" fmla="*/ 103 h 224"/>
                <a:gd name="T102" fmla="*/ 15 w 1893"/>
                <a:gd name="T103" fmla="*/ 78 h 224"/>
                <a:gd name="T104" fmla="*/ 10 w 1893"/>
                <a:gd name="T105" fmla="*/ 72 h 224"/>
                <a:gd name="T106" fmla="*/ 6 w 1893"/>
                <a:gd name="T107" fmla="*/ 66 h 224"/>
                <a:gd name="T108" fmla="*/ 2 w 1893"/>
                <a:gd name="T109" fmla="*/ 59 h 224"/>
                <a:gd name="T110" fmla="*/ 2 w 1893"/>
                <a:gd name="T111" fmla="*/ 36 h 224"/>
                <a:gd name="T112" fmla="*/ 27 w 1893"/>
                <a:gd name="T113" fmla="*/ 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3" h="224">
                  <a:moveTo>
                    <a:pt x="27" y="22"/>
                  </a:moveTo>
                  <a:cubicBezTo>
                    <a:pt x="22" y="20"/>
                    <a:pt x="17" y="22"/>
                    <a:pt x="13" y="25"/>
                  </a:cubicBezTo>
                  <a:cubicBezTo>
                    <a:pt x="9" y="28"/>
                    <a:pt x="5" y="32"/>
                    <a:pt x="3" y="36"/>
                  </a:cubicBezTo>
                  <a:cubicBezTo>
                    <a:pt x="1" y="41"/>
                    <a:pt x="0" y="46"/>
                    <a:pt x="1" y="51"/>
                  </a:cubicBezTo>
                  <a:cubicBezTo>
                    <a:pt x="2" y="54"/>
                    <a:pt x="2" y="56"/>
                    <a:pt x="3" y="59"/>
                  </a:cubicBezTo>
                  <a:cubicBezTo>
                    <a:pt x="5" y="62"/>
                    <a:pt x="5" y="62"/>
                    <a:pt x="5" y="62"/>
                  </a:cubicBezTo>
                  <a:cubicBezTo>
                    <a:pt x="7" y="66"/>
                    <a:pt x="7" y="66"/>
                    <a:pt x="7" y="66"/>
                  </a:cubicBezTo>
                  <a:cubicBezTo>
                    <a:pt x="7" y="67"/>
                    <a:pt x="8" y="68"/>
                    <a:pt x="9" y="69"/>
                  </a:cubicBezTo>
                  <a:cubicBezTo>
                    <a:pt x="11" y="72"/>
                    <a:pt x="11" y="72"/>
                    <a:pt x="11" y="72"/>
                  </a:cubicBezTo>
                  <a:cubicBezTo>
                    <a:pt x="13" y="75"/>
                    <a:pt x="13" y="75"/>
                    <a:pt x="13" y="75"/>
                  </a:cubicBezTo>
                  <a:cubicBezTo>
                    <a:pt x="14" y="76"/>
                    <a:pt x="15" y="77"/>
                    <a:pt x="16" y="78"/>
                  </a:cubicBezTo>
                  <a:cubicBezTo>
                    <a:pt x="20" y="81"/>
                    <a:pt x="24" y="84"/>
                    <a:pt x="28" y="87"/>
                  </a:cubicBezTo>
                  <a:cubicBezTo>
                    <a:pt x="37" y="92"/>
                    <a:pt x="46" y="97"/>
                    <a:pt x="55" y="101"/>
                  </a:cubicBezTo>
                  <a:cubicBezTo>
                    <a:pt x="74" y="110"/>
                    <a:pt x="93" y="117"/>
                    <a:pt x="113" y="123"/>
                  </a:cubicBezTo>
                  <a:cubicBezTo>
                    <a:pt x="133" y="129"/>
                    <a:pt x="153" y="135"/>
                    <a:pt x="172" y="140"/>
                  </a:cubicBezTo>
                  <a:cubicBezTo>
                    <a:pt x="252" y="160"/>
                    <a:pt x="334" y="174"/>
                    <a:pt x="416" y="184"/>
                  </a:cubicBezTo>
                  <a:cubicBezTo>
                    <a:pt x="436" y="187"/>
                    <a:pt x="457" y="189"/>
                    <a:pt x="477" y="192"/>
                  </a:cubicBezTo>
                  <a:cubicBezTo>
                    <a:pt x="498" y="194"/>
                    <a:pt x="518" y="196"/>
                    <a:pt x="539" y="198"/>
                  </a:cubicBezTo>
                  <a:cubicBezTo>
                    <a:pt x="580" y="201"/>
                    <a:pt x="621" y="204"/>
                    <a:pt x="662" y="207"/>
                  </a:cubicBezTo>
                  <a:cubicBezTo>
                    <a:pt x="682" y="208"/>
                    <a:pt x="703" y="209"/>
                    <a:pt x="724" y="210"/>
                  </a:cubicBezTo>
                  <a:cubicBezTo>
                    <a:pt x="744" y="211"/>
                    <a:pt x="765" y="212"/>
                    <a:pt x="785" y="213"/>
                  </a:cubicBezTo>
                  <a:cubicBezTo>
                    <a:pt x="827" y="214"/>
                    <a:pt x="868" y="215"/>
                    <a:pt x="909" y="215"/>
                  </a:cubicBezTo>
                  <a:cubicBezTo>
                    <a:pt x="971" y="216"/>
                    <a:pt x="971" y="216"/>
                    <a:pt x="971" y="216"/>
                  </a:cubicBezTo>
                  <a:cubicBezTo>
                    <a:pt x="1033" y="215"/>
                    <a:pt x="1033" y="215"/>
                    <a:pt x="1033" y="215"/>
                  </a:cubicBezTo>
                  <a:cubicBezTo>
                    <a:pt x="1053" y="214"/>
                    <a:pt x="1074" y="214"/>
                    <a:pt x="1095" y="214"/>
                  </a:cubicBezTo>
                  <a:cubicBezTo>
                    <a:pt x="1156" y="211"/>
                    <a:pt x="1156" y="211"/>
                    <a:pt x="1156" y="211"/>
                  </a:cubicBezTo>
                  <a:cubicBezTo>
                    <a:pt x="1198" y="210"/>
                    <a:pt x="1239" y="206"/>
                    <a:pt x="1280" y="203"/>
                  </a:cubicBezTo>
                  <a:cubicBezTo>
                    <a:pt x="1295" y="201"/>
                    <a:pt x="1295" y="201"/>
                    <a:pt x="1295" y="201"/>
                  </a:cubicBezTo>
                  <a:cubicBezTo>
                    <a:pt x="1311" y="200"/>
                    <a:pt x="1311" y="200"/>
                    <a:pt x="1311" y="200"/>
                  </a:cubicBezTo>
                  <a:cubicBezTo>
                    <a:pt x="1341" y="196"/>
                    <a:pt x="1341" y="196"/>
                    <a:pt x="1341" y="196"/>
                  </a:cubicBezTo>
                  <a:cubicBezTo>
                    <a:pt x="1372" y="193"/>
                    <a:pt x="1372" y="193"/>
                    <a:pt x="1372" y="193"/>
                  </a:cubicBezTo>
                  <a:cubicBezTo>
                    <a:pt x="1377" y="192"/>
                    <a:pt x="1382" y="192"/>
                    <a:pt x="1387" y="191"/>
                  </a:cubicBezTo>
                  <a:cubicBezTo>
                    <a:pt x="1403" y="189"/>
                    <a:pt x="1403" y="189"/>
                    <a:pt x="1403" y="189"/>
                  </a:cubicBezTo>
                  <a:cubicBezTo>
                    <a:pt x="1464" y="180"/>
                    <a:pt x="1464" y="180"/>
                    <a:pt x="1464" y="180"/>
                  </a:cubicBezTo>
                  <a:cubicBezTo>
                    <a:pt x="1484" y="177"/>
                    <a:pt x="1504" y="173"/>
                    <a:pt x="1525" y="169"/>
                  </a:cubicBezTo>
                  <a:cubicBezTo>
                    <a:pt x="1540" y="167"/>
                    <a:pt x="1540" y="167"/>
                    <a:pt x="1540" y="167"/>
                  </a:cubicBezTo>
                  <a:cubicBezTo>
                    <a:pt x="1545" y="166"/>
                    <a:pt x="1550" y="164"/>
                    <a:pt x="1555" y="163"/>
                  </a:cubicBezTo>
                  <a:cubicBezTo>
                    <a:pt x="1585" y="157"/>
                    <a:pt x="1585" y="157"/>
                    <a:pt x="1585" y="157"/>
                  </a:cubicBezTo>
                  <a:cubicBezTo>
                    <a:pt x="1605" y="153"/>
                    <a:pt x="1625" y="148"/>
                    <a:pt x="1645" y="143"/>
                  </a:cubicBezTo>
                  <a:cubicBezTo>
                    <a:pt x="1685" y="133"/>
                    <a:pt x="1725" y="121"/>
                    <a:pt x="1764" y="108"/>
                  </a:cubicBezTo>
                  <a:cubicBezTo>
                    <a:pt x="1793" y="97"/>
                    <a:pt x="1793" y="97"/>
                    <a:pt x="1793" y="97"/>
                  </a:cubicBezTo>
                  <a:cubicBezTo>
                    <a:pt x="1803" y="93"/>
                    <a:pt x="1812" y="89"/>
                    <a:pt x="1822" y="86"/>
                  </a:cubicBezTo>
                  <a:cubicBezTo>
                    <a:pt x="1841" y="78"/>
                    <a:pt x="1860" y="69"/>
                    <a:pt x="1878" y="59"/>
                  </a:cubicBezTo>
                  <a:cubicBezTo>
                    <a:pt x="1878" y="59"/>
                    <a:pt x="1878" y="59"/>
                    <a:pt x="1878" y="59"/>
                  </a:cubicBezTo>
                  <a:cubicBezTo>
                    <a:pt x="1880" y="57"/>
                    <a:pt x="1882" y="55"/>
                    <a:pt x="1884" y="53"/>
                  </a:cubicBezTo>
                  <a:cubicBezTo>
                    <a:pt x="1886" y="51"/>
                    <a:pt x="1888" y="48"/>
                    <a:pt x="1889" y="45"/>
                  </a:cubicBezTo>
                  <a:cubicBezTo>
                    <a:pt x="1890" y="44"/>
                    <a:pt x="1890" y="43"/>
                    <a:pt x="1891" y="41"/>
                  </a:cubicBezTo>
                  <a:cubicBezTo>
                    <a:pt x="1891" y="40"/>
                    <a:pt x="1892" y="38"/>
                    <a:pt x="1892" y="37"/>
                  </a:cubicBezTo>
                  <a:cubicBezTo>
                    <a:pt x="1892" y="35"/>
                    <a:pt x="1892" y="34"/>
                    <a:pt x="1892" y="32"/>
                  </a:cubicBezTo>
                  <a:cubicBezTo>
                    <a:pt x="1892" y="31"/>
                    <a:pt x="1892" y="29"/>
                    <a:pt x="1891" y="28"/>
                  </a:cubicBezTo>
                  <a:cubicBezTo>
                    <a:pt x="1890" y="23"/>
                    <a:pt x="1890" y="23"/>
                    <a:pt x="1890" y="23"/>
                  </a:cubicBezTo>
                  <a:cubicBezTo>
                    <a:pt x="1889" y="22"/>
                    <a:pt x="1888" y="21"/>
                    <a:pt x="1887" y="19"/>
                  </a:cubicBezTo>
                  <a:cubicBezTo>
                    <a:pt x="1887" y="18"/>
                    <a:pt x="1886" y="17"/>
                    <a:pt x="1885" y="15"/>
                  </a:cubicBezTo>
                  <a:cubicBezTo>
                    <a:pt x="1882" y="12"/>
                    <a:pt x="1882" y="12"/>
                    <a:pt x="1882" y="12"/>
                  </a:cubicBezTo>
                  <a:cubicBezTo>
                    <a:pt x="1878" y="9"/>
                    <a:pt x="1878" y="9"/>
                    <a:pt x="1878" y="9"/>
                  </a:cubicBezTo>
                  <a:cubicBezTo>
                    <a:pt x="1877" y="8"/>
                    <a:pt x="1876" y="7"/>
                    <a:pt x="1875" y="6"/>
                  </a:cubicBezTo>
                  <a:cubicBezTo>
                    <a:pt x="1867" y="0"/>
                    <a:pt x="1867" y="0"/>
                    <a:pt x="1867" y="0"/>
                  </a:cubicBezTo>
                  <a:cubicBezTo>
                    <a:pt x="1875" y="6"/>
                    <a:pt x="1875" y="6"/>
                    <a:pt x="1875" y="6"/>
                  </a:cubicBezTo>
                  <a:cubicBezTo>
                    <a:pt x="1876" y="7"/>
                    <a:pt x="1877" y="8"/>
                    <a:pt x="1878" y="9"/>
                  </a:cubicBezTo>
                  <a:cubicBezTo>
                    <a:pt x="1882" y="12"/>
                    <a:pt x="1882" y="12"/>
                    <a:pt x="1882" y="12"/>
                  </a:cubicBezTo>
                  <a:cubicBezTo>
                    <a:pt x="1885" y="15"/>
                    <a:pt x="1885" y="15"/>
                    <a:pt x="1885" y="15"/>
                  </a:cubicBezTo>
                  <a:cubicBezTo>
                    <a:pt x="1886" y="16"/>
                    <a:pt x="1887" y="18"/>
                    <a:pt x="1888" y="19"/>
                  </a:cubicBezTo>
                  <a:cubicBezTo>
                    <a:pt x="1888" y="20"/>
                    <a:pt x="1889" y="22"/>
                    <a:pt x="1890" y="23"/>
                  </a:cubicBezTo>
                  <a:cubicBezTo>
                    <a:pt x="1892" y="27"/>
                    <a:pt x="1892" y="27"/>
                    <a:pt x="1892" y="27"/>
                  </a:cubicBezTo>
                  <a:cubicBezTo>
                    <a:pt x="1892" y="29"/>
                    <a:pt x="1892" y="30"/>
                    <a:pt x="1892" y="32"/>
                  </a:cubicBezTo>
                  <a:cubicBezTo>
                    <a:pt x="1893" y="34"/>
                    <a:pt x="1892" y="35"/>
                    <a:pt x="1892" y="37"/>
                  </a:cubicBezTo>
                  <a:cubicBezTo>
                    <a:pt x="1892" y="38"/>
                    <a:pt x="1892" y="40"/>
                    <a:pt x="1892" y="41"/>
                  </a:cubicBezTo>
                  <a:cubicBezTo>
                    <a:pt x="1891" y="43"/>
                    <a:pt x="1890" y="44"/>
                    <a:pt x="1890" y="46"/>
                  </a:cubicBezTo>
                  <a:cubicBezTo>
                    <a:pt x="1888" y="48"/>
                    <a:pt x="1887" y="51"/>
                    <a:pt x="1885" y="54"/>
                  </a:cubicBezTo>
                  <a:cubicBezTo>
                    <a:pt x="1883" y="56"/>
                    <a:pt x="1881" y="58"/>
                    <a:pt x="1878" y="60"/>
                  </a:cubicBezTo>
                  <a:cubicBezTo>
                    <a:pt x="1878" y="60"/>
                    <a:pt x="1878" y="60"/>
                    <a:pt x="1878" y="60"/>
                  </a:cubicBezTo>
                  <a:cubicBezTo>
                    <a:pt x="1878" y="60"/>
                    <a:pt x="1878" y="60"/>
                    <a:pt x="1878" y="60"/>
                  </a:cubicBezTo>
                  <a:cubicBezTo>
                    <a:pt x="1860" y="71"/>
                    <a:pt x="1841" y="79"/>
                    <a:pt x="1823" y="88"/>
                  </a:cubicBezTo>
                  <a:cubicBezTo>
                    <a:pt x="1813" y="92"/>
                    <a:pt x="1804" y="96"/>
                    <a:pt x="1794" y="99"/>
                  </a:cubicBezTo>
                  <a:cubicBezTo>
                    <a:pt x="1765" y="110"/>
                    <a:pt x="1765" y="110"/>
                    <a:pt x="1765" y="110"/>
                  </a:cubicBezTo>
                  <a:cubicBezTo>
                    <a:pt x="1726" y="124"/>
                    <a:pt x="1687" y="137"/>
                    <a:pt x="1647" y="147"/>
                  </a:cubicBezTo>
                  <a:cubicBezTo>
                    <a:pt x="1627" y="152"/>
                    <a:pt x="1607" y="158"/>
                    <a:pt x="1586" y="162"/>
                  </a:cubicBezTo>
                  <a:cubicBezTo>
                    <a:pt x="1556" y="169"/>
                    <a:pt x="1556" y="169"/>
                    <a:pt x="1556" y="169"/>
                  </a:cubicBezTo>
                  <a:cubicBezTo>
                    <a:pt x="1551" y="170"/>
                    <a:pt x="1546" y="171"/>
                    <a:pt x="1541" y="172"/>
                  </a:cubicBezTo>
                  <a:cubicBezTo>
                    <a:pt x="1526" y="175"/>
                    <a:pt x="1526" y="175"/>
                    <a:pt x="1526" y="175"/>
                  </a:cubicBezTo>
                  <a:cubicBezTo>
                    <a:pt x="1505" y="178"/>
                    <a:pt x="1485" y="182"/>
                    <a:pt x="1465" y="186"/>
                  </a:cubicBezTo>
                  <a:cubicBezTo>
                    <a:pt x="1404" y="195"/>
                    <a:pt x="1404" y="195"/>
                    <a:pt x="1404" y="195"/>
                  </a:cubicBezTo>
                  <a:cubicBezTo>
                    <a:pt x="1388" y="198"/>
                    <a:pt x="1388" y="198"/>
                    <a:pt x="1388" y="198"/>
                  </a:cubicBezTo>
                  <a:cubicBezTo>
                    <a:pt x="1383" y="198"/>
                    <a:pt x="1378" y="199"/>
                    <a:pt x="1373" y="199"/>
                  </a:cubicBezTo>
                  <a:cubicBezTo>
                    <a:pt x="1342" y="203"/>
                    <a:pt x="1342" y="203"/>
                    <a:pt x="1342" y="203"/>
                  </a:cubicBezTo>
                  <a:cubicBezTo>
                    <a:pt x="1311" y="207"/>
                    <a:pt x="1311" y="207"/>
                    <a:pt x="1311" y="207"/>
                  </a:cubicBezTo>
                  <a:cubicBezTo>
                    <a:pt x="1296" y="208"/>
                    <a:pt x="1296" y="208"/>
                    <a:pt x="1296" y="208"/>
                  </a:cubicBezTo>
                  <a:cubicBezTo>
                    <a:pt x="1280" y="210"/>
                    <a:pt x="1280" y="210"/>
                    <a:pt x="1280" y="210"/>
                  </a:cubicBezTo>
                  <a:cubicBezTo>
                    <a:pt x="1239" y="213"/>
                    <a:pt x="1198" y="217"/>
                    <a:pt x="1157" y="218"/>
                  </a:cubicBezTo>
                  <a:cubicBezTo>
                    <a:pt x="1095" y="221"/>
                    <a:pt x="1095" y="221"/>
                    <a:pt x="1095" y="221"/>
                  </a:cubicBezTo>
                  <a:cubicBezTo>
                    <a:pt x="1074" y="222"/>
                    <a:pt x="1054" y="222"/>
                    <a:pt x="1033" y="223"/>
                  </a:cubicBezTo>
                  <a:cubicBezTo>
                    <a:pt x="971" y="224"/>
                    <a:pt x="971" y="224"/>
                    <a:pt x="971" y="224"/>
                  </a:cubicBezTo>
                  <a:cubicBezTo>
                    <a:pt x="909" y="223"/>
                    <a:pt x="909" y="223"/>
                    <a:pt x="909" y="223"/>
                  </a:cubicBezTo>
                  <a:cubicBezTo>
                    <a:pt x="868" y="223"/>
                    <a:pt x="826" y="222"/>
                    <a:pt x="785" y="220"/>
                  </a:cubicBezTo>
                  <a:cubicBezTo>
                    <a:pt x="765" y="219"/>
                    <a:pt x="744" y="219"/>
                    <a:pt x="723" y="217"/>
                  </a:cubicBezTo>
                  <a:cubicBezTo>
                    <a:pt x="703" y="217"/>
                    <a:pt x="682" y="215"/>
                    <a:pt x="661" y="214"/>
                  </a:cubicBezTo>
                  <a:cubicBezTo>
                    <a:pt x="620" y="211"/>
                    <a:pt x="579" y="208"/>
                    <a:pt x="538" y="204"/>
                  </a:cubicBezTo>
                  <a:cubicBezTo>
                    <a:pt x="497" y="201"/>
                    <a:pt x="456" y="196"/>
                    <a:pt x="415" y="190"/>
                  </a:cubicBezTo>
                  <a:cubicBezTo>
                    <a:pt x="374" y="185"/>
                    <a:pt x="333" y="178"/>
                    <a:pt x="292" y="171"/>
                  </a:cubicBezTo>
                  <a:cubicBezTo>
                    <a:pt x="252" y="163"/>
                    <a:pt x="211" y="154"/>
                    <a:pt x="172" y="144"/>
                  </a:cubicBezTo>
                  <a:cubicBezTo>
                    <a:pt x="152" y="138"/>
                    <a:pt x="132" y="132"/>
                    <a:pt x="112" y="126"/>
                  </a:cubicBezTo>
                  <a:cubicBezTo>
                    <a:pt x="93" y="119"/>
                    <a:pt x="73" y="112"/>
                    <a:pt x="54" y="103"/>
                  </a:cubicBezTo>
                  <a:cubicBezTo>
                    <a:pt x="45" y="99"/>
                    <a:pt x="36" y="94"/>
                    <a:pt x="27" y="88"/>
                  </a:cubicBezTo>
                  <a:cubicBezTo>
                    <a:pt x="23" y="85"/>
                    <a:pt x="19" y="82"/>
                    <a:pt x="15" y="78"/>
                  </a:cubicBezTo>
                  <a:cubicBezTo>
                    <a:pt x="14" y="78"/>
                    <a:pt x="13" y="77"/>
                    <a:pt x="12" y="76"/>
                  </a:cubicBezTo>
                  <a:cubicBezTo>
                    <a:pt x="10" y="72"/>
                    <a:pt x="10" y="72"/>
                    <a:pt x="10" y="72"/>
                  </a:cubicBezTo>
                  <a:cubicBezTo>
                    <a:pt x="8" y="69"/>
                    <a:pt x="8" y="69"/>
                    <a:pt x="8" y="69"/>
                  </a:cubicBezTo>
                  <a:cubicBezTo>
                    <a:pt x="7" y="68"/>
                    <a:pt x="6" y="67"/>
                    <a:pt x="6" y="66"/>
                  </a:cubicBezTo>
                  <a:cubicBezTo>
                    <a:pt x="4" y="63"/>
                    <a:pt x="4" y="63"/>
                    <a:pt x="4" y="63"/>
                  </a:cubicBezTo>
                  <a:cubicBezTo>
                    <a:pt x="2" y="59"/>
                    <a:pt x="2" y="59"/>
                    <a:pt x="2" y="59"/>
                  </a:cubicBezTo>
                  <a:cubicBezTo>
                    <a:pt x="1" y="57"/>
                    <a:pt x="1" y="54"/>
                    <a:pt x="0" y="51"/>
                  </a:cubicBezTo>
                  <a:cubicBezTo>
                    <a:pt x="0" y="46"/>
                    <a:pt x="0" y="41"/>
                    <a:pt x="2" y="36"/>
                  </a:cubicBezTo>
                  <a:cubicBezTo>
                    <a:pt x="5" y="31"/>
                    <a:pt x="8" y="28"/>
                    <a:pt x="13" y="25"/>
                  </a:cubicBezTo>
                  <a:cubicBezTo>
                    <a:pt x="17" y="22"/>
                    <a:pt x="22" y="20"/>
                    <a:pt x="27" y="22"/>
                  </a:cubicBezTo>
                  <a:close/>
                </a:path>
              </a:pathLst>
            </a:custGeom>
            <a:solidFill>
              <a:srgbClr val="26ABAD"/>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0" name="组合 29"/>
          <p:cNvGrpSpPr/>
          <p:nvPr/>
        </p:nvGrpSpPr>
        <p:grpSpPr>
          <a:xfrm>
            <a:off x="1028771" y="1531563"/>
            <a:ext cx="2516012" cy="1231107"/>
            <a:chOff x="1517606" y="1668746"/>
            <a:chExt cx="2516012" cy="1231107"/>
          </a:xfrm>
        </p:grpSpPr>
        <p:sp>
          <p:nvSpPr>
            <p:cNvPr id="31" name="矩形 30"/>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2" name="矩形 31"/>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33" name="组合 32"/>
          <p:cNvGrpSpPr/>
          <p:nvPr/>
        </p:nvGrpSpPr>
        <p:grpSpPr>
          <a:xfrm>
            <a:off x="1028771" y="4526285"/>
            <a:ext cx="2516012" cy="1231107"/>
            <a:chOff x="1517606" y="1668746"/>
            <a:chExt cx="2516012" cy="1231107"/>
          </a:xfrm>
        </p:grpSpPr>
        <p:sp>
          <p:nvSpPr>
            <p:cNvPr id="34" name="矩形 33"/>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5" name="矩形 34"/>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36" name="组合 35"/>
          <p:cNvGrpSpPr/>
          <p:nvPr/>
        </p:nvGrpSpPr>
        <p:grpSpPr>
          <a:xfrm>
            <a:off x="9051410" y="1531563"/>
            <a:ext cx="2435704" cy="1231107"/>
            <a:chOff x="1517606" y="1668746"/>
            <a:chExt cx="2435704" cy="1231107"/>
          </a:xfrm>
        </p:grpSpPr>
        <p:sp>
          <p:nvSpPr>
            <p:cNvPr id="37" name="矩形 36"/>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38" name="矩形 37"/>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39" name="组合 38"/>
          <p:cNvGrpSpPr/>
          <p:nvPr/>
        </p:nvGrpSpPr>
        <p:grpSpPr>
          <a:xfrm>
            <a:off x="9078583" y="4826684"/>
            <a:ext cx="2435704" cy="1231107"/>
            <a:chOff x="1517606" y="1668746"/>
            <a:chExt cx="2435704" cy="1231107"/>
          </a:xfrm>
        </p:grpSpPr>
        <p:sp>
          <p:nvSpPr>
            <p:cNvPr id="40" name="矩形 39"/>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41" name="矩形 40"/>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42" name="矩形 41"/>
          <p:cNvSpPr/>
          <p:nvPr/>
        </p:nvSpPr>
        <p:spPr>
          <a:xfrm>
            <a:off x="5839468" y="3027715"/>
            <a:ext cx="801943"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01%</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43" name="矩形 42"/>
          <p:cNvSpPr/>
          <p:nvPr/>
        </p:nvSpPr>
        <p:spPr>
          <a:xfrm>
            <a:off x="5874756" y="3935950"/>
            <a:ext cx="801943"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02%</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44" name="矩形 43"/>
          <p:cNvSpPr/>
          <p:nvPr/>
        </p:nvSpPr>
        <p:spPr>
          <a:xfrm>
            <a:off x="5881642" y="4849690"/>
            <a:ext cx="848278"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03%</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45" name="矩形 44"/>
          <p:cNvSpPr/>
          <p:nvPr/>
        </p:nvSpPr>
        <p:spPr>
          <a:xfrm>
            <a:off x="5904809" y="5735187"/>
            <a:ext cx="801943"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04%</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Tree>
    <p:extLst>
      <p:ext uri="{BB962C8B-B14F-4D97-AF65-F5344CB8AC3E}">
        <p14:creationId xmlns:p14="http://schemas.microsoft.com/office/powerpoint/2010/main" val="106684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flipV="1">
            <a:off x="6010084" y="686645"/>
            <a:ext cx="171827" cy="12192000"/>
          </a:xfrm>
          <a:prstGeom prst="rect">
            <a:avLst/>
          </a:prstGeom>
        </p:spPr>
      </p:pic>
      <p:sp>
        <p:nvSpPr>
          <p:cNvPr id="5" name="矩形 4"/>
          <p:cNvSpPr/>
          <p:nvPr/>
        </p:nvSpPr>
        <p:spPr>
          <a:xfrm>
            <a:off x="4472487" y="162435"/>
            <a:ext cx="3249111" cy="523220"/>
          </a:xfrm>
          <a:prstGeom prst="rect">
            <a:avLst/>
          </a:prstGeom>
        </p:spPr>
        <p:txBody>
          <a:bodyPr wrap="square">
            <a:spAutoFit/>
          </a:bodyPr>
          <a:lstStyle/>
          <a:p>
            <a:r>
              <a:rPr lang="en-US" altLang="zh-CN" sz="2800" b="1" dirty="0">
                <a:solidFill>
                  <a:prstClr val="black">
                    <a:lumMod val="65000"/>
                    <a:lumOff val="35000"/>
                  </a:prstClr>
                </a:solidFill>
                <a:latin typeface="Agency FB" panose="020B0503020202020204" pitchFamily="34" charset="0"/>
                <a:ea typeface="微软雅黑" panose="020B0503020204020204" pitchFamily="34" charset="-122"/>
              </a:rPr>
              <a:t>BUSINESS INFOGRAPHICS</a:t>
            </a:r>
          </a:p>
        </p:txBody>
      </p:sp>
      <p:pic>
        <p:nvPicPr>
          <p:cNvPr id="6" name="图片 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3145129" y="736753"/>
            <a:ext cx="6011057" cy="128136"/>
          </a:xfrm>
          <a:prstGeom prst="rect">
            <a:avLst/>
          </a:prstGeom>
        </p:spPr>
      </p:pic>
      <p:grpSp>
        <p:nvGrpSpPr>
          <p:cNvPr id="97" name="组合 96"/>
          <p:cNvGrpSpPr/>
          <p:nvPr/>
        </p:nvGrpSpPr>
        <p:grpSpPr>
          <a:xfrm>
            <a:off x="-11017" y="1568304"/>
            <a:ext cx="12192003" cy="4307220"/>
            <a:chOff x="-3" y="1894040"/>
            <a:chExt cx="11233150" cy="4307220"/>
          </a:xfrm>
        </p:grpSpPr>
        <p:sp>
          <p:nvSpPr>
            <p:cNvPr id="9" name="Freeform 5"/>
            <p:cNvSpPr>
              <a:spLocks/>
            </p:cNvSpPr>
            <p:nvPr/>
          </p:nvSpPr>
          <p:spPr bwMode="auto">
            <a:xfrm>
              <a:off x="-3" y="1894040"/>
              <a:ext cx="11233150" cy="2890838"/>
            </a:xfrm>
            <a:custGeom>
              <a:avLst/>
              <a:gdLst>
                <a:gd name="T0" fmla="*/ 3902 w 4472"/>
                <a:gd name="T1" fmla="*/ 1030 h 1150"/>
                <a:gd name="T2" fmla="*/ 3664 w 4472"/>
                <a:gd name="T3" fmla="*/ 935 h 1150"/>
                <a:gd name="T4" fmla="*/ 3465 w 4472"/>
                <a:gd name="T5" fmla="*/ 706 h 1150"/>
                <a:gd name="T6" fmla="*/ 3267 w 4472"/>
                <a:gd name="T7" fmla="*/ 426 h 1150"/>
                <a:gd name="T8" fmla="*/ 3070 w 4472"/>
                <a:gd name="T9" fmla="*/ 181 h 1150"/>
                <a:gd name="T10" fmla="*/ 2844 w 4472"/>
                <a:gd name="T11" fmla="*/ 54 h 1150"/>
                <a:gd name="T12" fmla="*/ 2596 w 4472"/>
                <a:gd name="T13" fmla="*/ 113 h 1150"/>
                <a:gd name="T14" fmla="*/ 2394 w 4472"/>
                <a:gd name="T15" fmla="*/ 322 h 1150"/>
                <a:gd name="T16" fmla="*/ 2196 w 4472"/>
                <a:gd name="T17" fmla="*/ 598 h 1150"/>
                <a:gd name="T18" fmla="*/ 2000 w 4472"/>
                <a:gd name="T19" fmla="*/ 857 h 1150"/>
                <a:gd name="T20" fmla="*/ 1783 w 4472"/>
                <a:gd name="T21" fmla="*/ 1014 h 1150"/>
                <a:gd name="T22" fmla="*/ 1322 w 4472"/>
                <a:gd name="T23" fmla="*/ 808 h 1150"/>
                <a:gd name="T24" fmla="*/ 929 w 4472"/>
                <a:gd name="T25" fmla="*/ 270 h 1150"/>
                <a:gd name="T26" fmla="*/ 466 w 4472"/>
                <a:gd name="T27" fmla="*/ 67 h 1150"/>
                <a:gd name="T28" fmla="*/ 222 w 4472"/>
                <a:gd name="T29" fmla="*/ 248 h 1150"/>
                <a:gd name="T30" fmla="*/ 0 w 4472"/>
                <a:gd name="T31" fmla="*/ 542 h 1150"/>
                <a:gd name="T32" fmla="*/ 0 w 4472"/>
                <a:gd name="T33" fmla="*/ 690 h 1150"/>
                <a:gd name="T34" fmla="*/ 211 w 4472"/>
                <a:gd name="T35" fmla="*/ 430 h 1150"/>
                <a:gd name="T36" fmla="*/ 441 w 4472"/>
                <a:gd name="T37" fmla="*/ 260 h 1150"/>
                <a:gd name="T38" fmla="*/ 707 w 4472"/>
                <a:gd name="T39" fmla="*/ 263 h 1150"/>
                <a:gd name="T40" fmla="*/ 927 w 4472"/>
                <a:gd name="T41" fmla="*/ 437 h 1150"/>
                <a:gd name="T42" fmla="*/ 1339 w 4472"/>
                <a:gd name="T43" fmla="*/ 955 h 1150"/>
                <a:gd name="T44" fmla="*/ 1563 w 4472"/>
                <a:gd name="T45" fmla="*/ 1120 h 1150"/>
                <a:gd name="T46" fmla="*/ 1827 w 4472"/>
                <a:gd name="T47" fmla="*/ 1109 h 1150"/>
                <a:gd name="T48" fmla="*/ 2046 w 4472"/>
                <a:gd name="T49" fmla="*/ 930 h 1150"/>
                <a:gd name="T50" fmla="*/ 2253 w 4472"/>
                <a:gd name="T51" fmla="*/ 668 h 1150"/>
                <a:gd name="T52" fmla="*/ 2458 w 4472"/>
                <a:gd name="T53" fmla="*/ 412 h 1150"/>
                <a:gd name="T54" fmla="*/ 2684 w 4472"/>
                <a:gd name="T55" fmla="*/ 253 h 1150"/>
                <a:gd name="T56" fmla="*/ 3165 w 4472"/>
                <a:gd name="T57" fmla="*/ 456 h 1150"/>
                <a:gd name="T58" fmla="*/ 3372 w 4472"/>
                <a:gd name="T59" fmla="*/ 720 h 1150"/>
                <a:gd name="T60" fmla="*/ 3577 w 4472"/>
                <a:gd name="T61" fmla="*/ 973 h 1150"/>
                <a:gd name="T62" fmla="*/ 3794 w 4472"/>
                <a:gd name="T63" fmla="*/ 1123 h 1150"/>
                <a:gd name="T64" fmla="*/ 4050 w 4472"/>
                <a:gd name="T65" fmla="*/ 1109 h 1150"/>
                <a:gd name="T66" fmla="*/ 4269 w 4472"/>
                <a:gd name="T67" fmla="*/ 939 h 1150"/>
                <a:gd name="T68" fmla="*/ 4472 w 4472"/>
                <a:gd name="T69" fmla="*/ 690 h 1150"/>
                <a:gd name="T70" fmla="*/ 4472 w 4472"/>
                <a:gd name="T71" fmla="*/ 542 h 1150"/>
                <a:gd name="T72" fmla="*/ 3902 w 4472"/>
                <a:gd name="T73" fmla="*/ 1030 h 1150"/>
                <a:gd name="T74" fmla="*/ 3902 w 4472"/>
                <a:gd name="T75" fmla="*/ 103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72" h="1150">
                  <a:moveTo>
                    <a:pt x="3902" y="1030"/>
                  </a:moveTo>
                  <a:cubicBezTo>
                    <a:pt x="3808" y="1030"/>
                    <a:pt x="3727" y="988"/>
                    <a:pt x="3664" y="935"/>
                  </a:cubicBezTo>
                  <a:cubicBezTo>
                    <a:pt x="3584" y="868"/>
                    <a:pt x="3523" y="786"/>
                    <a:pt x="3465" y="706"/>
                  </a:cubicBezTo>
                  <a:cubicBezTo>
                    <a:pt x="3398" y="613"/>
                    <a:pt x="3333" y="519"/>
                    <a:pt x="3267" y="426"/>
                  </a:cubicBezTo>
                  <a:cubicBezTo>
                    <a:pt x="3207" y="342"/>
                    <a:pt x="3147" y="256"/>
                    <a:pt x="3070" y="181"/>
                  </a:cubicBezTo>
                  <a:cubicBezTo>
                    <a:pt x="3011" y="124"/>
                    <a:pt x="2937" y="69"/>
                    <a:pt x="2844" y="54"/>
                  </a:cubicBezTo>
                  <a:cubicBezTo>
                    <a:pt x="2753" y="39"/>
                    <a:pt x="2666" y="67"/>
                    <a:pt x="2596" y="113"/>
                  </a:cubicBezTo>
                  <a:cubicBezTo>
                    <a:pt x="2512" y="170"/>
                    <a:pt x="2450" y="247"/>
                    <a:pt x="2394" y="322"/>
                  </a:cubicBezTo>
                  <a:cubicBezTo>
                    <a:pt x="2325" y="413"/>
                    <a:pt x="2261" y="506"/>
                    <a:pt x="2196" y="598"/>
                  </a:cubicBezTo>
                  <a:cubicBezTo>
                    <a:pt x="2134" y="686"/>
                    <a:pt x="2073" y="775"/>
                    <a:pt x="2000" y="857"/>
                  </a:cubicBezTo>
                  <a:cubicBezTo>
                    <a:pt x="1943" y="920"/>
                    <a:pt x="1875" y="984"/>
                    <a:pt x="1783" y="1014"/>
                  </a:cubicBezTo>
                  <a:cubicBezTo>
                    <a:pt x="1579" y="1081"/>
                    <a:pt x="1421" y="930"/>
                    <a:pt x="1322" y="808"/>
                  </a:cubicBezTo>
                  <a:cubicBezTo>
                    <a:pt x="1181" y="634"/>
                    <a:pt x="1071" y="444"/>
                    <a:pt x="929" y="270"/>
                  </a:cubicBezTo>
                  <a:cubicBezTo>
                    <a:pt x="828" y="147"/>
                    <a:pt x="671" y="0"/>
                    <a:pt x="466" y="67"/>
                  </a:cubicBezTo>
                  <a:cubicBezTo>
                    <a:pt x="362" y="101"/>
                    <a:pt x="285" y="176"/>
                    <a:pt x="222" y="248"/>
                  </a:cubicBezTo>
                  <a:cubicBezTo>
                    <a:pt x="139" y="342"/>
                    <a:pt x="71" y="443"/>
                    <a:pt x="0" y="542"/>
                  </a:cubicBezTo>
                  <a:cubicBezTo>
                    <a:pt x="0" y="690"/>
                    <a:pt x="0" y="690"/>
                    <a:pt x="0" y="690"/>
                  </a:cubicBezTo>
                  <a:cubicBezTo>
                    <a:pt x="68" y="602"/>
                    <a:pt x="134" y="513"/>
                    <a:pt x="211" y="430"/>
                  </a:cubicBezTo>
                  <a:cubicBezTo>
                    <a:pt x="273" y="364"/>
                    <a:pt x="346" y="296"/>
                    <a:pt x="441" y="260"/>
                  </a:cubicBezTo>
                  <a:cubicBezTo>
                    <a:pt x="526" y="228"/>
                    <a:pt x="623" y="228"/>
                    <a:pt x="707" y="263"/>
                  </a:cubicBezTo>
                  <a:cubicBezTo>
                    <a:pt x="799" y="302"/>
                    <a:pt x="868" y="370"/>
                    <a:pt x="927" y="437"/>
                  </a:cubicBezTo>
                  <a:cubicBezTo>
                    <a:pt x="1075" y="604"/>
                    <a:pt x="1189" y="790"/>
                    <a:pt x="1339" y="955"/>
                  </a:cubicBezTo>
                  <a:cubicBezTo>
                    <a:pt x="1399" y="1020"/>
                    <a:pt x="1469" y="1086"/>
                    <a:pt x="1563" y="1120"/>
                  </a:cubicBezTo>
                  <a:cubicBezTo>
                    <a:pt x="1649" y="1150"/>
                    <a:pt x="1746" y="1146"/>
                    <a:pt x="1827" y="1109"/>
                  </a:cubicBezTo>
                  <a:cubicBezTo>
                    <a:pt x="1919" y="1068"/>
                    <a:pt x="1987" y="998"/>
                    <a:pt x="2046" y="930"/>
                  </a:cubicBezTo>
                  <a:cubicBezTo>
                    <a:pt x="2120" y="845"/>
                    <a:pt x="2185" y="755"/>
                    <a:pt x="2253" y="668"/>
                  </a:cubicBezTo>
                  <a:cubicBezTo>
                    <a:pt x="2320" y="582"/>
                    <a:pt x="2383" y="493"/>
                    <a:pt x="2458" y="412"/>
                  </a:cubicBezTo>
                  <a:cubicBezTo>
                    <a:pt x="2518" y="348"/>
                    <a:pt x="2589" y="284"/>
                    <a:pt x="2684" y="253"/>
                  </a:cubicBezTo>
                  <a:cubicBezTo>
                    <a:pt x="2894" y="185"/>
                    <a:pt x="3058" y="331"/>
                    <a:pt x="3165" y="456"/>
                  </a:cubicBezTo>
                  <a:cubicBezTo>
                    <a:pt x="3238" y="542"/>
                    <a:pt x="3304" y="632"/>
                    <a:pt x="3372" y="720"/>
                  </a:cubicBezTo>
                  <a:cubicBezTo>
                    <a:pt x="3438" y="805"/>
                    <a:pt x="3501" y="893"/>
                    <a:pt x="3577" y="973"/>
                  </a:cubicBezTo>
                  <a:cubicBezTo>
                    <a:pt x="3635" y="1034"/>
                    <a:pt x="3704" y="1094"/>
                    <a:pt x="3794" y="1123"/>
                  </a:cubicBezTo>
                  <a:cubicBezTo>
                    <a:pt x="3878" y="1150"/>
                    <a:pt x="3971" y="1144"/>
                    <a:pt x="4050" y="1109"/>
                  </a:cubicBezTo>
                  <a:cubicBezTo>
                    <a:pt x="4140" y="1070"/>
                    <a:pt x="4209" y="1004"/>
                    <a:pt x="4269" y="939"/>
                  </a:cubicBezTo>
                  <a:cubicBezTo>
                    <a:pt x="4343" y="859"/>
                    <a:pt x="4406" y="774"/>
                    <a:pt x="4472" y="690"/>
                  </a:cubicBezTo>
                  <a:cubicBezTo>
                    <a:pt x="4472" y="542"/>
                    <a:pt x="4472" y="542"/>
                    <a:pt x="4472" y="542"/>
                  </a:cubicBezTo>
                  <a:cubicBezTo>
                    <a:pt x="4295" y="788"/>
                    <a:pt x="4136" y="1031"/>
                    <a:pt x="3902" y="1030"/>
                  </a:cubicBezTo>
                  <a:cubicBezTo>
                    <a:pt x="3666" y="1029"/>
                    <a:pt x="4136" y="1031"/>
                    <a:pt x="3902" y="1030"/>
                  </a:cubicBezTo>
                  <a:close/>
                </a:path>
              </a:pathLst>
            </a:custGeom>
            <a:solidFill>
              <a:srgbClr val="F1F1F3"/>
            </a:solidFill>
            <a:ln w="12700">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6" name="Freeform 5"/>
            <p:cNvSpPr>
              <a:spLocks/>
            </p:cNvSpPr>
            <p:nvPr/>
          </p:nvSpPr>
          <p:spPr bwMode="auto">
            <a:xfrm>
              <a:off x="-3" y="3310422"/>
              <a:ext cx="11233150" cy="2890838"/>
            </a:xfrm>
            <a:custGeom>
              <a:avLst/>
              <a:gdLst>
                <a:gd name="T0" fmla="*/ 3902 w 4472"/>
                <a:gd name="T1" fmla="*/ 1030 h 1150"/>
                <a:gd name="T2" fmla="*/ 3664 w 4472"/>
                <a:gd name="T3" fmla="*/ 935 h 1150"/>
                <a:gd name="T4" fmla="*/ 3465 w 4472"/>
                <a:gd name="T5" fmla="*/ 706 h 1150"/>
                <a:gd name="T6" fmla="*/ 3267 w 4472"/>
                <a:gd name="T7" fmla="*/ 426 h 1150"/>
                <a:gd name="T8" fmla="*/ 3070 w 4472"/>
                <a:gd name="T9" fmla="*/ 181 h 1150"/>
                <a:gd name="T10" fmla="*/ 2844 w 4472"/>
                <a:gd name="T11" fmla="*/ 54 h 1150"/>
                <a:gd name="T12" fmla="*/ 2596 w 4472"/>
                <a:gd name="T13" fmla="*/ 113 h 1150"/>
                <a:gd name="T14" fmla="*/ 2394 w 4472"/>
                <a:gd name="T15" fmla="*/ 322 h 1150"/>
                <a:gd name="T16" fmla="*/ 2196 w 4472"/>
                <a:gd name="T17" fmla="*/ 598 h 1150"/>
                <a:gd name="T18" fmla="*/ 2000 w 4472"/>
                <a:gd name="T19" fmla="*/ 857 h 1150"/>
                <a:gd name="T20" fmla="*/ 1783 w 4472"/>
                <a:gd name="T21" fmla="*/ 1014 h 1150"/>
                <a:gd name="T22" fmla="*/ 1322 w 4472"/>
                <a:gd name="T23" fmla="*/ 808 h 1150"/>
                <a:gd name="T24" fmla="*/ 929 w 4472"/>
                <a:gd name="T25" fmla="*/ 270 h 1150"/>
                <a:gd name="T26" fmla="*/ 466 w 4472"/>
                <a:gd name="T27" fmla="*/ 67 h 1150"/>
                <a:gd name="T28" fmla="*/ 222 w 4472"/>
                <a:gd name="T29" fmla="*/ 248 h 1150"/>
                <a:gd name="T30" fmla="*/ 0 w 4472"/>
                <a:gd name="T31" fmla="*/ 542 h 1150"/>
                <a:gd name="T32" fmla="*/ 0 w 4472"/>
                <a:gd name="T33" fmla="*/ 690 h 1150"/>
                <a:gd name="T34" fmla="*/ 211 w 4472"/>
                <a:gd name="T35" fmla="*/ 430 h 1150"/>
                <a:gd name="T36" fmla="*/ 441 w 4472"/>
                <a:gd name="T37" fmla="*/ 260 h 1150"/>
                <a:gd name="T38" fmla="*/ 707 w 4472"/>
                <a:gd name="T39" fmla="*/ 263 h 1150"/>
                <a:gd name="T40" fmla="*/ 927 w 4472"/>
                <a:gd name="T41" fmla="*/ 437 h 1150"/>
                <a:gd name="T42" fmla="*/ 1339 w 4472"/>
                <a:gd name="T43" fmla="*/ 955 h 1150"/>
                <a:gd name="T44" fmla="*/ 1563 w 4472"/>
                <a:gd name="T45" fmla="*/ 1120 h 1150"/>
                <a:gd name="T46" fmla="*/ 1827 w 4472"/>
                <a:gd name="T47" fmla="*/ 1109 h 1150"/>
                <a:gd name="T48" fmla="*/ 2046 w 4472"/>
                <a:gd name="T49" fmla="*/ 930 h 1150"/>
                <a:gd name="T50" fmla="*/ 2253 w 4472"/>
                <a:gd name="T51" fmla="*/ 668 h 1150"/>
                <a:gd name="T52" fmla="*/ 2458 w 4472"/>
                <a:gd name="T53" fmla="*/ 412 h 1150"/>
                <a:gd name="T54" fmla="*/ 2684 w 4472"/>
                <a:gd name="T55" fmla="*/ 253 h 1150"/>
                <a:gd name="T56" fmla="*/ 3165 w 4472"/>
                <a:gd name="T57" fmla="*/ 456 h 1150"/>
                <a:gd name="T58" fmla="*/ 3372 w 4472"/>
                <a:gd name="T59" fmla="*/ 720 h 1150"/>
                <a:gd name="T60" fmla="*/ 3577 w 4472"/>
                <a:gd name="T61" fmla="*/ 973 h 1150"/>
                <a:gd name="T62" fmla="*/ 3794 w 4472"/>
                <a:gd name="T63" fmla="*/ 1123 h 1150"/>
                <a:gd name="T64" fmla="*/ 4050 w 4472"/>
                <a:gd name="T65" fmla="*/ 1109 h 1150"/>
                <a:gd name="T66" fmla="*/ 4269 w 4472"/>
                <a:gd name="T67" fmla="*/ 939 h 1150"/>
                <a:gd name="T68" fmla="*/ 4472 w 4472"/>
                <a:gd name="T69" fmla="*/ 690 h 1150"/>
                <a:gd name="T70" fmla="*/ 4472 w 4472"/>
                <a:gd name="T71" fmla="*/ 542 h 1150"/>
                <a:gd name="T72" fmla="*/ 3902 w 4472"/>
                <a:gd name="T73" fmla="*/ 1030 h 1150"/>
                <a:gd name="T74" fmla="*/ 3902 w 4472"/>
                <a:gd name="T75" fmla="*/ 103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72" h="1150">
                  <a:moveTo>
                    <a:pt x="3902" y="1030"/>
                  </a:moveTo>
                  <a:cubicBezTo>
                    <a:pt x="3808" y="1030"/>
                    <a:pt x="3727" y="988"/>
                    <a:pt x="3664" y="935"/>
                  </a:cubicBezTo>
                  <a:cubicBezTo>
                    <a:pt x="3584" y="868"/>
                    <a:pt x="3523" y="786"/>
                    <a:pt x="3465" y="706"/>
                  </a:cubicBezTo>
                  <a:cubicBezTo>
                    <a:pt x="3398" y="613"/>
                    <a:pt x="3333" y="519"/>
                    <a:pt x="3267" y="426"/>
                  </a:cubicBezTo>
                  <a:cubicBezTo>
                    <a:pt x="3207" y="342"/>
                    <a:pt x="3147" y="256"/>
                    <a:pt x="3070" y="181"/>
                  </a:cubicBezTo>
                  <a:cubicBezTo>
                    <a:pt x="3011" y="124"/>
                    <a:pt x="2937" y="69"/>
                    <a:pt x="2844" y="54"/>
                  </a:cubicBezTo>
                  <a:cubicBezTo>
                    <a:pt x="2753" y="39"/>
                    <a:pt x="2666" y="67"/>
                    <a:pt x="2596" y="113"/>
                  </a:cubicBezTo>
                  <a:cubicBezTo>
                    <a:pt x="2512" y="170"/>
                    <a:pt x="2450" y="247"/>
                    <a:pt x="2394" y="322"/>
                  </a:cubicBezTo>
                  <a:cubicBezTo>
                    <a:pt x="2325" y="413"/>
                    <a:pt x="2261" y="506"/>
                    <a:pt x="2196" y="598"/>
                  </a:cubicBezTo>
                  <a:cubicBezTo>
                    <a:pt x="2134" y="686"/>
                    <a:pt x="2073" y="775"/>
                    <a:pt x="2000" y="857"/>
                  </a:cubicBezTo>
                  <a:cubicBezTo>
                    <a:pt x="1943" y="920"/>
                    <a:pt x="1875" y="984"/>
                    <a:pt x="1783" y="1014"/>
                  </a:cubicBezTo>
                  <a:cubicBezTo>
                    <a:pt x="1579" y="1081"/>
                    <a:pt x="1421" y="930"/>
                    <a:pt x="1322" y="808"/>
                  </a:cubicBezTo>
                  <a:cubicBezTo>
                    <a:pt x="1181" y="634"/>
                    <a:pt x="1071" y="444"/>
                    <a:pt x="929" y="270"/>
                  </a:cubicBezTo>
                  <a:cubicBezTo>
                    <a:pt x="828" y="147"/>
                    <a:pt x="671" y="0"/>
                    <a:pt x="466" y="67"/>
                  </a:cubicBezTo>
                  <a:cubicBezTo>
                    <a:pt x="362" y="101"/>
                    <a:pt x="285" y="176"/>
                    <a:pt x="222" y="248"/>
                  </a:cubicBezTo>
                  <a:cubicBezTo>
                    <a:pt x="139" y="342"/>
                    <a:pt x="71" y="443"/>
                    <a:pt x="0" y="542"/>
                  </a:cubicBezTo>
                  <a:cubicBezTo>
                    <a:pt x="0" y="690"/>
                    <a:pt x="0" y="690"/>
                    <a:pt x="0" y="690"/>
                  </a:cubicBezTo>
                  <a:cubicBezTo>
                    <a:pt x="68" y="602"/>
                    <a:pt x="134" y="513"/>
                    <a:pt x="211" y="430"/>
                  </a:cubicBezTo>
                  <a:cubicBezTo>
                    <a:pt x="273" y="364"/>
                    <a:pt x="346" y="296"/>
                    <a:pt x="441" y="260"/>
                  </a:cubicBezTo>
                  <a:cubicBezTo>
                    <a:pt x="526" y="228"/>
                    <a:pt x="623" y="228"/>
                    <a:pt x="707" y="263"/>
                  </a:cubicBezTo>
                  <a:cubicBezTo>
                    <a:pt x="799" y="302"/>
                    <a:pt x="868" y="370"/>
                    <a:pt x="927" y="437"/>
                  </a:cubicBezTo>
                  <a:cubicBezTo>
                    <a:pt x="1075" y="604"/>
                    <a:pt x="1189" y="790"/>
                    <a:pt x="1339" y="955"/>
                  </a:cubicBezTo>
                  <a:cubicBezTo>
                    <a:pt x="1399" y="1020"/>
                    <a:pt x="1469" y="1086"/>
                    <a:pt x="1563" y="1120"/>
                  </a:cubicBezTo>
                  <a:cubicBezTo>
                    <a:pt x="1649" y="1150"/>
                    <a:pt x="1746" y="1146"/>
                    <a:pt x="1827" y="1109"/>
                  </a:cubicBezTo>
                  <a:cubicBezTo>
                    <a:pt x="1919" y="1068"/>
                    <a:pt x="1987" y="998"/>
                    <a:pt x="2046" y="930"/>
                  </a:cubicBezTo>
                  <a:cubicBezTo>
                    <a:pt x="2120" y="845"/>
                    <a:pt x="2185" y="755"/>
                    <a:pt x="2253" y="668"/>
                  </a:cubicBezTo>
                  <a:cubicBezTo>
                    <a:pt x="2320" y="582"/>
                    <a:pt x="2383" y="493"/>
                    <a:pt x="2458" y="412"/>
                  </a:cubicBezTo>
                  <a:cubicBezTo>
                    <a:pt x="2518" y="348"/>
                    <a:pt x="2589" y="284"/>
                    <a:pt x="2684" y="253"/>
                  </a:cubicBezTo>
                  <a:cubicBezTo>
                    <a:pt x="2894" y="185"/>
                    <a:pt x="3058" y="331"/>
                    <a:pt x="3165" y="456"/>
                  </a:cubicBezTo>
                  <a:cubicBezTo>
                    <a:pt x="3238" y="542"/>
                    <a:pt x="3304" y="632"/>
                    <a:pt x="3372" y="720"/>
                  </a:cubicBezTo>
                  <a:cubicBezTo>
                    <a:pt x="3438" y="805"/>
                    <a:pt x="3501" y="893"/>
                    <a:pt x="3577" y="973"/>
                  </a:cubicBezTo>
                  <a:cubicBezTo>
                    <a:pt x="3635" y="1034"/>
                    <a:pt x="3704" y="1094"/>
                    <a:pt x="3794" y="1123"/>
                  </a:cubicBezTo>
                  <a:cubicBezTo>
                    <a:pt x="3878" y="1150"/>
                    <a:pt x="3971" y="1144"/>
                    <a:pt x="4050" y="1109"/>
                  </a:cubicBezTo>
                  <a:cubicBezTo>
                    <a:pt x="4140" y="1070"/>
                    <a:pt x="4209" y="1004"/>
                    <a:pt x="4269" y="939"/>
                  </a:cubicBezTo>
                  <a:cubicBezTo>
                    <a:pt x="4343" y="859"/>
                    <a:pt x="4406" y="774"/>
                    <a:pt x="4472" y="690"/>
                  </a:cubicBezTo>
                  <a:cubicBezTo>
                    <a:pt x="4472" y="542"/>
                    <a:pt x="4472" y="542"/>
                    <a:pt x="4472" y="542"/>
                  </a:cubicBezTo>
                  <a:cubicBezTo>
                    <a:pt x="4295" y="788"/>
                    <a:pt x="4136" y="1031"/>
                    <a:pt x="3902" y="1030"/>
                  </a:cubicBezTo>
                  <a:cubicBezTo>
                    <a:pt x="3666" y="1029"/>
                    <a:pt x="4136" y="1031"/>
                    <a:pt x="3902" y="1030"/>
                  </a:cubicBezTo>
                  <a:close/>
                </a:path>
              </a:pathLst>
            </a:custGeom>
            <a:solidFill>
              <a:srgbClr val="F1F1F3"/>
            </a:solidFill>
            <a:ln w="12700">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0" name="Oval 80"/>
          <p:cNvSpPr>
            <a:spLocks noChangeArrowheads="1"/>
          </p:cNvSpPr>
          <p:nvPr/>
        </p:nvSpPr>
        <p:spPr bwMode="auto">
          <a:xfrm>
            <a:off x="3713939" y="4989097"/>
            <a:ext cx="1517096" cy="1518148"/>
          </a:xfrm>
          <a:prstGeom prst="ellipse">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01" name="Oval 81"/>
          <p:cNvSpPr>
            <a:spLocks noChangeArrowheads="1"/>
          </p:cNvSpPr>
          <p:nvPr/>
        </p:nvSpPr>
        <p:spPr bwMode="auto">
          <a:xfrm>
            <a:off x="3833876" y="5109033"/>
            <a:ext cx="1277222" cy="1278275"/>
          </a:xfrm>
          <a:prstGeom prst="ellipse">
            <a:avLst/>
          </a:prstGeom>
          <a:solidFill>
            <a:srgbClr val="4D6070"/>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1" name="组合 110"/>
          <p:cNvGrpSpPr/>
          <p:nvPr/>
        </p:nvGrpSpPr>
        <p:grpSpPr>
          <a:xfrm>
            <a:off x="3436655" y="1432496"/>
            <a:ext cx="2516012" cy="1231107"/>
            <a:chOff x="1517606" y="1668746"/>
            <a:chExt cx="2516012" cy="1231107"/>
          </a:xfrm>
        </p:grpSpPr>
        <p:sp>
          <p:nvSpPr>
            <p:cNvPr id="112" name="矩形 111"/>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13" name="矩形 112"/>
            <p:cNvSpPr/>
            <p:nvPr/>
          </p:nvSpPr>
          <p:spPr>
            <a:xfrm>
              <a:off x="1517606" y="1668746"/>
              <a:ext cx="1475084" cy="400110"/>
            </a:xfrm>
            <a:prstGeom prst="rect">
              <a:avLst/>
            </a:prstGeom>
          </p:spPr>
          <p:txBody>
            <a:bodyPr wrap="none">
              <a:spAutoFit/>
            </a:bodyPr>
            <a:lstStyle/>
            <a:p>
              <a:r>
                <a:rPr lang="en-US" altLang="zh-CN" sz="2000" b="1" dirty="0">
                  <a:solidFill>
                    <a:srgbClr val="E4535F"/>
                  </a:solidFill>
                  <a:latin typeface="Agency FB" panose="020B0503020202020204" pitchFamily="34" charset="0"/>
                  <a:ea typeface="微软雅黑" panose="020B0503020204020204" pitchFamily="34" charset="-122"/>
                </a:rPr>
                <a:t>CONTENT TITLE</a:t>
              </a:r>
              <a:endParaRPr lang="zh-CN" altLang="en-US" sz="2000" b="1" dirty="0">
                <a:solidFill>
                  <a:srgbClr val="E4535F"/>
                </a:solidFill>
              </a:endParaRPr>
            </a:p>
          </p:txBody>
        </p:sp>
      </p:grpSp>
      <p:grpSp>
        <p:nvGrpSpPr>
          <p:cNvPr id="114" name="组合 113"/>
          <p:cNvGrpSpPr/>
          <p:nvPr/>
        </p:nvGrpSpPr>
        <p:grpSpPr>
          <a:xfrm>
            <a:off x="9194294" y="1185983"/>
            <a:ext cx="2516012" cy="1231107"/>
            <a:chOff x="1517606" y="1668746"/>
            <a:chExt cx="2516012" cy="1231107"/>
          </a:xfrm>
        </p:grpSpPr>
        <p:sp>
          <p:nvSpPr>
            <p:cNvPr id="115" name="矩形 114"/>
            <p:cNvSpPr/>
            <p:nvPr/>
          </p:nvSpPr>
          <p:spPr>
            <a:xfrm>
              <a:off x="1517607" y="2068856"/>
              <a:ext cx="2516011"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16" name="矩形 115"/>
            <p:cNvSpPr/>
            <p:nvPr/>
          </p:nvSpPr>
          <p:spPr>
            <a:xfrm>
              <a:off x="1517606" y="1668746"/>
              <a:ext cx="1475084" cy="400110"/>
            </a:xfrm>
            <a:prstGeom prst="rect">
              <a:avLst/>
            </a:prstGeom>
          </p:spPr>
          <p:txBody>
            <a:bodyPr wrap="none">
              <a:spAutoFit/>
            </a:bodyPr>
            <a:lstStyle/>
            <a:p>
              <a:r>
                <a:rPr lang="en-US" altLang="zh-CN" sz="2000" b="1" dirty="0">
                  <a:solidFill>
                    <a:srgbClr val="249FA0"/>
                  </a:solidFill>
                  <a:latin typeface="Agency FB" panose="020B0503020202020204" pitchFamily="34" charset="0"/>
                  <a:ea typeface="微软雅黑" panose="020B0503020204020204" pitchFamily="34" charset="-122"/>
                </a:rPr>
                <a:t>CONTENT TITLE</a:t>
              </a:r>
              <a:endParaRPr lang="zh-CN" altLang="en-US" sz="2000" b="1" dirty="0">
                <a:solidFill>
                  <a:srgbClr val="249FA0"/>
                </a:solidFill>
              </a:endParaRPr>
            </a:p>
          </p:txBody>
        </p:sp>
      </p:grpSp>
      <p:grpSp>
        <p:nvGrpSpPr>
          <p:cNvPr id="117" name="组合 116"/>
          <p:cNvGrpSpPr/>
          <p:nvPr/>
        </p:nvGrpSpPr>
        <p:grpSpPr>
          <a:xfrm>
            <a:off x="750499" y="5026738"/>
            <a:ext cx="2435704" cy="1231107"/>
            <a:chOff x="1517606" y="1668746"/>
            <a:chExt cx="2435704" cy="1231107"/>
          </a:xfrm>
        </p:grpSpPr>
        <p:sp>
          <p:nvSpPr>
            <p:cNvPr id="118" name="矩形 117"/>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19" name="矩形 118"/>
            <p:cNvSpPr/>
            <p:nvPr/>
          </p:nvSpPr>
          <p:spPr>
            <a:xfrm>
              <a:off x="1517606" y="1668746"/>
              <a:ext cx="1475084" cy="400110"/>
            </a:xfrm>
            <a:prstGeom prst="rect">
              <a:avLst/>
            </a:prstGeom>
          </p:spPr>
          <p:txBody>
            <a:bodyPr wrap="none">
              <a:spAutoFit/>
            </a:bodyPr>
            <a:lstStyle/>
            <a:p>
              <a:r>
                <a:rPr lang="en-US" altLang="zh-CN" sz="2000" b="1" dirty="0">
                  <a:solidFill>
                    <a:srgbClr val="41535F"/>
                  </a:solidFill>
                  <a:latin typeface="Agency FB" panose="020B0503020202020204" pitchFamily="34" charset="0"/>
                  <a:ea typeface="微软雅黑" panose="020B0503020204020204" pitchFamily="34" charset="-122"/>
                </a:rPr>
                <a:t>CONTENT TITLE</a:t>
              </a:r>
              <a:endParaRPr lang="zh-CN" altLang="en-US" sz="2000" b="1" dirty="0">
                <a:solidFill>
                  <a:srgbClr val="41535F"/>
                </a:solidFill>
              </a:endParaRPr>
            </a:p>
          </p:txBody>
        </p:sp>
      </p:grpSp>
      <p:grpSp>
        <p:nvGrpSpPr>
          <p:cNvPr id="120" name="组合 119"/>
          <p:cNvGrpSpPr/>
          <p:nvPr/>
        </p:nvGrpSpPr>
        <p:grpSpPr>
          <a:xfrm>
            <a:off x="6719391" y="5055020"/>
            <a:ext cx="2435704" cy="1231107"/>
            <a:chOff x="1517606" y="1668746"/>
            <a:chExt cx="2435704" cy="1231107"/>
          </a:xfrm>
        </p:grpSpPr>
        <p:sp>
          <p:nvSpPr>
            <p:cNvPr id="121" name="矩形 120"/>
            <p:cNvSpPr/>
            <p:nvPr/>
          </p:nvSpPr>
          <p:spPr>
            <a:xfrm>
              <a:off x="1517607" y="2068856"/>
              <a:ext cx="2435703" cy="830997"/>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HERE TO ADD YOUR EXPLANATORY TEXT, AND ADJUSTED ACCORDING TO THE TEXT TYPE AND SIZE, AND ADJUSTED ACCORDING TO THE TEXT TYPE AND SIZE,  </a:t>
              </a:r>
            </a:p>
          </p:txBody>
        </p:sp>
        <p:sp>
          <p:nvSpPr>
            <p:cNvPr id="122" name="矩形 121"/>
            <p:cNvSpPr/>
            <p:nvPr/>
          </p:nvSpPr>
          <p:spPr>
            <a:xfrm>
              <a:off x="1517606" y="1668746"/>
              <a:ext cx="1475084" cy="400110"/>
            </a:xfrm>
            <a:prstGeom prst="rect">
              <a:avLst/>
            </a:prstGeom>
          </p:spPr>
          <p:txBody>
            <a:bodyPr wrap="none">
              <a:spAutoFit/>
            </a:bodyPr>
            <a:lstStyle/>
            <a:p>
              <a:r>
                <a:rPr lang="en-US" altLang="zh-CN" sz="2000" b="1" dirty="0">
                  <a:solidFill>
                    <a:srgbClr val="D5963A"/>
                  </a:solidFill>
                  <a:latin typeface="Agency FB" panose="020B0503020202020204" pitchFamily="34" charset="0"/>
                  <a:ea typeface="微软雅黑" panose="020B0503020204020204" pitchFamily="34" charset="-122"/>
                </a:rPr>
                <a:t>CONTENT TITLE</a:t>
              </a:r>
              <a:endParaRPr lang="zh-CN" altLang="en-US" sz="2000" b="1" dirty="0">
                <a:solidFill>
                  <a:srgbClr val="D5963A"/>
                </a:solidFill>
              </a:endParaRPr>
            </a:p>
          </p:txBody>
        </p:sp>
      </p:grpSp>
      <p:sp>
        <p:nvSpPr>
          <p:cNvPr id="123" name="Oval 80"/>
          <p:cNvSpPr>
            <a:spLocks noChangeArrowheads="1"/>
          </p:cNvSpPr>
          <p:nvPr/>
        </p:nvSpPr>
        <p:spPr bwMode="auto">
          <a:xfrm>
            <a:off x="828424" y="1175872"/>
            <a:ext cx="1517096" cy="1518148"/>
          </a:xfrm>
          <a:prstGeom prst="ellipse">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24" name="Oval 81"/>
          <p:cNvSpPr>
            <a:spLocks noChangeArrowheads="1"/>
          </p:cNvSpPr>
          <p:nvPr/>
        </p:nvSpPr>
        <p:spPr bwMode="auto">
          <a:xfrm>
            <a:off x="948361" y="1295808"/>
            <a:ext cx="1277222" cy="1278275"/>
          </a:xfrm>
          <a:prstGeom prst="ellipse">
            <a:avLst/>
          </a:prstGeom>
          <a:solidFill>
            <a:srgbClr val="E05B3E"/>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5" name="Oval 80"/>
          <p:cNvSpPr>
            <a:spLocks noChangeArrowheads="1"/>
          </p:cNvSpPr>
          <p:nvPr/>
        </p:nvSpPr>
        <p:spPr bwMode="auto">
          <a:xfrm>
            <a:off x="6963050" y="1082097"/>
            <a:ext cx="1517096" cy="1518148"/>
          </a:xfrm>
          <a:prstGeom prst="ellipse">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26" name="Oval 81"/>
          <p:cNvSpPr>
            <a:spLocks noChangeArrowheads="1"/>
          </p:cNvSpPr>
          <p:nvPr/>
        </p:nvSpPr>
        <p:spPr bwMode="auto">
          <a:xfrm>
            <a:off x="7082987" y="1202033"/>
            <a:ext cx="1277222" cy="1278275"/>
          </a:xfrm>
          <a:prstGeom prst="ellipse">
            <a:avLst/>
          </a:prstGeom>
          <a:solidFill>
            <a:srgbClr val="27ACA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Oval 80"/>
          <p:cNvSpPr>
            <a:spLocks noChangeArrowheads="1"/>
          </p:cNvSpPr>
          <p:nvPr/>
        </p:nvSpPr>
        <p:spPr bwMode="auto">
          <a:xfrm>
            <a:off x="9884904" y="4875985"/>
            <a:ext cx="1517096" cy="1518148"/>
          </a:xfrm>
          <a:prstGeom prst="ellipse">
            <a:avLst/>
          </a:pr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28" name="Oval 81"/>
          <p:cNvSpPr>
            <a:spLocks noChangeArrowheads="1"/>
          </p:cNvSpPr>
          <p:nvPr/>
        </p:nvSpPr>
        <p:spPr bwMode="auto">
          <a:xfrm>
            <a:off x="10004841" y="4995921"/>
            <a:ext cx="1277222" cy="1278275"/>
          </a:xfrm>
          <a:prstGeom prst="ellipse">
            <a:avLst/>
          </a:prstGeom>
          <a:solidFill>
            <a:srgbClr val="F4AC42"/>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9" name="矩形 128"/>
          <p:cNvSpPr/>
          <p:nvPr/>
        </p:nvSpPr>
        <p:spPr>
          <a:xfrm>
            <a:off x="1039871" y="1555055"/>
            <a:ext cx="1051547" cy="830997"/>
          </a:xfrm>
          <a:prstGeom prst="rect">
            <a:avLst/>
          </a:prstGeom>
        </p:spPr>
        <p:txBody>
          <a:bodyPr wrap="square">
            <a:spAutoFit/>
          </a:bodyPr>
          <a:lstStyle/>
          <a:p>
            <a:pPr algn="ctr"/>
            <a:r>
              <a:rPr lang="en-US" altLang="zh-CN" sz="4800" dirty="0">
                <a:solidFill>
                  <a:prstClr val="white"/>
                </a:solidFill>
                <a:latin typeface="Haettenschweiler" panose="020B0706040902060204" pitchFamily="34" charset="0"/>
                <a:ea typeface="微软雅黑" panose="020B0503020204020204" pitchFamily="34" charset="-122"/>
              </a:rPr>
              <a:t>01</a:t>
            </a:r>
            <a:endParaRPr lang="zh-CN" altLang="en-US" sz="4800" dirty="0">
              <a:solidFill>
                <a:prstClr val="white"/>
              </a:solidFill>
              <a:latin typeface="Haettenschweiler" panose="020B0706040902060204" pitchFamily="34" charset="0"/>
              <a:ea typeface="微软雅黑" panose="020B0503020204020204" pitchFamily="34" charset="-122"/>
            </a:endParaRPr>
          </a:p>
        </p:txBody>
      </p:sp>
      <p:sp>
        <p:nvSpPr>
          <p:cNvPr id="130" name="矩形 129"/>
          <p:cNvSpPr/>
          <p:nvPr/>
        </p:nvSpPr>
        <p:spPr>
          <a:xfrm>
            <a:off x="3938127" y="5347125"/>
            <a:ext cx="1051547" cy="830997"/>
          </a:xfrm>
          <a:prstGeom prst="rect">
            <a:avLst/>
          </a:prstGeom>
        </p:spPr>
        <p:txBody>
          <a:bodyPr wrap="square">
            <a:spAutoFit/>
          </a:bodyPr>
          <a:lstStyle/>
          <a:p>
            <a:pPr algn="ctr"/>
            <a:r>
              <a:rPr lang="en-US" altLang="zh-CN" sz="4800" dirty="0">
                <a:solidFill>
                  <a:prstClr val="white"/>
                </a:solidFill>
                <a:latin typeface="Haettenschweiler" panose="020B0706040902060204" pitchFamily="34" charset="0"/>
                <a:ea typeface="微软雅黑" panose="020B0503020204020204" pitchFamily="34" charset="-122"/>
              </a:rPr>
              <a:t>02</a:t>
            </a:r>
            <a:endParaRPr lang="zh-CN" altLang="en-US" sz="4800" dirty="0">
              <a:solidFill>
                <a:prstClr val="white"/>
              </a:solidFill>
              <a:latin typeface="Haettenschweiler" panose="020B0706040902060204" pitchFamily="34" charset="0"/>
              <a:ea typeface="微软雅黑" panose="020B0503020204020204" pitchFamily="34" charset="-122"/>
            </a:endParaRPr>
          </a:p>
        </p:txBody>
      </p:sp>
      <p:sp>
        <p:nvSpPr>
          <p:cNvPr id="131" name="矩形 130"/>
          <p:cNvSpPr/>
          <p:nvPr/>
        </p:nvSpPr>
        <p:spPr>
          <a:xfrm>
            <a:off x="7195824" y="1459426"/>
            <a:ext cx="1051547" cy="830997"/>
          </a:xfrm>
          <a:prstGeom prst="rect">
            <a:avLst/>
          </a:prstGeom>
        </p:spPr>
        <p:txBody>
          <a:bodyPr wrap="square">
            <a:spAutoFit/>
          </a:bodyPr>
          <a:lstStyle/>
          <a:p>
            <a:pPr algn="ctr"/>
            <a:r>
              <a:rPr lang="en-US" altLang="zh-CN" sz="4800" dirty="0">
                <a:solidFill>
                  <a:prstClr val="white"/>
                </a:solidFill>
                <a:latin typeface="Haettenschweiler" panose="020B0706040902060204" pitchFamily="34" charset="0"/>
                <a:ea typeface="微软雅黑" panose="020B0503020204020204" pitchFamily="34" charset="-122"/>
              </a:rPr>
              <a:t>03</a:t>
            </a:r>
            <a:endParaRPr lang="zh-CN" altLang="en-US" sz="4800" dirty="0">
              <a:solidFill>
                <a:prstClr val="white"/>
              </a:solidFill>
              <a:latin typeface="Haettenschweiler" panose="020B0706040902060204" pitchFamily="34" charset="0"/>
              <a:ea typeface="微软雅黑" panose="020B0503020204020204" pitchFamily="34" charset="-122"/>
            </a:endParaRPr>
          </a:p>
        </p:txBody>
      </p:sp>
      <p:sp>
        <p:nvSpPr>
          <p:cNvPr id="132" name="矩形 131"/>
          <p:cNvSpPr/>
          <p:nvPr/>
        </p:nvSpPr>
        <p:spPr>
          <a:xfrm>
            <a:off x="10117678" y="5179000"/>
            <a:ext cx="1051547" cy="830997"/>
          </a:xfrm>
          <a:prstGeom prst="rect">
            <a:avLst/>
          </a:prstGeom>
        </p:spPr>
        <p:txBody>
          <a:bodyPr wrap="square">
            <a:spAutoFit/>
          </a:bodyPr>
          <a:lstStyle/>
          <a:p>
            <a:pPr algn="ctr"/>
            <a:r>
              <a:rPr lang="en-US" altLang="zh-CN" sz="4800" dirty="0">
                <a:solidFill>
                  <a:prstClr val="white"/>
                </a:solidFill>
                <a:latin typeface="Haettenschweiler" panose="020B0706040902060204" pitchFamily="34" charset="0"/>
                <a:ea typeface="微软雅黑" panose="020B0503020204020204" pitchFamily="34" charset="-122"/>
              </a:rPr>
              <a:t>04</a:t>
            </a:r>
            <a:endParaRPr lang="zh-CN" altLang="en-US" sz="4800" dirty="0">
              <a:solidFill>
                <a:prstClr val="white"/>
              </a:solidFill>
              <a:latin typeface="Haettenschweiler" panose="020B0706040902060204" pitchFamily="34" charset="0"/>
              <a:ea typeface="微软雅黑" panose="020B0503020204020204" pitchFamily="34" charset="-122"/>
            </a:endParaRPr>
          </a:p>
        </p:txBody>
      </p:sp>
      <p:cxnSp>
        <p:nvCxnSpPr>
          <p:cNvPr id="134" name="直接箭头连接符 133"/>
          <p:cNvCxnSpPr/>
          <p:nvPr/>
        </p:nvCxnSpPr>
        <p:spPr>
          <a:xfrm>
            <a:off x="2091418" y="2853089"/>
            <a:ext cx="1345237" cy="1410159"/>
          </a:xfrm>
          <a:prstGeom prst="straightConnector1">
            <a:avLst/>
          </a:prstGeom>
          <a:ln w="38100">
            <a:solidFill>
              <a:schemeClr val="tx1">
                <a:lumMod val="65000"/>
                <a:lumOff val="3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318103" y="3143726"/>
            <a:ext cx="1345237" cy="1410159"/>
          </a:xfrm>
          <a:prstGeom prst="straightConnector1">
            <a:avLst/>
          </a:prstGeom>
          <a:ln w="38100">
            <a:solidFill>
              <a:schemeClr val="tx1">
                <a:lumMod val="65000"/>
                <a:lumOff val="3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8403669" y="3019946"/>
            <a:ext cx="1345237" cy="1410159"/>
          </a:xfrm>
          <a:prstGeom prst="straightConnector1">
            <a:avLst/>
          </a:prstGeom>
          <a:ln w="38100">
            <a:solidFill>
              <a:schemeClr val="tx1">
                <a:lumMod val="65000"/>
                <a:lumOff val="3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4060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2830</Words>
  <Application>Microsoft Office PowerPoint</Application>
  <PresentationFormat>宽屏</PresentationFormat>
  <Paragraphs>283</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DFLiJinHeiW8-GB</vt:lpstr>
      <vt:lpstr>Agency FB</vt:lpstr>
      <vt:lpstr>Arial</vt:lpstr>
      <vt:lpstr>Calibri</vt:lpstr>
      <vt:lpstr>Calibri Light</vt:lpstr>
      <vt:lpstr>Haettenschweiler</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Soul Lost</dc:creator>
  <cp:lastModifiedBy>卞 芸</cp:lastModifiedBy>
  <cp:revision>8</cp:revision>
  <dcterms:created xsi:type="dcterms:W3CDTF">2015-03-30T00:48:45Z</dcterms:created>
  <dcterms:modified xsi:type="dcterms:W3CDTF">2023-02-15T01:55:02Z</dcterms:modified>
</cp:coreProperties>
</file>