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063" y="1181100"/>
            <a:ext cx="8070273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063" y="1181100"/>
            <a:ext cx="8070273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46B8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316" y="2123440"/>
            <a:ext cx="8289767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59">
                <a:moveTo>
                  <a:pt x="0" y="0"/>
                </a:moveTo>
                <a:lnTo>
                  <a:pt x="9144003" y="0"/>
                </a:lnTo>
                <a:lnTo>
                  <a:pt x="914400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DB7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923" y="38557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777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663" y="2887345"/>
            <a:ext cx="564134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90" dirty="0"/>
              <a:t>PROJECT </a:t>
            </a:r>
            <a:r>
              <a:rPr sz="5400" spc="-200" dirty="0"/>
              <a:t>PART</a:t>
            </a:r>
            <a:r>
              <a:rPr sz="5400" spc="-580" dirty="0"/>
              <a:t> </a:t>
            </a:r>
            <a:r>
              <a:rPr sz="5400" dirty="0"/>
              <a:t>B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1222663" y="4070845"/>
            <a:ext cx="243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Yuqun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Zhang</a:t>
            </a:r>
            <a:endParaRPr lang="en-US" sz="2400" dirty="0" smtClean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 304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</a:t>
            </a:r>
            <a:r>
              <a:rPr spc="-385" dirty="0"/>
              <a:t> </a:t>
            </a:r>
            <a:r>
              <a:rPr dirty="0"/>
              <a:t>B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4063" y="2103120"/>
            <a:ext cx="6178550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Implementation progress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presentation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349"/>
              </a:buClr>
              <a:buFont typeface="Arial" panose="020B0604020202020204"/>
              <a:buChar char="•"/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4000"/>
              <a:buChar char="•"/>
              <a:tabLst>
                <a:tab pos="19558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No report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needed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Project </a:t>
            </a:r>
            <a:r>
              <a:rPr spc="-75" dirty="0"/>
              <a:t>Part </a:t>
            </a:r>
            <a:r>
              <a:rPr dirty="0"/>
              <a:t>B</a:t>
            </a:r>
            <a:r>
              <a:rPr spc="-509" dirty="0"/>
              <a:t> </a:t>
            </a:r>
            <a:r>
              <a:rPr spc="-105" dirty="0"/>
              <a:t>Deliverables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2103120"/>
            <a:ext cx="8354695" cy="272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6349"/>
              </a:buClr>
              <a:buSzPct val="85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 file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(PDF/PPT/Keynote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Video</a:t>
            </a:r>
            <a:r>
              <a:rPr sz="2400" dirty="0"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Submit on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Sakai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Due: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20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spc="-25" dirty="0" smtClean="0">
                <a:latin typeface="Arial" panose="020B0604020202020204"/>
                <a:cs typeface="Arial" panose="020B0604020202020204"/>
              </a:rPr>
              <a:t>Wednesday</a:t>
            </a:r>
            <a:r>
              <a:rPr sz="2000" spc="-25" dirty="0" smtClean="0">
                <a:latin typeface="Arial" panose="020B0604020202020204"/>
                <a:cs typeface="Arial" panose="020B0604020202020204"/>
              </a:rPr>
              <a:t>,</a:t>
            </a:r>
            <a:r>
              <a:rPr sz="2000" spc="-9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9pm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195"/>
              </a:spcBef>
              <a:buClr>
                <a:srgbClr val="D16349"/>
              </a:buClr>
              <a:buSzPct val="83000"/>
              <a:buChar char="•"/>
              <a:tabLst>
                <a:tab pos="19558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Presentation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5-8</a:t>
            </a:r>
            <a:r>
              <a:rPr sz="2000" spc="-1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min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s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 + 2 minute Q &amp; A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 smtClean="0">
                <a:latin typeface="Arial" panose="020B0604020202020204"/>
                <a:cs typeface="Arial" panose="020B0604020202020204"/>
              </a:rPr>
              <a:t>Nov 21 and 22, Thursday and Friday</a:t>
            </a:r>
            <a:endParaRPr lang="en-US" sz="2000" dirty="0" smtClean="0">
              <a:latin typeface="Arial" panose="020B0604020202020204"/>
              <a:cs typeface="Arial" panose="020B0604020202020204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D16349"/>
              </a:buClr>
              <a:buSzPct val="85000"/>
              <a:buChar char="•"/>
              <a:tabLst>
                <a:tab pos="462280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better with video</a:t>
            </a:r>
            <a:endParaRPr lang="en-US" sz="20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What </a:t>
            </a:r>
            <a:r>
              <a:rPr spc="-90" dirty="0"/>
              <a:t>should </a:t>
            </a:r>
            <a:r>
              <a:rPr spc="-55" dirty="0"/>
              <a:t>be</a:t>
            </a:r>
            <a:r>
              <a:rPr spc="-530" dirty="0"/>
              <a:t> </a:t>
            </a:r>
            <a:r>
              <a:rPr spc="-105" dirty="0"/>
              <a:t>included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40672" y="2526385"/>
            <a:ext cx="8331834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slides: 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topic, team members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has been done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what needs to be done</a:t>
            </a:r>
            <a:endParaRPr lang="en-US" sz="2400">
              <a:latin typeface="Arial" panose="020B0604020202020204"/>
              <a:cs typeface="Arial" panose="020B0604020202020204"/>
            </a:endParaRPr>
          </a:p>
          <a:p>
            <a:pPr marL="190500" marR="5080" lvl="0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 b="1">
                <a:latin typeface="Arial" panose="020B0604020202020204"/>
                <a:cs typeface="Arial" panose="020B0604020202020204"/>
              </a:rPr>
              <a:t>video (optional): </a:t>
            </a:r>
            <a:endParaRPr lang="en-US" sz="2400" b="1">
              <a:latin typeface="Arial" panose="020B0604020202020204"/>
              <a:cs typeface="Arial" panose="020B0604020202020204"/>
            </a:endParaRPr>
          </a:p>
          <a:p>
            <a:pPr marL="647700" marR="5080" lvl="1" indent="-177800">
              <a:lnSpc>
                <a:spcPct val="101000"/>
              </a:lnSpc>
              <a:buClr>
                <a:srgbClr val="D16349"/>
              </a:buClr>
              <a:buSzPct val="83000"/>
              <a:buFont typeface="Arial" panose="020B0604020202020204"/>
              <a:buChar char="•"/>
              <a:tabLst>
                <a:tab pos="195580" algn="l"/>
              </a:tabLst>
            </a:pPr>
            <a:r>
              <a:rPr lang="en-US" sz="2400">
                <a:latin typeface="Arial" panose="020B0604020202020204"/>
                <a:cs typeface="Arial" panose="020B0604020202020204"/>
              </a:rPr>
              <a:t>your operations of what has been done (UI, database, etc)</a:t>
            </a: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3" y="457200"/>
            <a:ext cx="9144000" cy="365760"/>
          </a:xfrm>
          <a:prstGeom prst="rect">
            <a:avLst/>
          </a:prstGeom>
          <a:solidFill>
            <a:srgbClr val="DB795B"/>
          </a:solidFill>
        </p:spPr>
        <p:txBody>
          <a:bodyPr vert="horz" wrap="square" lIns="0" tIns="76200" rIns="0" bIns="0" rtlCol="0">
            <a:spAutoFit/>
          </a:bodyPr>
          <a:lstStyle/>
          <a:p>
            <a:pPr marR="1325880" algn="r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自定义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</vt:lpstr>
      <vt:lpstr>Times New Roman</vt:lpstr>
      <vt:lpstr>Calibri</vt:lpstr>
      <vt:lpstr>微软雅黑</vt:lpstr>
      <vt:lpstr>Arial Unicode MS</vt:lpstr>
      <vt:lpstr>Office Theme</vt:lpstr>
      <vt:lpstr>PROJECT PART B</vt:lpstr>
      <vt:lpstr>Project Part B</vt:lpstr>
      <vt:lpstr>Project Part B Deliverables</vt:lpstr>
      <vt:lpstr>What should be included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PART B</dc:title>
  <dc:creator/>
  <cp:lastModifiedBy>Yuqun</cp:lastModifiedBy>
  <cp:revision>12</cp:revision>
  <dcterms:created xsi:type="dcterms:W3CDTF">2017-04-04T13:12:00Z</dcterms:created>
  <dcterms:modified xsi:type="dcterms:W3CDTF">2019-11-06T13:43:06Z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2017-04-04T00:00:00Z</vt:filetime>
  </property>
  <property fmtid="{D5CDD505-2E9C-101B-9397-08002B2CF9AE}" pid="3" name="KSOProductBuildVer">
    <vt:lpwstr>2052-11.1.0.9175</vt:lpwstr>
  </property>
</Properties>
</file>