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6" r:id="rId11"/>
    <p:sldId id="265" r:id="rId12"/>
    <p:sldId id="269" r:id="rId13"/>
    <p:sldId id="267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48" y="-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FC79A-7125-4D27-A484-E8CD7063B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80B13C-A573-43E0-B431-3C0EDCD99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6C558-80FC-4F91-917D-DE0D2112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E9D9-9A1F-4988-BEB7-31F4F980C6CB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29F70-594D-44B7-919E-5366C1A2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B2DD5-E344-48CF-85E0-AFFA4322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AFB6-5840-457B-A6B1-B5E846D1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7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524C6-4740-4B59-90A3-6071DDA2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B01074-3C40-436A-A381-949DB3568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BDAFC-46B6-4307-86E4-FC277C25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E9D9-9A1F-4988-BEB7-31F4F980C6CB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7076A-5157-4D91-8C32-630E016F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4FFC6-5D88-4042-BEF6-C1F9D14B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AFB6-5840-457B-A6B1-B5E846D1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9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4A8B8E-BC96-4011-9A11-EDC5C2529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5AB3E-FC2F-4FF4-A246-795B19CB2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341FD-B6D6-497F-B537-C9FB0CF4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E9D9-9A1F-4988-BEB7-31F4F980C6CB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AE2AA-3D29-481B-B38D-E5CD780B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2D1BE-D71A-4BB8-8BD9-95BAB71B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AFB6-5840-457B-A6B1-B5E846D1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8D246-368A-47C6-8B44-CA2CD23A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3DCD8-A2BD-4892-8274-0F04C511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00F79-0AD0-40D6-BC83-F63754BA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E9D9-9A1F-4988-BEB7-31F4F980C6CB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825E4-3612-4185-868F-87E0D622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AA560-542F-4383-A1FF-736F2FE7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AFB6-5840-457B-A6B1-B5E846D1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5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45E6D-7ABF-4C47-9B43-405B5401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A7A8FC-3825-45C3-A1F6-13EA1572E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B91AB-281D-4FAB-8798-D6783017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E9D9-9A1F-4988-BEB7-31F4F980C6CB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F395F-01E8-4FB3-8E6C-566C777D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3F28E-197D-46EE-BF72-9A8C4A8A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AFB6-5840-457B-A6B1-B5E846D1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9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1D0C1-93F4-4673-93E9-754B6A92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BB5D8-EDD2-4371-A78D-D6042E036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EE12A-73FA-4C7B-9DF7-6EB4D8404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145D8-734E-4AB1-909A-1E1ABCD6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E9D9-9A1F-4988-BEB7-31F4F980C6CB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8C2823-F8E9-44D9-9A10-336AABA6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BBB59A-5223-4343-A83C-BBCD63A7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AFB6-5840-457B-A6B1-B5E846D1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58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D3FDB-5908-4D69-B559-62E58FB7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2AF88-F01B-462E-BFE9-3CD2E2B23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39579A-39B0-45B7-90ED-BD288B694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9E967E-624F-422D-8D6F-3BE3907E0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C2CE21-4712-458C-B992-A3085676A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8FC59E-88A6-46DA-AB93-977E37EC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E9D9-9A1F-4988-BEB7-31F4F980C6CB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5FFD95-D8E7-4EF8-AB29-2BFDCD3F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BF8A22-50FC-4903-996A-87FBBEAE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AFB6-5840-457B-A6B1-B5E846D1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4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A60AB-1043-475A-9D06-92509419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0D0438-4C5D-48FB-B804-32BC5EDC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E9D9-9A1F-4988-BEB7-31F4F980C6CB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82E333-B577-4E21-98AE-86ACD0B7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75D322-44C7-4C82-B680-87D4B7DA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AFB6-5840-457B-A6B1-B5E846D1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2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233830-09AD-41AC-9928-0F33DABC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E9D9-9A1F-4988-BEB7-31F4F980C6CB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E7EF61-5CA1-4D48-A4B1-BF25C12B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EF938-2D8C-46BF-9931-75CEA5F4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AFB6-5840-457B-A6B1-B5E846D1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8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5B402-3BAC-4DD7-AA63-D3E21F46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BC2AD-D02F-40CA-8C9E-BD1E321C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891CA3-108E-4D36-8B39-5B95EA3E8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43FE0C-061C-4606-81DF-A62D87E8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E9D9-9A1F-4988-BEB7-31F4F980C6CB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AE9132-8618-4F56-B561-72801BC8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66C66-12CE-46D4-AA41-D01AB2CE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AFB6-5840-457B-A6B1-B5E846D1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78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D3862-2B96-432D-8B4B-408119EC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4B2C75-0F6D-4103-A47A-B5B3F4672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82955-1451-42D9-AC35-77AE3771D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13EE82-8728-457E-9F16-D9869716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E9D9-9A1F-4988-BEB7-31F4F980C6CB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B02A9-8F8B-4274-AA43-9165EF69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2ED11-F924-489C-95AE-7410938A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AFB6-5840-457B-A6B1-B5E846D1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1B2DBB-E140-4147-AEE4-A3BFF59D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EAA56B-741F-4D74-8EFE-76B0C2293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5E27E-229D-4BD9-9EB7-236F19719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2E9D9-9A1F-4988-BEB7-31F4F980C6CB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55A88-7F4D-4C55-830D-3221ACF8E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1F27D-D09C-4FCC-AE17-4B4E7180E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4AFB6-5840-457B-A6B1-B5E846D1E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0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qbase.com/other/mahjongg_english.htm" TargetMode="External"/><Relationship Id="rId2" Type="http://schemas.openxmlformats.org/officeDocument/2006/relationships/hyperlink" Target="http://www.xqbase.com/other/mahjongg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EF68E-22AB-426B-9562-236A4F3E4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SUSTechMajiang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1E8C00-49C1-4D35-A419-68D73EF858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卞证  向昕昊  徐天元  林傲  孙斌贤</a:t>
            </a:r>
          </a:p>
        </p:txBody>
      </p:sp>
    </p:spTree>
    <p:extLst>
      <p:ext uri="{BB962C8B-B14F-4D97-AF65-F5344CB8AC3E}">
        <p14:creationId xmlns:p14="http://schemas.microsoft.com/office/powerpoint/2010/main" val="1518302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2339B-D3B9-4A09-959D-6AA66EF3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FEEF5-2EB5-4460-9F0D-30BC00A5B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66725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zh-CN" dirty="0"/>
              <a:t>preparatory phase:</a:t>
            </a:r>
            <a:endParaRPr lang="zh-CN" altLang="zh-CN" dirty="0"/>
          </a:p>
          <a:p>
            <a:r>
              <a:rPr lang="en-US" altLang="zh-CN" dirty="0"/>
              <a:t>(before the opening report 2019.10.9)</a:t>
            </a:r>
            <a:endParaRPr lang="zh-CN" altLang="zh-CN" dirty="0"/>
          </a:p>
          <a:p>
            <a:r>
              <a:rPr lang="en-US" altLang="zh-CN" dirty="0"/>
              <a:t>Develop game rule, search and collect Art materials, learn the basic knowledge of APIs we will use and be familiar with them.</a:t>
            </a:r>
            <a:endParaRPr lang="zh-CN" altLang="zh-CN" dirty="0"/>
          </a:p>
          <a:p>
            <a:pPr lvl="0"/>
            <a:r>
              <a:rPr lang="en-US" altLang="zh-CN" dirty="0"/>
              <a:t>prophase:</a:t>
            </a:r>
            <a:endParaRPr lang="zh-CN" altLang="zh-CN" dirty="0"/>
          </a:p>
          <a:p>
            <a:r>
              <a:rPr lang="en-US" altLang="zh-CN" dirty="0"/>
              <a:t>(before 11.11)</a:t>
            </a:r>
            <a:endParaRPr lang="zh-CN" altLang="zh-CN" dirty="0"/>
          </a:p>
          <a:p>
            <a:r>
              <a:rPr lang="en-US" altLang="zh-CN" dirty="0"/>
              <a:t>Develop game logic, combine them with these art materials. Implement the server-side and client-side of game so that the whole game can run.</a:t>
            </a:r>
            <a:endParaRPr lang="zh-CN" altLang="zh-CN" dirty="0"/>
          </a:p>
          <a:p>
            <a:pPr lvl="0"/>
            <a:r>
              <a:rPr lang="en-US" altLang="zh-CN" dirty="0"/>
              <a:t>anaphase:</a:t>
            </a:r>
            <a:endParaRPr lang="zh-CN" altLang="zh-CN" dirty="0"/>
          </a:p>
          <a:p>
            <a:r>
              <a:rPr lang="en-US" altLang="zh-CN" dirty="0"/>
              <a:t>(before 12.11</a:t>
            </a:r>
            <a:r>
              <a:rPr lang="zh-CN" altLang="zh-CN" dirty="0"/>
              <a:t>）</a:t>
            </a:r>
          </a:p>
          <a:p>
            <a:r>
              <a:rPr lang="en-US" altLang="zh-CN" dirty="0"/>
              <a:t>Testing and maintaining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375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D7EC5-20E7-4EA6-AE59-F1495D15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•Some functions that can extend in the anaphase: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0D41E-FA72-4076-BA5C-9812EA31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CN" dirty="0"/>
              <a:t>develop PVE mahjong game</a:t>
            </a:r>
            <a:endParaRPr lang="zh-CN" altLang="zh-CN" dirty="0"/>
          </a:p>
          <a:p>
            <a:pPr lvl="0"/>
            <a:r>
              <a:rPr lang="en-US" altLang="zh-CN" dirty="0"/>
              <a:t>develop the account system (insert some database in it)</a:t>
            </a:r>
            <a:endParaRPr lang="zh-CN" altLang="zh-CN" dirty="0"/>
          </a:p>
          <a:p>
            <a:pPr lvl="0"/>
            <a:r>
              <a:rPr lang="en-US" altLang="zh-CN" dirty="0"/>
              <a:t>develop shop system</a:t>
            </a:r>
            <a:endParaRPr lang="zh-CN" altLang="zh-CN" dirty="0"/>
          </a:p>
          <a:p>
            <a:pPr lvl="0"/>
            <a:r>
              <a:rPr lang="en-US" altLang="zh-CN" dirty="0"/>
              <a:t>develop section level system</a:t>
            </a:r>
            <a:endParaRPr lang="zh-CN" altLang="zh-CN" dirty="0"/>
          </a:p>
          <a:p>
            <a:pPr lvl="0"/>
            <a:r>
              <a:rPr lang="en-US" altLang="zh-CN" dirty="0"/>
              <a:t>develop skin system</a:t>
            </a:r>
            <a:endParaRPr lang="zh-CN" altLang="zh-CN" dirty="0"/>
          </a:p>
          <a:p>
            <a:pPr lvl="0"/>
            <a:r>
              <a:rPr lang="en-US" altLang="zh-CN" dirty="0"/>
              <a:t>develop “agent mode” in </a:t>
            </a:r>
            <a:r>
              <a:rPr lang="en-US" altLang="zh-CN" dirty="0" err="1"/>
              <a:t>pvp</a:t>
            </a:r>
            <a:r>
              <a:rPr lang="en-US" altLang="zh-CN" dirty="0"/>
              <a:t> play</a:t>
            </a:r>
            <a:endParaRPr lang="zh-CN" altLang="zh-CN" dirty="0"/>
          </a:p>
          <a:p>
            <a:pPr lvl="0"/>
            <a:r>
              <a:rPr lang="en-US" altLang="zh-CN" dirty="0"/>
              <a:t>develop “watch record” after a play</a:t>
            </a:r>
            <a:endParaRPr lang="zh-CN" altLang="zh-CN" dirty="0"/>
          </a:p>
          <a:p>
            <a:pPr lvl="0"/>
            <a:r>
              <a:rPr lang="en-US" altLang="zh-CN" dirty="0"/>
              <a:t>develop “chat” in </a:t>
            </a:r>
            <a:r>
              <a:rPr lang="en-US" altLang="zh-CN" dirty="0" err="1"/>
              <a:t>pvp</a:t>
            </a:r>
            <a:r>
              <a:rPr lang="en-US" altLang="zh-CN" dirty="0"/>
              <a:t> play</a:t>
            </a:r>
            <a:endParaRPr lang="zh-CN" altLang="zh-CN" dirty="0"/>
          </a:p>
          <a:p>
            <a:pPr lvl="0"/>
            <a:r>
              <a:rPr lang="en-US" altLang="zh-CN" dirty="0"/>
              <a:t>develop “observer” mode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77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C56AD-F10A-408F-AA58-F535A72D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APIs we will 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8A330-C5E5-4AAE-9B75-8157B11EF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Unity, </a:t>
            </a:r>
            <a:r>
              <a:rPr lang="en-US" altLang="zh-CN" dirty="0" err="1"/>
              <a:t>.Net</a:t>
            </a:r>
            <a:r>
              <a:rPr lang="en-US" altLang="zh-CN" dirty="0"/>
              <a:t> socket, UGUI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31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AEDEE-FE2F-4AE6-B8A0-DC563538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Feasibility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BBF05-12AD-4967-8F46-E93510849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Things that may lead us to fail </a:t>
            </a:r>
            <a:endParaRPr lang="zh-CN" altLang="zh-CN" dirty="0"/>
          </a:p>
          <a:p>
            <a:r>
              <a:rPr lang="en-US" altLang="zh-CN" dirty="0"/>
              <a:t>Lack of familiarity with APIs </a:t>
            </a:r>
            <a:endParaRPr lang="zh-CN" altLang="zh-CN" dirty="0"/>
          </a:p>
          <a:p>
            <a:r>
              <a:rPr lang="en-US" altLang="zh-CN" dirty="0"/>
              <a:t>Unable to deliver on performance </a:t>
            </a:r>
            <a:endParaRPr lang="zh-CN" altLang="zh-CN" dirty="0"/>
          </a:p>
          <a:p>
            <a:r>
              <a:rPr lang="en-US" altLang="zh-CN" dirty="0"/>
              <a:t>Cost excessive </a:t>
            </a:r>
            <a:endParaRPr lang="zh-CN" altLang="zh-CN" dirty="0"/>
          </a:p>
          <a:p>
            <a:r>
              <a:rPr lang="en-US" altLang="zh-CN" dirty="0"/>
              <a:t>Too many features (prioritize) </a:t>
            </a:r>
            <a:endParaRPr lang="zh-CN" altLang="zh-CN" dirty="0"/>
          </a:p>
          <a:p>
            <a:r>
              <a:rPr lang="en-US" altLang="zh-CN" dirty="0"/>
              <a:t>Third party APIs/service may not be reliable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673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B5351-975C-42B5-98C7-206DCB3F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However, we are still confident that we can complete the project, for the reason that: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B395D-76E6-4A28-B160-3AE6CA08B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44200" cy="5486400"/>
          </a:xfrm>
        </p:spPr>
        <p:txBody>
          <a:bodyPr>
            <a:normAutofit/>
          </a:bodyPr>
          <a:lstStyle/>
          <a:p>
            <a:r>
              <a:rPr lang="en-US" altLang="zh-CN" dirty="0"/>
              <a:t>1.Have clear division of every member’s responsibility and scientific management system.</a:t>
            </a:r>
            <a:endParaRPr lang="zh-CN" altLang="zh-CN" dirty="0"/>
          </a:p>
          <a:p>
            <a:r>
              <a:rPr lang="en-US" altLang="zh-CN" dirty="0"/>
              <a:t>2. Have completed in time and have master the basic knowledge of the tools and APIs we will use.</a:t>
            </a:r>
            <a:endParaRPr lang="zh-CN" altLang="zh-CN" dirty="0"/>
          </a:p>
          <a:p>
            <a:r>
              <a:rPr lang="en-US" altLang="zh-CN" dirty="0"/>
              <a:t>3.There are no much cost, maybe the only cost is our time!</a:t>
            </a:r>
            <a:endParaRPr lang="zh-CN" altLang="zh-CN" dirty="0"/>
          </a:p>
          <a:p>
            <a:r>
              <a:rPr lang="en-US" altLang="zh-CN" dirty="0"/>
              <a:t>4.</a:t>
            </a:r>
            <a:r>
              <a:rPr lang="en-US" altLang="zh-CN" dirty="0">
                <a:solidFill>
                  <a:srgbClr val="FF0000"/>
                </a:solidFill>
              </a:rPr>
              <a:t>performaence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5.We will first develop the basic version and make sure it can run well, then will we consider developing other extensive function</a:t>
            </a:r>
            <a:endParaRPr lang="zh-CN" altLang="zh-CN" dirty="0"/>
          </a:p>
          <a:p>
            <a:r>
              <a:rPr lang="en-US" altLang="zh-CN" dirty="0"/>
              <a:t>6. All the APIs we used are sophisticated and legal software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339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5AA0B-BED6-4DC4-9813-05E15A21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References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A9CF9-90EB-472D-8062-44475DA0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中国麻将竞赛规则</a:t>
            </a:r>
            <a:endParaRPr lang="en-US" altLang="zh-CN" dirty="0"/>
          </a:p>
          <a:p>
            <a:r>
              <a:rPr lang="en-US" altLang="zh-CN" u="sng" dirty="0">
                <a:hlinkClick r:id="rId2"/>
              </a:rPr>
              <a:t>http://www.xqbase.com/other/mahjongg.htm</a:t>
            </a:r>
            <a:endParaRPr lang="en-US" altLang="zh-CN" u="sng" dirty="0"/>
          </a:p>
          <a:p>
            <a:endParaRPr lang="zh-CN" altLang="zh-CN" dirty="0"/>
          </a:p>
          <a:p>
            <a:r>
              <a:rPr lang="zh-CN" altLang="zh-CN" dirty="0"/>
              <a:t>麻将基本术语中英文对照</a:t>
            </a:r>
            <a:r>
              <a:rPr lang="en-US" altLang="zh-CN" u="sng" dirty="0">
                <a:hlinkClick r:id="rId3"/>
              </a:rPr>
              <a:t>http://www.xqbase.com/other/mahjongg_english.htm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26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D0E45D-8AA4-4DB9-973A-0DD06D9437F6}"/>
              </a:ext>
            </a:extLst>
          </p:cNvPr>
          <p:cNvSpPr/>
          <p:nvPr/>
        </p:nvSpPr>
        <p:spPr>
          <a:xfrm>
            <a:off x="2500267" y="2321004"/>
            <a:ext cx="637867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Thank you!</a:t>
            </a:r>
            <a:endParaRPr lang="zh-CN" altLang="en-US" sz="9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952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34CB3-A559-493D-9471-E024F723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AF36A-600E-4958-A7F5-B0B69EED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With the development of the number of students in </a:t>
            </a:r>
            <a:r>
              <a:rPr lang="en-US" altLang="zh-CN" dirty="0" err="1"/>
              <a:t>SUSTech</a:t>
            </a:r>
            <a:r>
              <a:rPr lang="en-US" altLang="zh-CN" dirty="0"/>
              <a:t>, there is an urgent needs to develop more kinds of recreational activities for </a:t>
            </a:r>
            <a:r>
              <a:rPr lang="en-US" altLang="zh-CN" dirty="0" err="1"/>
              <a:t>SUSTech</a:t>
            </a:r>
            <a:r>
              <a:rPr lang="en-US" altLang="zh-CN" dirty="0"/>
              <a:t> students to relax and have fun.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there is a recreation game where the background and some game elements comes from </a:t>
            </a:r>
            <a:r>
              <a:rPr lang="en-US" altLang="zh-CN" dirty="0" err="1"/>
              <a:t>SUSTech</a:t>
            </a:r>
            <a:r>
              <a:rPr lang="en-US" altLang="zh-CN" dirty="0"/>
              <a:t>, not only can it </a:t>
            </a:r>
            <a:r>
              <a:rPr lang="en-US" altLang="zh-CN" b="1" dirty="0"/>
              <a:t>enrich students’ campus life</a:t>
            </a:r>
            <a:r>
              <a:rPr lang="en-US" altLang="zh-CN" dirty="0"/>
              <a:t>, but also it </a:t>
            </a:r>
            <a:r>
              <a:rPr lang="en-US" altLang="zh-CN" b="1" dirty="0"/>
              <a:t>enhance students’ campus identity</a:t>
            </a:r>
            <a:r>
              <a:rPr lang="en-US" altLang="zh-CN" dirty="0"/>
              <a:t> pretty well.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09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0EFAB-83E1-4D2F-B72B-2DAAD2C5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Our </a:t>
            </a:r>
            <a:r>
              <a:rPr lang="en-US" altLang="zh-CN" dirty="0" err="1"/>
              <a:t>Majiang</a:t>
            </a:r>
            <a:r>
              <a:rPr lang="en-US" altLang="zh-CN" dirty="0"/>
              <a:t> Group will make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B1204-C52C-49FD-BE39-3918F7EE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Our group is devoted to develop an </a:t>
            </a:r>
            <a:r>
              <a:rPr lang="en-US" altLang="zh-CN" b="1" dirty="0"/>
              <a:t>Online Mahjong game with </a:t>
            </a:r>
            <a:r>
              <a:rPr lang="en-US" altLang="zh-CN" b="1" dirty="0" err="1"/>
              <a:t>SUSTech</a:t>
            </a:r>
            <a:r>
              <a:rPr lang="en-US" altLang="zh-CN" b="1" dirty="0"/>
              <a:t> elements</a:t>
            </a:r>
            <a:r>
              <a:rPr lang="en-US" altLang="zh-CN" dirty="0"/>
              <a:t> and try to fulfil this mission. </a:t>
            </a:r>
          </a:p>
          <a:p>
            <a:endParaRPr lang="en-US" altLang="zh-CN" dirty="0"/>
          </a:p>
          <a:p>
            <a:r>
              <a:rPr lang="en-US" altLang="zh-CN" dirty="0"/>
              <a:t>An online game combined with the basic Mahjong rules and </a:t>
            </a:r>
            <a:r>
              <a:rPr lang="en-US" altLang="zh-CN" dirty="0" err="1"/>
              <a:t>SUSTech</a:t>
            </a:r>
            <a:r>
              <a:rPr lang="en-US" altLang="zh-CN" dirty="0"/>
              <a:t> background. </a:t>
            </a:r>
          </a:p>
          <a:p>
            <a:endParaRPr lang="en-US" altLang="zh-CN" dirty="0"/>
          </a:p>
          <a:p>
            <a:r>
              <a:rPr lang="en-US" altLang="zh-CN" dirty="0"/>
              <a:t>Download the client-side (.exe file) first and play with other users on the platform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31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851E7-17D9-44AF-BC5B-DB7D518C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Target customers of our products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D8D1A-0382-4AB0-9A23-4D8EBC48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product is mainly target for </a:t>
            </a:r>
            <a:r>
              <a:rPr lang="en-US" altLang="zh-CN" b="1" dirty="0"/>
              <a:t>the faculties and students in </a:t>
            </a:r>
            <a:r>
              <a:rPr lang="en-US" altLang="zh-CN" b="1" dirty="0" err="1"/>
              <a:t>SUSTech</a:t>
            </a:r>
            <a:r>
              <a:rPr lang="en-US" altLang="zh-CN" dirty="0"/>
              <a:t> and </a:t>
            </a:r>
            <a:r>
              <a:rPr lang="en-US" altLang="zh-CN" b="1" dirty="0"/>
              <a:t>those who  are interested in </a:t>
            </a:r>
            <a:r>
              <a:rPr lang="en-US" altLang="zh-CN" b="1" dirty="0" err="1"/>
              <a:t>SUSTech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 Since </a:t>
            </a:r>
            <a:r>
              <a:rPr lang="en-US" altLang="zh-CN" dirty="0" err="1"/>
              <a:t>SUSTech</a:t>
            </a:r>
            <a:r>
              <a:rPr lang="en-US" altLang="zh-CN" dirty="0"/>
              <a:t> is a rapidly developing university with increasing ranking and popularity, it should have huge potential market.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01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04943-7093-406E-865B-78B2D53A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Competence of our Products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04D0B-0CFC-4747-861A-42D3CCF6B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How to combine the mahjong rules with </a:t>
            </a:r>
            <a:r>
              <a:rPr lang="en-US" altLang="zh-CN" b="1" dirty="0" err="1"/>
              <a:t>SUSTech</a:t>
            </a:r>
            <a:r>
              <a:rPr lang="en-US" altLang="zh-CN" b="1" dirty="0"/>
              <a:t> elements</a:t>
            </a:r>
          </a:p>
          <a:p>
            <a:endParaRPr lang="en-US" altLang="zh-CN" b="1" dirty="0"/>
          </a:p>
          <a:p>
            <a:r>
              <a:rPr lang="en-US" altLang="zh-CN" dirty="0"/>
              <a:t>Big events we will implement in the project:</a:t>
            </a:r>
            <a:endParaRPr lang="zh-CN" altLang="zh-CN" dirty="0"/>
          </a:p>
          <a:p>
            <a:pPr lvl="0"/>
            <a:r>
              <a:rPr lang="en-US" altLang="zh-CN" dirty="0"/>
              <a:t>(1) All the background imagines of the game (game hall, front and back of cards, buttons, etc.) will be in </a:t>
            </a:r>
            <a:r>
              <a:rPr lang="en-US" altLang="zh-CN" dirty="0" err="1"/>
              <a:t>SUSTech</a:t>
            </a:r>
            <a:r>
              <a:rPr lang="en-US" altLang="zh-CN" dirty="0"/>
              <a:t> element.</a:t>
            </a:r>
            <a:endParaRPr lang="zh-CN" altLang="zh-CN" dirty="0"/>
          </a:p>
          <a:p>
            <a:pPr lvl="0"/>
            <a:r>
              <a:rPr lang="en-US" altLang="zh-CN" dirty="0"/>
              <a:t>(2) Our background music will combine mahjong and </a:t>
            </a:r>
            <a:r>
              <a:rPr lang="en-US" altLang="zh-CN" dirty="0" err="1"/>
              <a:t>SUSTech</a:t>
            </a:r>
            <a:r>
              <a:rPr lang="en-US" altLang="zh-CN" dirty="0"/>
              <a:t> style.</a:t>
            </a:r>
            <a:endParaRPr lang="zh-CN" altLang="zh-CN" dirty="0"/>
          </a:p>
          <a:p>
            <a:pPr lvl="0"/>
            <a:r>
              <a:rPr lang="en-US" altLang="zh-CN" dirty="0"/>
              <a:t>(3) Besides the 144 basic cards in mahjong, we have 8 extra cards as special function cards.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49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A8AB3B2-EFDD-44C7-B9FE-DCD66A428E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-1003300"/>
            <a:ext cx="8343900" cy="82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8F0A327-D036-42F2-A11D-AE78A17CDF45}"/>
              </a:ext>
            </a:extLst>
          </p:cNvPr>
          <p:cNvSpPr txBox="1"/>
          <p:nvPr/>
        </p:nvSpPr>
        <p:spPr>
          <a:xfrm>
            <a:off x="647700" y="192125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Case diagram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BDE2BA-97DA-4D66-9EF0-2483022865A1}"/>
              </a:ext>
            </a:extLst>
          </p:cNvPr>
          <p:cNvSpPr txBox="1"/>
          <p:nvPr/>
        </p:nvSpPr>
        <p:spPr>
          <a:xfrm>
            <a:off x="63500" y="279400"/>
            <a:ext cx="3289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Product feature description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7074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578087-C6E5-49A3-8A48-BBF7EB0295F1}"/>
              </a:ext>
            </a:extLst>
          </p:cNvPr>
          <p:cNvSpPr txBox="1"/>
          <p:nvPr/>
        </p:nvSpPr>
        <p:spPr>
          <a:xfrm>
            <a:off x="596900" y="16637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State diagram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1F5910-92DA-4231-B4D1-5C2AB10E9E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-381000"/>
            <a:ext cx="7886700" cy="755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071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CFA342-D150-43D0-82FE-D7C38A98C2E5}"/>
              </a:ext>
            </a:extLst>
          </p:cNvPr>
          <p:cNvSpPr txBox="1"/>
          <p:nvPr/>
        </p:nvSpPr>
        <p:spPr>
          <a:xfrm>
            <a:off x="596900" y="16637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diagram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474257-F686-4DE3-9E6E-CD0DF8EF67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4" y="-411956"/>
            <a:ext cx="7654926" cy="7681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58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1DC84-662D-4A07-AF6C-E447A6C6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725"/>
            <a:ext cx="10515600" cy="1325563"/>
          </a:xfrm>
        </p:spPr>
        <p:txBody>
          <a:bodyPr/>
          <a:lstStyle/>
          <a:p>
            <a:r>
              <a:rPr lang="en-US" altLang="zh-CN" dirty="0"/>
              <a:t>Tasks for which team members are primarily responsible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84211-891C-4D2D-9D90-3BF030394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486900" cy="5032375"/>
          </a:xfrm>
        </p:spPr>
        <p:txBody>
          <a:bodyPr>
            <a:normAutofit fontScale="55000" lnSpcReduction="20000"/>
          </a:bodyPr>
          <a:lstStyle/>
          <a:p>
            <a:r>
              <a:rPr lang="zh-CN" altLang="zh-CN" dirty="0"/>
              <a:t>林傲（</a:t>
            </a:r>
            <a:r>
              <a:rPr lang="en-US" altLang="zh-CN" dirty="0"/>
              <a:t>Lin </a:t>
            </a:r>
            <a:r>
              <a:rPr lang="en-US" altLang="zh-CN" dirty="0" err="1"/>
              <a:t>Ao</a:t>
            </a:r>
            <a:r>
              <a:rPr lang="zh-CN" altLang="zh-CN" dirty="0"/>
              <a:t>）</a:t>
            </a:r>
            <a:r>
              <a:rPr lang="en-US" altLang="zh-CN" dirty="0"/>
              <a:t>: Project Master planning </a:t>
            </a:r>
            <a:endParaRPr lang="zh-CN" altLang="zh-CN" dirty="0"/>
          </a:p>
          <a:p>
            <a:r>
              <a:rPr lang="en-US" altLang="zh-CN" dirty="0"/>
              <a:t>Design the rules of the game</a:t>
            </a:r>
            <a:endParaRPr lang="zh-CN" altLang="zh-CN" dirty="0"/>
          </a:p>
          <a:p>
            <a:r>
              <a:rPr lang="zh-CN" altLang="zh-CN" dirty="0"/>
              <a:t>卞证（</a:t>
            </a:r>
            <a:r>
              <a:rPr lang="en-US" altLang="zh-CN" dirty="0" err="1"/>
              <a:t>Bian</a:t>
            </a:r>
            <a:r>
              <a:rPr lang="en-US" altLang="zh-CN" dirty="0"/>
              <a:t> Zheng</a:t>
            </a:r>
            <a:r>
              <a:rPr lang="zh-CN" altLang="zh-CN" dirty="0"/>
              <a:t>）：</a:t>
            </a:r>
            <a:r>
              <a:rPr lang="en-US" altLang="zh-CN" dirty="0"/>
              <a:t>Chief programmer</a:t>
            </a:r>
            <a:endParaRPr lang="zh-CN" altLang="zh-CN" dirty="0"/>
          </a:p>
          <a:p>
            <a:r>
              <a:rPr lang="en-US" altLang="zh-CN" dirty="0"/>
              <a:t>Implement the code</a:t>
            </a:r>
            <a:endParaRPr lang="zh-CN" altLang="zh-CN" dirty="0"/>
          </a:p>
          <a:p>
            <a:r>
              <a:rPr lang="zh-CN" altLang="zh-CN" dirty="0"/>
              <a:t>孙斌贤（</a:t>
            </a:r>
            <a:r>
              <a:rPr lang="en-US" altLang="zh-CN" dirty="0"/>
              <a:t>Sun </a:t>
            </a:r>
            <a:r>
              <a:rPr lang="en-US" altLang="zh-CN" dirty="0" err="1"/>
              <a:t>Binxian</a:t>
            </a:r>
            <a:r>
              <a:rPr lang="zh-CN" altLang="zh-CN" dirty="0"/>
              <a:t>）</a:t>
            </a:r>
            <a:r>
              <a:rPr lang="en-US" altLang="zh-CN" dirty="0"/>
              <a:t>: Project Deputy Planning and Associated programmer</a:t>
            </a:r>
            <a:endParaRPr lang="zh-CN" altLang="zh-CN" dirty="0"/>
          </a:p>
          <a:p>
            <a:r>
              <a:rPr lang="en-US" altLang="zh-CN" dirty="0"/>
              <a:t>Solving technical problems</a:t>
            </a:r>
            <a:endParaRPr lang="zh-CN" altLang="zh-CN" dirty="0"/>
          </a:p>
          <a:p>
            <a:r>
              <a:rPr lang="en-US" altLang="zh-CN" dirty="0"/>
              <a:t>Help Implement the code</a:t>
            </a:r>
            <a:endParaRPr lang="zh-CN" altLang="zh-CN" dirty="0"/>
          </a:p>
          <a:p>
            <a:r>
              <a:rPr lang="zh-CN" altLang="zh-CN" dirty="0"/>
              <a:t>徐天元（</a:t>
            </a:r>
            <a:r>
              <a:rPr lang="en-US" altLang="zh-CN" dirty="0"/>
              <a:t>Xu </a:t>
            </a:r>
            <a:r>
              <a:rPr lang="en-US" altLang="zh-CN" dirty="0" err="1"/>
              <a:t>Tianyuan</a:t>
            </a:r>
            <a:r>
              <a:rPr lang="zh-CN" altLang="zh-CN" dirty="0"/>
              <a:t>）</a:t>
            </a:r>
            <a:r>
              <a:rPr lang="en-US" altLang="zh-CN" dirty="0"/>
              <a:t>: Art Designer</a:t>
            </a:r>
            <a:endParaRPr lang="zh-CN" altLang="zh-CN" dirty="0"/>
          </a:p>
          <a:p>
            <a:r>
              <a:rPr lang="en-US" altLang="zh-CN" dirty="0"/>
              <a:t>Provide art resource</a:t>
            </a:r>
            <a:endParaRPr lang="zh-CN" altLang="zh-CN" dirty="0"/>
          </a:p>
          <a:p>
            <a:r>
              <a:rPr lang="en-US" altLang="zh-CN" dirty="0"/>
              <a:t>Make cards with </a:t>
            </a:r>
            <a:r>
              <a:rPr lang="en-US" altLang="zh-CN" dirty="0" err="1"/>
              <a:t>SUSTech</a:t>
            </a:r>
            <a:r>
              <a:rPr lang="en-US" altLang="zh-CN" dirty="0"/>
              <a:t> element</a:t>
            </a:r>
            <a:endParaRPr lang="zh-CN" altLang="zh-CN" dirty="0"/>
          </a:p>
          <a:p>
            <a:r>
              <a:rPr lang="en-US" altLang="zh-CN" dirty="0"/>
              <a:t>Design UI in the anaphase</a:t>
            </a:r>
            <a:endParaRPr lang="zh-CN" altLang="zh-CN" dirty="0"/>
          </a:p>
          <a:p>
            <a:r>
              <a:rPr lang="zh-CN" altLang="zh-CN" dirty="0"/>
              <a:t>向昕昊（</a:t>
            </a:r>
            <a:r>
              <a:rPr lang="en-US" altLang="zh-CN" dirty="0"/>
              <a:t>Xiang </a:t>
            </a:r>
            <a:r>
              <a:rPr lang="en-US" altLang="zh-CN" dirty="0" err="1"/>
              <a:t>Xinhao</a:t>
            </a:r>
            <a:r>
              <a:rPr lang="zh-CN" altLang="zh-CN" dirty="0"/>
              <a:t>）：</a:t>
            </a:r>
            <a:r>
              <a:rPr lang="en-US" altLang="zh-CN" dirty="0"/>
              <a:t>Communicator (I/O)</a:t>
            </a:r>
            <a:endParaRPr lang="zh-CN" altLang="zh-CN" dirty="0"/>
          </a:p>
          <a:p>
            <a:r>
              <a:rPr lang="en-US" altLang="zh-CN" dirty="0"/>
              <a:t>Keep in touch with “customers” (professor Zhang, teacher Zhu and SA)</a:t>
            </a:r>
            <a:endParaRPr lang="zh-CN" altLang="zh-CN" dirty="0"/>
          </a:p>
          <a:p>
            <a:r>
              <a:rPr lang="en-US" altLang="zh-CN" dirty="0"/>
              <a:t>Collect the latest information about the project and do manage (UML).</a:t>
            </a:r>
            <a:endParaRPr lang="zh-CN" altLang="zh-CN" dirty="0"/>
          </a:p>
          <a:p>
            <a:r>
              <a:rPr lang="en-US" altLang="zh-CN" dirty="0"/>
              <a:t>Write project report and do presentation</a:t>
            </a:r>
            <a:endParaRPr lang="zh-CN" altLang="zh-CN" dirty="0"/>
          </a:p>
          <a:p>
            <a:r>
              <a:rPr lang="en-US" altLang="zh-CN" dirty="0"/>
              <a:t>Help implement the code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27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744</Words>
  <Application>Microsoft Office PowerPoint</Application>
  <PresentationFormat>宽屏</PresentationFormat>
  <Paragraphs>86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SUSTechMajiang</vt:lpstr>
      <vt:lpstr>Motivation</vt:lpstr>
      <vt:lpstr>Product Our Majiang Group will make</vt:lpstr>
      <vt:lpstr>Target customers of our products</vt:lpstr>
      <vt:lpstr>Core Competence of our Products</vt:lpstr>
      <vt:lpstr>PowerPoint 演示文稿</vt:lpstr>
      <vt:lpstr>PowerPoint 演示文稿</vt:lpstr>
      <vt:lpstr>PowerPoint 演示文稿</vt:lpstr>
      <vt:lpstr>Tasks for which team members are primarily responsible</vt:lpstr>
      <vt:lpstr>Timeline</vt:lpstr>
      <vt:lpstr>•Some functions that can extend in the anaphase: </vt:lpstr>
      <vt:lpstr> APIs we will use</vt:lpstr>
      <vt:lpstr>Feasibility</vt:lpstr>
      <vt:lpstr>However, we are still confident that we can complete the project, for the reason that: </vt:lpstr>
      <vt:lpstr>References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SUSTechMajiang</dc:title>
  <dc:creator>向 昕昊</dc:creator>
  <cp:lastModifiedBy>向 昕昊</cp:lastModifiedBy>
  <cp:revision>12</cp:revision>
  <dcterms:created xsi:type="dcterms:W3CDTF">2019-10-04T01:03:03Z</dcterms:created>
  <dcterms:modified xsi:type="dcterms:W3CDTF">2019-10-05T04:07:51Z</dcterms:modified>
</cp:coreProperties>
</file>