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8"/>
  </p:notesMasterIdLst>
  <p:sldIdLst>
    <p:sldId id="256" r:id="rId2"/>
    <p:sldId id="259" r:id="rId3"/>
    <p:sldId id="264" r:id="rId4"/>
    <p:sldId id="265" r:id="rId5"/>
    <p:sldId id="270" r:id="rId6"/>
    <p:sldId id="258" r:id="rId7"/>
    <p:sldId id="313" r:id="rId8"/>
    <p:sldId id="284" r:id="rId9"/>
    <p:sldId id="314" r:id="rId10"/>
    <p:sldId id="257" r:id="rId11"/>
    <p:sldId id="260" r:id="rId12"/>
    <p:sldId id="288" r:id="rId13"/>
    <p:sldId id="315" r:id="rId14"/>
    <p:sldId id="261" r:id="rId15"/>
    <p:sldId id="272" r:id="rId16"/>
    <p:sldId id="318" r:id="rId17"/>
  </p:sldIdLst>
  <p:sldSz cx="9144000" cy="5143500" type="screen16x9"/>
  <p:notesSz cx="6858000" cy="9144000"/>
  <p:embeddedFontLst>
    <p:embeddedFont>
      <p:font typeface="Livvic" pitchFamily="2" charset="0"/>
      <p:regular r:id="rId19"/>
      <p:bold r:id="rId20"/>
      <p:italic r:id="rId21"/>
      <p:boldItalic r:id="rId22"/>
    </p:embeddedFont>
    <p:embeddedFont>
      <p:font typeface="Oswald" panose="00000500000000000000" pitchFamily="2" charset="0"/>
      <p:regular r:id="rId23"/>
      <p:bold r:id="rId24"/>
    </p:embeddedFont>
    <p:embeddedFont>
      <p:font typeface="Raleway" panose="020B0503030101060003" pitchFamily="34" charset="0"/>
      <p:regular r:id="rId25"/>
      <p:bold r:id="rId26"/>
      <p:italic r:id="rId27"/>
      <p:boldItalic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  <p:embeddedFont>
      <p:font typeface="Roboto Condensed Light" panose="02000000000000000000" pitchFamily="2" charset="0"/>
      <p:regular r:id="rId33"/>
      <p:italic r:id="rId34"/>
    </p:embeddedFont>
    <p:embeddedFont>
      <p:font typeface="Segoe UI" panose="020B0502040204020203" pitchFamily="34" charset="0"/>
      <p:regular r:id="rId35"/>
      <p:bold r:id="rId36"/>
      <p:italic r:id="rId37"/>
      <p:boldItalic r:id="rId38"/>
    </p:embeddedFont>
  </p:embeddedFontLst>
  <p:custDataLst>
    <p:tags r:id="rId39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2D49D1-F13F-4A34-8674-8C2DEA015A82}">
  <a:tblStyle styleId="{742D49D1-F13F-4A34-8674-8C2DEA015A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tags" Target="tags/tag1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8c1997cbf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8c1997cbf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g8c1997cbfd_0_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4" name="Google Shape;1514;g8c1997cbfd_0_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g8c1997cbfd_0_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4" name="Google Shape;1514;g8c1997cbfd_0_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165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8b8ed53e21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8b8ed53e21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ad0aeb9a5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ad0aeb9a5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ad0aeb9a5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ad0aeb9a5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0948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8b8ed53e2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8b8ed53e21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8c1997cbf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8c1997cbf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8c1997cbf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8c1997cbf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8c1997cbfd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8c1997cbfd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1525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g8c1997cbfd_0_6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7" name="Google Shape;1377;g8c1997cbfd_0_6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g8c1997cbfd_0_6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7" name="Google Shape;1377;g8c1997cbfd_0_6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6235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016381"/>
            <a:ext cx="4079700" cy="24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387619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0"/>
          <p:cNvSpPr txBox="1">
            <a:spLocks noGrp="1"/>
          </p:cNvSpPr>
          <p:nvPr>
            <p:ph type="title" idx="2" hasCustomPrompt="1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5" name="Google Shape;255;p20"/>
          <p:cNvSpPr txBox="1">
            <a:spLocks noGrp="1"/>
          </p:cNvSpPr>
          <p:nvPr>
            <p:ph type="subTitle" idx="3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0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0"/>
          <p:cNvSpPr txBox="1">
            <a:spLocks noGrp="1"/>
          </p:cNvSpPr>
          <p:nvPr>
            <p:ph type="title" idx="5" hasCustomPrompt="1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8" name="Google Shape;258;p20"/>
          <p:cNvSpPr txBox="1">
            <a:spLocks noGrp="1"/>
          </p:cNvSpPr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0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20"/>
          <p:cNvSpPr txBox="1">
            <a:spLocks noGrp="1"/>
          </p:cNvSpPr>
          <p:nvPr>
            <p:ph type="title" idx="8" hasCustomPrompt="1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1" name="Google Shape;261;p20"/>
          <p:cNvSpPr txBox="1">
            <a:spLocks noGrp="1"/>
          </p:cNvSpPr>
          <p:nvPr>
            <p:ph type="subTitle" idx="9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0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20"/>
          <p:cNvSpPr txBox="1">
            <a:spLocks noGrp="1"/>
          </p:cNvSpPr>
          <p:nvPr>
            <p:ph type="title" idx="14" hasCustomPrompt="1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4" name="Google Shape;264;p20"/>
          <p:cNvSpPr txBox="1">
            <a:spLocks noGrp="1"/>
          </p:cNvSpPr>
          <p:nvPr>
            <p:ph type="subTitle" idx="15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20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20"/>
          <p:cNvSpPr txBox="1">
            <a:spLocks noGrp="1"/>
          </p:cNvSpPr>
          <p:nvPr>
            <p:ph type="title" idx="17" hasCustomPrompt="1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7" name="Google Shape;267;p20"/>
          <p:cNvSpPr txBox="1">
            <a:spLocks noGrp="1"/>
          </p:cNvSpPr>
          <p:nvPr>
            <p:ph type="subTitle" idx="18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20"/>
          <p:cNvSpPr txBox="1">
            <a:spLocks noGrp="1"/>
          </p:cNvSpPr>
          <p:nvPr>
            <p:ph type="subTitle" idx="19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20"/>
          <p:cNvSpPr txBox="1">
            <a:spLocks noGrp="1"/>
          </p:cNvSpPr>
          <p:nvPr>
            <p:ph type="title" idx="20" hasCustomPrompt="1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70" name="Google Shape;270;p20"/>
          <p:cNvSpPr txBox="1">
            <a:spLocks noGrp="1"/>
          </p:cNvSpPr>
          <p:nvPr>
            <p:ph type="subTitle" idx="21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1" name="Google Shape;271;p2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72" name="Google Shape;272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20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278" name="Google Shape;278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3" name="Google Shape;433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39" name="Google Shape;439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45" name="Google Shape;445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51" name="Google Shape;451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58" name="Google Shape;458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64" name="Google Shape;464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17" name="Google Shape;17;p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18" name="Google Shape;18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24" name="Google Shape;24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9" name="Google Shape;49;p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50" name="Google Shape;50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56" name="Google Shape;56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1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2235000" y="1340850"/>
            <a:ext cx="4674000" cy="24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66" name="Google Shape;66;p8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67" name="Google Shape;67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72;p8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73" name="Google Shape;73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9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>
            <a:spLocks noGrp="1"/>
          </p:cNvSpPr>
          <p:nvPr>
            <p:ph type="title"/>
          </p:nvPr>
        </p:nvSpPr>
        <p:spPr>
          <a:xfrm>
            <a:off x="1902600" y="1543600"/>
            <a:ext cx="5338800" cy="13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2"/>
          </p:nvPr>
        </p:nvSpPr>
        <p:spPr>
          <a:xfrm>
            <a:off x="1902600" y="2989400"/>
            <a:ext cx="5338800" cy="6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10" name="Google Shape;110;p13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111" name="Google Shape;111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" name="Google Shape;116;p13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117" name="Google Shape;117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5_2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7"/>
          <p:cNvSpPr txBox="1">
            <a:spLocks noGrp="1"/>
          </p:cNvSpPr>
          <p:nvPr>
            <p:ph type="subTitle" idx="1"/>
          </p:nvPr>
        </p:nvSpPr>
        <p:spPr>
          <a:xfrm>
            <a:off x="719975" y="3205013"/>
            <a:ext cx="1282200" cy="12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7"/>
          <p:cNvSpPr txBox="1">
            <a:spLocks noGrp="1"/>
          </p:cNvSpPr>
          <p:nvPr>
            <p:ph type="subTitle" idx="2"/>
          </p:nvPr>
        </p:nvSpPr>
        <p:spPr>
          <a:xfrm>
            <a:off x="3964163" y="3205013"/>
            <a:ext cx="1282200" cy="12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7"/>
          <p:cNvSpPr txBox="1">
            <a:spLocks noGrp="1"/>
          </p:cNvSpPr>
          <p:nvPr>
            <p:ph type="subTitle" idx="3"/>
          </p:nvPr>
        </p:nvSpPr>
        <p:spPr>
          <a:xfrm>
            <a:off x="7141825" y="3205013"/>
            <a:ext cx="1282200" cy="12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7"/>
          <p:cNvSpPr txBox="1">
            <a:spLocks noGrp="1"/>
          </p:cNvSpPr>
          <p:nvPr>
            <p:ph type="subTitle" idx="4"/>
          </p:nvPr>
        </p:nvSpPr>
        <p:spPr>
          <a:xfrm>
            <a:off x="719975" y="2931341"/>
            <a:ext cx="1282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7"/>
          <p:cNvSpPr txBox="1">
            <a:spLocks noGrp="1"/>
          </p:cNvSpPr>
          <p:nvPr>
            <p:ph type="subTitle" idx="5"/>
          </p:nvPr>
        </p:nvSpPr>
        <p:spPr>
          <a:xfrm>
            <a:off x="7141825" y="2931341"/>
            <a:ext cx="1282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7"/>
          <p:cNvSpPr txBox="1">
            <a:spLocks noGrp="1"/>
          </p:cNvSpPr>
          <p:nvPr>
            <p:ph type="subTitle" idx="6"/>
          </p:nvPr>
        </p:nvSpPr>
        <p:spPr>
          <a:xfrm>
            <a:off x="3964163" y="2931341"/>
            <a:ext cx="1282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4" name="Google Shape;194;p17"/>
          <p:cNvGrpSpPr/>
          <p:nvPr/>
        </p:nvGrpSpPr>
        <p:grpSpPr>
          <a:xfrm rot="-5400000" flipH="1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195" name="Google Shape;195;p17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" name="Google Shape;200;p17"/>
          <p:cNvGrpSpPr/>
          <p:nvPr/>
        </p:nvGrpSpPr>
        <p:grpSpPr>
          <a:xfrm rot="5400000" flipH="1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01" name="Google Shape;201;p17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8" r:id="rId7"/>
    <p:sldLayoutId id="2147483659" r:id="rId8"/>
    <p:sldLayoutId id="2147483663" r:id="rId9"/>
    <p:sldLayoutId id="2147483666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5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5" Type="http://schemas.openxmlformats.org/officeDocument/2006/relationships/image" Target="../media/image1.png"/><Relationship Id="rId4" Type="http://schemas.openxmlformats.org/officeDocument/2006/relationships/hyperlink" Target="https://docs.google.com/spreadsheets/d/10nUD5s7uvmqXzaULb1w1qWI50cCue0nU7EqhJckVbAw/copy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ctrTitle"/>
          </p:nvPr>
        </p:nvSpPr>
        <p:spPr>
          <a:xfrm>
            <a:off x="698422" y="733461"/>
            <a:ext cx="4079700" cy="24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SISTEM KOMPUTER</a:t>
            </a: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subTitle" idx="1"/>
          </p:nvPr>
        </p:nvSpPr>
        <p:spPr>
          <a:xfrm>
            <a:off x="720000" y="3301818"/>
            <a:ext cx="4137431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Oleh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Rabiatul Adawiyah (2210131220011)</a:t>
            </a:r>
            <a:endParaRPr dirty="0"/>
          </a:p>
        </p:txBody>
      </p:sp>
      <p:sp>
        <p:nvSpPr>
          <p:cNvPr id="479" name="Google Shape;479;p27"/>
          <p:cNvSpPr/>
          <p:nvPr/>
        </p:nvSpPr>
        <p:spPr>
          <a:xfrm>
            <a:off x="5827391" y="2727835"/>
            <a:ext cx="2584558" cy="161898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7"/>
          <p:cNvSpPr/>
          <p:nvPr/>
        </p:nvSpPr>
        <p:spPr>
          <a:xfrm>
            <a:off x="6036442" y="2901883"/>
            <a:ext cx="2166454" cy="93851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6804345" y="351587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6804345" y="3204513"/>
            <a:ext cx="125987" cy="13136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804345" y="3061064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6804345" y="3360207"/>
            <a:ext cx="125987" cy="1227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7"/>
          <p:cNvSpPr/>
          <p:nvPr/>
        </p:nvSpPr>
        <p:spPr>
          <a:xfrm>
            <a:off x="6288337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7"/>
          <p:cNvSpPr/>
          <p:nvPr/>
        </p:nvSpPr>
        <p:spPr>
          <a:xfrm>
            <a:off x="6804345" y="296748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7"/>
          <p:cNvSpPr/>
          <p:nvPr/>
        </p:nvSpPr>
        <p:spPr>
          <a:xfrm>
            <a:off x="6288337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6116020" y="3204513"/>
            <a:ext cx="299144" cy="13136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6288337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6288337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7"/>
          <p:cNvSpPr/>
          <p:nvPr/>
        </p:nvSpPr>
        <p:spPr>
          <a:xfrm>
            <a:off x="6288337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7"/>
          <p:cNvSpPr/>
          <p:nvPr/>
        </p:nvSpPr>
        <p:spPr>
          <a:xfrm>
            <a:off x="7147196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7"/>
          <p:cNvSpPr/>
          <p:nvPr/>
        </p:nvSpPr>
        <p:spPr>
          <a:xfrm>
            <a:off x="7147196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7"/>
          <p:cNvSpPr/>
          <p:nvPr/>
        </p:nvSpPr>
        <p:spPr>
          <a:xfrm>
            <a:off x="7147196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7"/>
          <p:cNvSpPr/>
          <p:nvPr/>
        </p:nvSpPr>
        <p:spPr>
          <a:xfrm>
            <a:off x="697577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7"/>
          <p:cNvSpPr/>
          <p:nvPr/>
        </p:nvSpPr>
        <p:spPr>
          <a:xfrm>
            <a:off x="697577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7"/>
          <p:cNvSpPr/>
          <p:nvPr/>
        </p:nvSpPr>
        <p:spPr>
          <a:xfrm>
            <a:off x="6975771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7"/>
          <p:cNvSpPr/>
          <p:nvPr/>
        </p:nvSpPr>
        <p:spPr>
          <a:xfrm>
            <a:off x="7147196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7"/>
          <p:cNvSpPr/>
          <p:nvPr/>
        </p:nvSpPr>
        <p:spPr>
          <a:xfrm>
            <a:off x="697577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7"/>
          <p:cNvSpPr/>
          <p:nvPr/>
        </p:nvSpPr>
        <p:spPr>
          <a:xfrm>
            <a:off x="697577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7"/>
          <p:cNvSpPr/>
          <p:nvPr/>
        </p:nvSpPr>
        <p:spPr>
          <a:xfrm>
            <a:off x="7147196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7"/>
          <p:cNvSpPr/>
          <p:nvPr/>
        </p:nvSpPr>
        <p:spPr>
          <a:xfrm>
            <a:off x="6804345" y="3671568"/>
            <a:ext cx="814315" cy="13136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7"/>
          <p:cNvSpPr/>
          <p:nvPr/>
        </p:nvSpPr>
        <p:spPr>
          <a:xfrm>
            <a:off x="6632054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7"/>
          <p:cNvSpPr/>
          <p:nvPr/>
        </p:nvSpPr>
        <p:spPr>
          <a:xfrm>
            <a:off x="6459763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7"/>
          <p:cNvSpPr/>
          <p:nvPr/>
        </p:nvSpPr>
        <p:spPr>
          <a:xfrm>
            <a:off x="6632054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7"/>
          <p:cNvSpPr/>
          <p:nvPr/>
        </p:nvSpPr>
        <p:spPr>
          <a:xfrm>
            <a:off x="6459763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7"/>
          <p:cNvSpPr/>
          <p:nvPr/>
        </p:nvSpPr>
        <p:spPr>
          <a:xfrm>
            <a:off x="6459763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7"/>
          <p:cNvSpPr/>
          <p:nvPr/>
        </p:nvSpPr>
        <p:spPr>
          <a:xfrm>
            <a:off x="6459763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7"/>
          <p:cNvSpPr/>
          <p:nvPr/>
        </p:nvSpPr>
        <p:spPr>
          <a:xfrm>
            <a:off x="6459763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7"/>
          <p:cNvSpPr/>
          <p:nvPr/>
        </p:nvSpPr>
        <p:spPr>
          <a:xfrm>
            <a:off x="6459763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7"/>
          <p:cNvSpPr/>
          <p:nvPr/>
        </p:nvSpPr>
        <p:spPr>
          <a:xfrm>
            <a:off x="6632054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7"/>
          <p:cNvSpPr/>
          <p:nvPr/>
        </p:nvSpPr>
        <p:spPr>
          <a:xfrm>
            <a:off x="6632054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7"/>
          <p:cNvSpPr/>
          <p:nvPr/>
        </p:nvSpPr>
        <p:spPr>
          <a:xfrm>
            <a:off x="6632054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7"/>
          <p:cNvSpPr/>
          <p:nvPr/>
        </p:nvSpPr>
        <p:spPr>
          <a:xfrm>
            <a:off x="6632054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6792100" y="3891973"/>
            <a:ext cx="649889" cy="380478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6116020" y="2967485"/>
            <a:ext cx="2017786" cy="82218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6116020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6116020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6116020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6116020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7319514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7"/>
          <p:cNvSpPr/>
          <p:nvPr/>
        </p:nvSpPr>
        <p:spPr>
          <a:xfrm>
            <a:off x="7319514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7319514" y="3360207"/>
            <a:ext cx="126826" cy="1227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7835522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7319514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7319514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7835522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766323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766323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766323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7663231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7663231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766323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8006947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7835522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7491805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7835522" y="3204513"/>
            <a:ext cx="298279" cy="13136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7835522" y="3061064"/>
            <a:ext cx="298279" cy="13162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8006947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7835522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8006947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7491805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7491805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7491805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7491805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8162641" y="2772461"/>
            <a:ext cx="111986" cy="114581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8162641" y="2772461"/>
            <a:ext cx="111986" cy="11195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8173129" y="2782084"/>
            <a:ext cx="91875" cy="92714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8173129" y="2827549"/>
            <a:ext cx="91875" cy="47248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5646147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5764205" y="2701671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7"/>
          <p:cNvSpPr/>
          <p:nvPr/>
        </p:nvSpPr>
        <p:spPr>
          <a:xfrm>
            <a:off x="5882232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7"/>
          <p:cNvSpPr/>
          <p:nvPr/>
        </p:nvSpPr>
        <p:spPr>
          <a:xfrm>
            <a:off x="7158576" y="2327273"/>
            <a:ext cx="26" cy="52492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7"/>
          <p:cNvSpPr/>
          <p:nvPr/>
        </p:nvSpPr>
        <p:spPr>
          <a:xfrm>
            <a:off x="7807545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7935236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7"/>
          <p:cNvSpPr/>
          <p:nvPr/>
        </p:nvSpPr>
        <p:spPr>
          <a:xfrm>
            <a:off x="7646607" y="2523460"/>
            <a:ext cx="697111" cy="32408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8170507" y="2589954"/>
            <a:ext cx="136475" cy="33247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7"/>
          <p:cNvSpPr/>
          <p:nvPr/>
        </p:nvSpPr>
        <p:spPr>
          <a:xfrm>
            <a:off x="8027084" y="2589954"/>
            <a:ext cx="123339" cy="33247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7"/>
          <p:cNvSpPr/>
          <p:nvPr/>
        </p:nvSpPr>
        <p:spPr>
          <a:xfrm>
            <a:off x="7916882" y="2122898"/>
            <a:ext cx="649863" cy="545796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7"/>
          <p:cNvSpPr/>
          <p:nvPr/>
        </p:nvSpPr>
        <p:spPr>
          <a:xfrm>
            <a:off x="4992525" y="1047062"/>
            <a:ext cx="2624530" cy="1703569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7"/>
          <p:cNvSpPr/>
          <p:nvPr/>
        </p:nvSpPr>
        <p:spPr>
          <a:xfrm>
            <a:off x="4992525" y="1047062"/>
            <a:ext cx="2624530" cy="274812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7"/>
          <p:cNvSpPr/>
          <p:nvPr/>
        </p:nvSpPr>
        <p:spPr>
          <a:xfrm>
            <a:off x="5098380" y="1404255"/>
            <a:ext cx="2417933" cy="1256817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7"/>
          <p:cNvSpPr/>
          <p:nvPr/>
        </p:nvSpPr>
        <p:spPr>
          <a:xfrm>
            <a:off x="5168574" y="1477530"/>
            <a:ext cx="57019" cy="116020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7"/>
          <p:cNvSpPr/>
          <p:nvPr/>
        </p:nvSpPr>
        <p:spPr>
          <a:xfrm>
            <a:off x="5371072" y="1477530"/>
            <a:ext cx="58056" cy="116020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7"/>
          <p:cNvSpPr/>
          <p:nvPr/>
        </p:nvSpPr>
        <p:spPr>
          <a:xfrm>
            <a:off x="5274399" y="1477530"/>
            <a:ext cx="45822" cy="12621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7"/>
          <p:cNvSpPr/>
          <p:nvPr/>
        </p:nvSpPr>
        <p:spPr>
          <a:xfrm>
            <a:off x="5473847" y="1588419"/>
            <a:ext cx="32613" cy="32613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7"/>
          <p:cNvSpPr/>
          <p:nvPr/>
        </p:nvSpPr>
        <p:spPr>
          <a:xfrm>
            <a:off x="552168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7"/>
          <p:cNvSpPr/>
          <p:nvPr/>
        </p:nvSpPr>
        <p:spPr>
          <a:xfrm>
            <a:off x="558986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7"/>
          <p:cNvSpPr/>
          <p:nvPr/>
        </p:nvSpPr>
        <p:spPr>
          <a:xfrm>
            <a:off x="5197067" y="1721730"/>
            <a:ext cx="1737158" cy="3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7"/>
          <p:cNvSpPr/>
          <p:nvPr/>
        </p:nvSpPr>
        <p:spPr>
          <a:xfrm>
            <a:off x="7038920" y="1721730"/>
            <a:ext cx="134355" cy="3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7"/>
          <p:cNvSpPr/>
          <p:nvPr/>
        </p:nvSpPr>
        <p:spPr>
          <a:xfrm>
            <a:off x="7247520" y="1721730"/>
            <a:ext cx="170995" cy="3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7"/>
          <p:cNvSpPr/>
          <p:nvPr/>
        </p:nvSpPr>
        <p:spPr>
          <a:xfrm>
            <a:off x="5197067" y="1858091"/>
            <a:ext cx="1086891" cy="3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7"/>
          <p:cNvSpPr/>
          <p:nvPr/>
        </p:nvSpPr>
        <p:spPr>
          <a:xfrm>
            <a:off x="6444635" y="1858091"/>
            <a:ext cx="195431" cy="3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7"/>
          <p:cNvSpPr/>
          <p:nvPr/>
        </p:nvSpPr>
        <p:spPr>
          <a:xfrm>
            <a:off x="6110870" y="1936461"/>
            <a:ext cx="529214" cy="3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5931770" y="1936461"/>
            <a:ext cx="106898" cy="3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7"/>
          <p:cNvSpPr/>
          <p:nvPr/>
        </p:nvSpPr>
        <p:spPr>
          <a:xfrm>
            <a:off x="5740468" y="1936461"/>
            <a:ext cx="106868" cy="3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5550172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7"/>
          <p:cNvSpPr/>
          <p:nvPr/>
        </p:nvSpPr>
        <p:spPr>
          <a:xfrm>
            <a:off x="5358870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7"/>
          <p:cNvSpPr/>
          <p:nvPr/>
        </p:nvSpPr>
        <p:spPr>
          <a:xfrm>
            <a:off x="5358870" y="2032097"/>
            <a:ext cx="1647588" cy="3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7"/>
          <p:cNvSpPr/>
          <p:nvPr/>
        </p:nvSpPr>
        <p:spPr>
          <a:xfrm>
            <a:off x="5197067" y="1936461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7"/>
          <p:cNvSpPr/>
          <p:nvPr/>
        </p:nvSpPr>
        <p:spPr>
          <a:xfrm>
            <a:off x="5197067" y="2032097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7"/>
          <p:cNvSpPr/>
          <p:nvPr/>
        </p:nvSpPr>
        <p:spPr>
          <a:xfrm>
            <a:off x="5197067" y="2127763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"/>
          <p:cNvSpPr/>
          <p:nvPr/>
        </p:nvSpPr>
        <p:spPr>
          <a:xfrm>
            <a:off x="5197067" y="2223399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7"/>
          <p:cNvSpPr/>
          <p:nvPr/>
        </p:nvSpPr>
        <p:spPr>
          <a:xfrm>
            <a:off x="7106064" y="2032097"/>
            <a:ext cx="226976" cy="3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7"/>
          <p:cNvSpPr/>
          <p:nvPr/>
        </p:nvSpPr>
        <p:spPr>
          <a:xfrm>
            <a:off x="5354813" y="212776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7"/>
          <p:cNvSpPr/>
          <p:nvPr/>
        </p:nvSpPr>
        <p:spPr>
          <a:xfrm>
            <a:off x="5354813" y="222544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7"/>
          <p:cNvSpPr/>
          <p:nvPr/>
        </p:nvSpPr>
        <p:spPr>
          <a:xfrm>
            <a:off x="5354813" y="232416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7"/>
          <p:cNvSpPr/>
          <p:nvPr/>
        </p:nvSpPr>
        <p:spPr>
          <a:xfrm>
            <a:off x="5354813" y="242184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7"/>
          <p:cNvSpPr/>
          <p:nvPr/>
        </p:nvSpPr>
        <p:spPr>
          <a:xfrm>
            <a:off x="6110870" y="2421840"/>
            <a:ext cx="928130" cy="3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7"/>
          <p:cNvSpPr/>
          <p:nvPr/>
        </p:nvSpPr>
        <p:spPr>
          <a:xfrm>
            <a:off x="6661380" y="2324160"/>
            <a:ext cx="377591" cy="3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7"/>
          <p:cNvSpPr/>
          <p:nvPr/>
        </p:nvSpPr>
        <p:spPr>
          <a:xfrm>
            <a:off x="6889319" y="2223399"/>
            <a:ext cx="149639" cy="3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7"/>
          <p:cNvSpPr/>
          <p:nvPr/>
        </p:nvSpPr>
        <p:spPr>
          <a:xfrm>
            <a:off x="7602007" y="1310369"/>
            <a:ext cx="1114298" cy="1734401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7"/>
          <p:cNvSpPr/>
          <p:nvPr/>
        </p:nvSpPr>
        <p:spPr>
          <a:xfrm>
            <a:off x="7602007" y="1310369"/>
            <a:ext cx="1114298" cy="157451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7"/>
          <p:cNvSpPr/>
          <p:nvPr/>
        </p:nvSpPr>
        <p:spPr>
          <a:xfrm>
            <a:off x="7662365" y="1515042"/>
            <a:ext cx="996203" cy="1478126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7"/>
          <p:cNvSpPr/>
          <p:nvPr/>
        </p:nvSpPr>
        <p:spPr>
          <a:xfrm>
            <a:off x="7905503" y="1362835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7"/>
          <p:cNvSpPr/>
          <p:nvPr/>
        </p:nvSpPr>
        <p:spPr>
          <a:xfrm>
            <a:off x="7710453" y="1688198"/>
            <a:ext cx="707599" cy="1665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7"/>
          <p:cNvSpPr/>
          <p:nvPr/>
        </p:nvSpPr>
        <p:spPr>
          <a:xfrm>
            <a:off x="8461758" y="1688198"/>
            <a:ext cx="68251" cy="1665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7"/>
          <p:cNvSpPr/>
          <p:nvPr/>
        </p:nvSpPr>
        <p:spPr>
          <a:xfrm>
            <a:off x="8556228" y="1688198"/>
            <a:ext cx="55114" cy="1665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7"/>
          <p:cNvSpPr/>
          <p:nvPr/>
        </p:nvSpPr>
        <p:spPr>
          <a:xfrm>
            <a:off x="7710453" y="1766045"/>
            <a:ext cx="404994" cy="1665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7"/>
          <p:cNvSpPr/>
          <p:nvPr/>
        </p:nvSpPr>
        <p:spPr>
          <a:xfrm>
            <a:off x="8122394" y="1766045"/>
            <a:ext cx="127744" cy="1665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7"/>
          <p:cNvSpPr/>
          <p:nvPr/>
        </p:nvSpPr>
        <p:spPr>
          <a:xfrm>
            <a:off x="8164398" y="1810645"/>
            <a:ext cx="85739" cy="17515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7"/>
          <p:cNvSpPr/>
          <p:nvPr/>
        </p:nvSpPr>
        <p:spPr>
          <a:xfrm>
            <a:off x="8122394" y="1810645"/>
            <a:ext cx="25407" cy="17515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7"/>
          <p:cNvSpPr/>
          <p:nvPr/>
        </p:nvSpPr>
        <p:spPr>
          <a:xfrm>
            <a:off x="8021814" y="1810645"/>
            <a:ext cx="77008" cy="17515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7"/>
          <p:cNvSpPr/>
          <p:nvPr/>
        </p:nvSpPr>
        <p:spPr>
          <a:xfrm>
            <a:off x="7912503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7"/>
          <p:cNvSpPr/>
          <p:nvPr/>
        </p:nvSpPr>
        <p:spPr>
          <a:xfrm>
            <a:off x="7803166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7"/>
          <p:cNvSpPr/>
          <p:nvPr/>
        </p:nvSpPr>
        <p:spPr>
          <a:xfrm>
            <a:off x="7803166" y="1865759"/>
            <a:ext cx="656863" cy="1665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7"/>
          <p:cNvSpPr/>
          <p:nvPr/>
        </p:nvSpPr>
        <p:spPr>
          <a:xfrm>
            <a:off x="7710453" y="1810645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7"/>
          <p:cNvSpPr/>
          <p:nvPr/>
        </p:nvSpPr>
        <p:spPr>
          <a:xfrm>
            <a:off x="7710453" y="1865759"/>
            <a:ext cx="39382" cy="1665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7"/>
          <p:cNvSpPr/>
          <p:nvPr/>
        </p:nvSpPr>
        <p:spPr>
          <a:xfrm>
            <a:off x="7710453" y="1919982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7"/>
          <p:cNvSpPr/>
          <p:nvPr/>
        </p:nvSpPr>
        <p:spPr>
          <a:xfrm>
            <a:off x="7710453" y="1975097"/>
            <a:ext cx="39382" cy="16623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7"/>
          <p:cNvSpPr/>
          <p:nvPr/>
        </p:nvSpPr>
        <p:spPr>
          <a:xfrm>
            <a:off x="8500249" y="1865759"/>
            <a:ext cx="96227" cy="1665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7"/>
          <p:cNvSpPr/>
          <p:nvPr/>
        </p:nvSpPr>
        <p:spPr>
          <a:xfrm>
            <a:off x="7800544" y="1919982"/>
            <a:ext cx="277276" cy="17515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7"/>
          <p:cNvSpPr/>
          <p:nvPr/>
        </p:nvSpPr>
        <p:spPr>
          <a:xfrm>
            <a:off x="8164398" y="2087921"/>
            <a:ext cx="314011" cy="17515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7"/>
          <p:cNvSpPr/>
          <p:nvPr/>
        </p:nvSpPr>
        <p:spPr>
          <a:xfrm>
            <a:off x="8245732" y="2031941"/>
            <a:ext cx="232676" cy="17515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7"/>
          <p:cNvSpPr/>
          <p:nvPr/>
        </p:nvSpPr>
        <p:spPr>
          <a:xfrm>
            <a:off x="8376045" y="1975097"/>
            <a:ext cx="102363" cy="16623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7"/>
          <p:cNvSpPr/>
          <p:nvPr/>
        </p:nvSpPr>
        <p:spPr>
          <a:xfrm>
            <a:off x="7710453" y="1612108"/>
            <a:ext cx="328012" cy="1665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7"/>
          <p:cNvSpPr/>
          <p:nvPr/>
        </p:nvSpPr>
        <p:spPr>
          <a:xfrm>
            <a:off x="7710453" y="2220856"/>
            <a:ext cx="530064" cy="17515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7"/>
          <p:cNvSpPr/>
          <p:nvPr/>
        </p:nvSpPr>
        <p:spPr>
          <a:xfrm>
            <a:off x="7710453" y="2288189"/>
            <a:ext cx="530064" cy="17541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7"/>
          <p:cNvSpPr/>
          <p:nvPr/>
        </p:nvSpPr>
        <p:spPr>
          <a:xfrm>
            <a:off x="7710453" y="2355548"/>
            <a:ext cx="529172" cy="17515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7"/>
          <p:cNvSpPr/>
          <p:nvPr/>
        </p:nvSpPr>
        <p:spPr>
          <a:xfrm>
            <a:off x="7710453" y="2757866"/>
            <a:ext cx="529172" cy="1665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7"/>
          <p:cNvSpPr/>
          <p:nvPr/>
        </p:nvSpPr>
        <p:spPr>
          <a:xfrm>
            <a:off x="8192375" y="2143009"/>
            <a:ext cx="157451" cy="1665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7"/>
          <p:cNvSpPr/>
          <p:nvPr/>
        </p:nvSpPr>
        <p:spPr>
          <a:xfrm>
            <a:off x="8401400" y="2143009"/>
            <a:ext cx="209944" cy="1665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7"/>
          <p:cNvSpPr/>
          <p:nvPr/>
        </p:nvSpPr>
        <p:spPr>
          <a:xfrm>
            <a:off x="8401400" y="2220856"/>
            <a:ext cx="209944" cy="17515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7"/>
          <p:cNvSpPr/>
          <p:nvPr/>
        </p:nvSpPr>
        <p:spPr>
          <a:xfrm>
            <a:off x="7710453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7710453" y="2910938"/>
            <a:ext cx="80495" cy="17515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7"/>
          <p:cNvSpPr/>
          <p:nvPr/>
        </p:nvSpPr>
        <p:spPr>
          <a:xfrm>
            <a:off x="7811924" y="2910938"/>
            <a:ext cx="492438" cy="17515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7"/>
          <p:cNvSpPr/>
          <p:nvPr/>
        </p:nvSpPr>
        <p:spPr>
          <a:xfrm>
            <a:off x="783465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7"/>
          <p:cNvSpPr/>
          <p:nvPr/>
        </p:nvSpPr>
        <p:spPr>
          <a:xfrm>
            <a:off x="7957969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7"/>
          <p:cNvSpPr/>
          <p:nvPr/>
        </p:nvSpPr>
        <p:spPr>
          <a:xfrm>
            <a:off x="8082172" y="2860202"/>
            <a:ext cx="79630" cy="1665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7"/>
          <p:cNvSpPr/>
          <p:nvPr/>
        </p:nvSpPr>
        <p:spPr>
          <a:xfrm>
            <a:off x="820637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7"/>
          <p:cNvSpPr/>
          <p:nvPr/>
        </p:nvSpPr>
        <p:spPr>
          <a:xfrm>
            <a:off x="8329688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7"/>
          <p:cNvSpPr/>
          <p:nvPr/>
        </p:nvSpPr>
        <p:spPr>
          <a:xfrm>
            <a:off x="8453892" y="2860202"/>
            <a:ext cx="54249" cy="1665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7"/>
          <p:cNvSpPr/>
          <p:nvPr/>
        </p:nvSpPr>
        <p:spPr>
          <a:xfrm>
            <a:off x="8287710" y="826690"/>
            <a:ext cx="856293" cy="784581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7"/>
          <p:cNvSpPr/>
          <p:nvPr/>
        </p:nvSpPr>
        <p:spPr>
          <a:xfrm>
            <a:off x="8287710" y="819716"/>
            <a:ext cx="856293" cy="39382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7"/>
          <p:cNvSpPr/>
          <p:nvPr/>
        </p:nvSpPr>
        <p:spPr>
          <a:xfrm>
            <a:off x="8287710" y="826690"/>
            <a:ext cx="856293" cy="120743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7"/>
          <p:cNvSpPr/>
          <p:nvPr/>
        </p:nvSpPr>
        <p:spPr>
          <a:xfrm>
            <a:off x="8334932" y="983249"/>
            <a:ext cx="765336" cy="588665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7"/>
          <p:cNvSpPr/>
          <p:nvPr/>
        </p:nvSpPr>
        <p:spPr>
          <a:xfrm>
            <a:off x="8371666" y="1116211"/>
            <a:ext cx="544039" cy="13136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7"/>
          <p:cNvSpPr/>
          <p:nvPr/>
        </p:nvSpPr>
        <p:spPr>
          <a:xfrm>
            <a:off x="8948924" y="1116211"/>
            <a:ext cx="52492" cy="13136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7"/>
          <p:cNvSpPr/>
          <p:nvPr/>
        </p:nvSpPr>
        <p:spPr>
          <a:xfrm>
            <a:off x="9021527" y="1116211"/>
            <a:ext cx="42004" cy="13136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7"/>
          <p:cNvSpPr/>
          <p:nvPr/>
        </p:nvSpPr>
        <p:spPr>
          <a:xfrm>
            <a:off x="8371666" y="1176543"/>
            <a:ext cx="311389" cy="13162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7"/>
          <p:cNvSpPr/>
          <p:nvPr/>
        </p:nvSpPr>
        <p:spPr>
          <a:xfrm>
            <a:off x="8687406" y="1176543"/>
            <a:ext cx="98876" cy="13162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7"/>
          <p:cNvSpPr/>
          <p:nvPr/>
        </p:nvSpPr>
        <p:spPr>
          <a:xfrm>
            <a:off x="8720653" y="1211546"/>
            <a:ext cx="65629" cy="1227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7"/>
          <p:cNvSpPr/>
          <p:nvPr/>
        </p:nvSpPr>
        <p:spPr>
          <a:xfrm>
            <a:off x="8688298" y="1211546"/>
            <a:ext cx="19245" cy="1227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7"/>
          <p:cNvSpPr/>
          <p:nvPr/>
        </p:nvSpPr>
        <p:spPr>
          <a:xfrm>
            <a:off x="8610451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7"/>
          <p:cNvSpPr/>
          <p:nvPr/>
        </p:nvSpPr>
        <p:spPr>
          <a:xfrm>
            <a:off x="8526469" y="1211546"/>
            <a:ext cx="59519" cy="1227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7"/>
          <p:cNvSpPr/>
          <p:nvPr/>
        </p:nvSpPr>
        <p:spPr>
          <a:xfrm>
            <a:off x="8442513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8442513" y="1253524"/>
            <a:ext cx="504683" cy="1227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7"/>
          <p:cNvSpPr/>
          <p:nvPr/>
        </p:nvSpPr>
        <p:spPr>
          <a:xfrm>
            <a:off x="8371666" y="1211546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7"/>
          <p:cNvSpPr/>
          <p:nvPr/>
        </p:nvSpPr>
        <p:spPr>
          <a:xfrm>
            <a:off x="8371666" y="1253524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7"/>
          <p:cNvSpPr/>
          <p:nvPr/>
        </p:nvSpPr>
        <p:spPr>
          <a:xfrm>
            <a:off x="8371666" y="1295502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7"/>
          <p:cNvSpPr/>
          <p:nvPr/>
        </p:nvSpPr>
        <p:spPr>
          <a:xfrm>
            <a:off x="8977792" y="1253524"/>
            <a:ext cx="74360" cy="1227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7"/>
          <p:cNvSpPr/>
          <p:nvPr/>
        </p:nvSpPr>
        <p:spPr>
          <a:xfrm>
            <a:off x="8440756" y="1295502"/>
            <a:ext cx="213457" cy="1227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7"/>
          <p:cNvSpPr/>
          <p:nvPr/>
        </p:nvSpPr>
        <p:spPr>
          <a:xfrm>
            <a:off x="8720653" y="1349725"/>
            <a:ext cx="240542" cy="13136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7"/>
          <p:cNvSpPr/>
          <p:nvPr/>
        </p:nvSpPr>
        <p:spPr>
          <a:xfrm>
            <a:off x="8882456" y="1320857"/>
            <a:ext cx="78739" cy="13162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7"/>
          <p:cNvSpPr/>
          <p:nvPr/>
        </p:nvSpPr>
        <p:spPr>
          <a:xfrm>
            <a:off x="8371666" y="1058474"/>
            <a:ext cx="251922" cy="13162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7"/>
          <p:cNvSpPr/>
          <p:nvPr/>
        </p:nvSpPr>
        <p:spPr>
          <a:xfrm>
            <a:off x="8371666" y="1467793"/>
            <a:ext cx="406725" cy="1227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7"/>
          <p:cNvSpPr/>
          <p:nvPr/>
        </p:nvSpPr>
        <p:spPr>
          <a:xfrm>
            <a:off x="8741629" y="1392595"/>
            <a:ext cx="120743" cy="1227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8902567" y="1392595"/>
            <a:ext cx="160965" cy="1227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7"/>
          <p:cNvSpPr/>
          <p:nvPr/>
        </p:nvSpPr>
        <p:spPr>
          <a:xfrm>
            <a:off x="8902567" y="1452062"/>
            <a:ext cx="160965" cy="13136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7"/>
          <p:cNvSpPr/>
          <p:nvPr/>
        </p:nvSpPr>
        <p:spPr>
          <a:xfrm>
            <a:off x="8371666" y="1508906"/>
            <a:ext cx="61250" cy="13136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7"/>
          <p:cNvSpPr/>
          <p:nvPr/>
        </p:nvSpPr>
        <p:spPr>
          <a:xfrm>
            <a:off x="8448648" y="1508906"/>
            <a:ext cx="378722" cy="13136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Kolaborasi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Komputer</a:t>
            </a:r>
            <a:endParaRPr dirty="0"/>
          </a:p>
        </p:txBody>
      </p:sp>
      <p:sp>
        <p:nvSpPr>
          <p:cNvPr id="667" name="Google Shape;667;p28"/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4107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D" sz="1600" b="0" i="0" dirty="0" err="1">
                <a:solidFill>
                  <a:schemeClr val="bg1"/>
                </a:solidFill>
                <a:effectLst/>
                <a:latin typeface="ui-sans-serif"/>
              </a:rPr>
              <a:t>Dalam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ui-sans-serif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ui-sans-serif"/>
              </a:rPr>
              <a:t>sistem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ui-sans-serif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ui-sans-serif"/>
              </a:rPr>
              <a:t>komputer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ui-sans-serif"/>
              </a:rPr>
              <a:t>,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ui-sans-serif"/>
              </a:rPr>
              <a:t>perangkat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ui-sans-serif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ui-sans-serif"/>
              </a:rPr>
              <a:t>keras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ui-sans-serif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ui-sans-serif"/>
              </a:rPr>
              <a:t>berkolaborasi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ui-sans-serif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ui-sans-serif"/>
              </a:rPr>
              <a:t>dengan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ui-sans-serif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ui-sans-serif"/>
              </a:rPr>
              <a:t>perangkat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ui-sans-serif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ui-sans-serif"/>
              </a:rPr>
              <a:t>lunak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ui-sans-serif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ui-sans-serif"/>
              </a:rPr>
              <a:t>melalui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ui-sans-serif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ui-sans-serif"/>
              </a:rPr>
              <a:t>sistem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ui-sans-serif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ui-sans-serif"/>
              </a:rPr>
              <a:t>operasi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ui-sans-serif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ui-sans-serif"/>
              </a:rPr>
              <a:t>untuk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ui-sans-serif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ui-sans-serif"/>
              </a:rPr>
              <a:t>menghasilkan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ui-sans-serif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ui-sans-serif"/>
              </a:rPr>
              <a:t>sistem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ui-sans-serif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ui-sans-serif"/>
              </a:rPr>
              <a:t>komputasi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ui-sans-serif"/>
              </a:rPr>
              <a:t> yang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ui-sans-serif"/>
              </a:rPr>
              <a:t>bermanfaat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ui-sans-serif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ui-sans-serif"/>
              </a:rPr>
              <a:t>bagi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ui-sans-serif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ui-sans-serif"/>
              </a:rPr>
              <a:t>pengguna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ui-sans-serif"/>
              </a:rPr>
              <a:t>.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ui-sans-serif"/>
              </a:rPr>
              <a:t>Contohnya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ui-sans-serif"/>
              </a:rPr>
              <a:t>,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ui-sans-serif"/>
              </a:rPr>
              <a:t>instalasi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ui-sans-serif"/>
              </a:rPr>
              <a:t> program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ui-sans-serif"/>
              </a:rPr>
              <a:t>penggajian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ui-sans-serif"/>
              </a:rPr>
              <a:t> di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ui-sans-serif"/>
              </a:rPr>
              <a:t>kantor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ui-sans-serif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ui-sans-serif"/>
              </a:rPr>
              <a:t>memerlukan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ui-sans-serif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ui-sans-serif"/>
              </a:rPr>
              <a:t>sistem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ui-sans-serif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ui-sans-serif"/>
              </a:rPr>
              <a:t>operasi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ui-sans-serif"/>
              </a:rPr>
              <a:t> dan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ui-sans-serif"/>
              </a:rPr>
              <a:t>aplikasi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ui-sans-serif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ui-sans-serif"/>
              </a:rPr>
              <a:t>pengolah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ui-sans-serif"/>
              </a:rPr>
              <a:t> kata.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ui-sans-serif"/>
              </a:rPr>
              <a:t>Interaksi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ui-sans-serif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ui-sans-serif"/>
              </a:rPr>
              <a:t>antarperangkat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ui-sans-serif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ui-sans-serif"/>
              </a:rPr>
              <a:t>keras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ui-sans-serif"/>
              </a:rPr>
              <a:t>,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ui-sans-serif"/>
              </a:rPr>
              <a:t>seperti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ui-sans-serif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ui-sans-serif"/>
              </a:rPr>
              <a:t>mencolokkan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ui-sans-serif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ui-sans-serif"/>
              </a:rPr>
              <a:t>flashdisk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ui-sans-serif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ui-sans-serif"/>
              </a:rPr>
              <a:t>atau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ui-sans-serif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ui-sans-serif"/>
              </a:rPr>
              <a:t>menggunakan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ui-sans-serif"/>
              </a:rPr>
              <a:t> webcam dan printer,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ui-sans-serif"/>
              </a:rPr>
              <a:t>memerlukan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ui-sans-serif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ui-sans-serif"/>
              </a:rPr>
              <a:t>perangkat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ui-sans-serif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ui-sans-serif"/>
              </a:rPr>
              <a:t>lunak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ui-sans-serif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ui-sans-serif"/>
              </a:rPr>
              <a:t>sebagai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ui-sans-serif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ui-sans-serif"/>
              </a:rPr>
              <a:t>perantara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ui-sans-serif"/>
              </a:rPr>
              <a:t> yang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ui-sans-serif"/>
              </a:rPr>
              <a:t>diatur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ui-sans-serif"/>
              </a:rPr>
              <a:t> oleh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ui-sans-serif"/>
              </a:rPr>
              <a:t>sistem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ui-sans-serif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ui-sans-serif"/>
              </a:rPr>
              <a:t>operasi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ui-sans-serif"/>
              </a:rPr>
              <a:t>.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ui-sans-serif"/>
              </a:rPr>
              <a:t>Antarmuka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ui-sans-serif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ui-sans-serif"/>
              </a:rPr>
              <a:t>antara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ui-sans-serif"/>
              </a:rPr>
              <a:t> hardware dan software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ui-sans-serif"/>
              </a:rPr>
              <a:t>sering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ui-sans-serif"/>
              </a:rPr>
              <a:t> kali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ui-sans-serif"/>
              </a:rPr>
              <a:t>melibatkan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ui-sans-serif"/>
              </a:rPr>
              <a:t> driver,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ui-sans-serif"/>
              </a:rPr>
              <a:t>seperti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ui-sans-serif"/>
              </a:rPr>
              <a:t> driver printer yang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ui-sans-serif"/>
              </a:rPr>
              <a:t>memungkinkan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ui-sans-serif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ui-sans-serif"/>
              </a:rPr>
              <a:t>komputer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ui-sans-serif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ui-sans-serif"/>
              </a:rPr>
              <a:t>mengenali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ui-sans-serif"/>
              </a:rPr>
              <a:t> dan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ui-sans-serif"/>
              </a:rPr>
              <a:t>mengoperasikan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ui-sans-serif"/>
              </a:rPr>
              <a:t> printer. Pada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ui-sans-serif"/>
              </a:rPr>
              <a:t>sistem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ui-sans-serif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ui-sans-serif"/>
              </a:rPr>
              <a:t>otonom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ui-sans-serif"/>
              </a:rPr>
              <a:t> dan Internet of Things (IoT),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ui-sans-serif"/>
              </a:rPr>
              <a:t>perangkat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ui-sans-serif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ui-sans-serif"/>
              </a:rPr>
              <a:t>komputasi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ui-sans-serif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ui-sans-serif"/>
              </a:rPr>
              <a:t>berinteraksi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ui-sans-serif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ui-sans-serif"/>
              </a:rPr>
              <a:t>dengan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ui-sans-serif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ui-sans-serif"/>
              </a:rPr>
              <a:t>lingkungan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ui-sans-serif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ui-sans-serif"/>
              </a:rPr>
              <a:t>sekitar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ui-sans-serif"/>
              </a:rPr>
              <a:t>,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ui-sans-serif"/>
              </a:rPr>
              <a:t>mengumpulkan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ui-sans-serif"/>
              </a:rPr>
              <a:t> dan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ui-sans-serif"/>
              </a:rPr>
              <a:t>mengirimkan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ui-sans-serif"/>
              </a:rPr>
              <a:t> data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ui-sans-serif"/>
              </a:rPr>
              <a:t>untuk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ui-sans-serif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ui-sans-serif"/>
              </a:rPr>
              <a:t>diolah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ui-sans-serif"/>
              </a:rPr>
              <a:t>.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ui-sans-serif"/>
              </a:rPr>
              <a:t>Dalam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ui-sans-serif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ui-sans-serif"/>
              </a:rPr>
              <a:t>kehidupan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ui-sans-serif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ui-sans-serif"/>
              </a:rPr>
              <a:t>sehari-hari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ui-sans-serif"/>
              </a:rPr>
              <a:t>,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ui-sans-serif"/>
              </a:rPr>
              <a:t>aplikasi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ui-sans-serif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ui-sans-serif"/>
              </a:rPr>
              <a:t>komputer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ui-sans-serif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ui-sans-serif"/>
              </a:rPr>
              <a:t>banyak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ui-sans-serif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ui-sans-serif"/>
              </a:rPr>
              <a:t>digunakan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ui-sans-serif"/>
              </a:rPr>
              <a:t>,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ui-sans-serif"/>
              </a:rPr>
              <a:t>seperti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ui-sans-serif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ui-sans-serif"/>
              </a:rPr>
              <a:t>bermain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ui-sans-serif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ui-sans-serif"/>
              </a:rPr>
              <a:t>musik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ui-sans-serif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ui-sans-serif"/>
              </a:rPr>
              <a:t>menggunakan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ui-sans-serif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ui-sans-serif"/>
              </a:rPr>
              <a:t>alat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ui-sans-serif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ui-sans-serif"/>
              </a:rPr>
              <a:t>tambahan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ui-sans-serif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ui-sans-serif"/>
              </a:rPr>
              <a:t>Makey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ui-sans-serif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ui-sans-serif"/>
              </a:rPr>
              <a:t>Makey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ui-sans-serif"/>
              </a:rPr>
              <a:t> yang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ui-sans-serif"/>
              </a:rPr>
              <a:t>terhubung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ui-sans-serif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ui-sans-serif"/>
              </a:rPr>
              <a:t>ke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ui-sans-serif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ui-sans-serif"/>
              </a:rPr>
              <a:t>komputer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ui-sans-serif"/>
              </a:rPr>
              <a:t>,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ui-sans-serif"/>
              </a:rPr>
              <a:t>atau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ui-sans-serif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ui-sans-serif"/>
              </a:rPr>
              <a:t>bermain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ui-sans-serif"/>
              </a:rPr>
              <a:t> game di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ui-sans-serif"/>
              </a:rPr>
              <a:t>ponsel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ui-sans-serif"/>
              </a:rPr>
              <a:t> yang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ui-sans-serif"/>
              </a:rPr>
              <a:t>membutuhkan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ui-sans-serif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ui-sans-serif"/>
              </a:rPr>
              <a:t>aplikasi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ui-sans-serif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ui-sans-serif"/>
              </a:rPr>
              <a:t>permainan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ui-sans-serif"/>
              </a:rPr>
              <a:t>.</a:t>
            </a:r>
            <a:endParaRPr sz="1600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1"/>
          <p:cNvSpPr txBox="1">
            <a:spLocks noGrp="1"/>
          </p:cNvSpPr>
          <p:nvPr>
            <p:ph type="title"/>
          </p:nvPr>
        </p:nvSpPr>
        <p:spPr>
          <a:xfrm>
            <a:off x="4939700" y="1288261"/>
            <a:ext cx="2358386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SISTEM OPERASI</a:t>
            </a:r>
            <a:endParaRPr dirty="0"/>
          </a:p>
        </p:txBody>
      </p:sp>
      <p:sp>
        <p:nvSpPr>
          <p:cNvPr id="703" name="Google Shape;703;p31"/>
          <p:cNvSpPr txBox="1">
            <a:spLocks noGrp="1"/>
          </p:cNvSpPr>
          <p:nvPr>
            <p:ph type="body" idx="1"/>
          </p:nvPr>
        </p:nvSpPr>
        <p:spPr>
          <a:xfrm>
            <a:off x="4939699" y="2182538"/>
            <a:ext cx="2358385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(OS)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yang </a:t>
            </a:r>
            <a:r>
              <a:rPr lang="en-ID" dirty="0" err="1"/>
              <a:t>mengelola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keras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, 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daya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, dan </a:t>
            </a:r>
            <a:r>
              <a:rPr lang="en-ID" dirty="0" err="1"/>
              <a:t>menyediakan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umum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program </a:t>
            </a:r>
            <a:r>
              <a:rPr lang="en-ID" dirty="0" err="1"/>
              <a:t>komputer</a:t>
            </a:r>
            <a:endParaRPr dirty="0"/>
          </a:p>
        </p:txBody>
      </p:sp>
      <p:grpSp>
        <p:nvGrpSpPr>
          <p:cNvPr id="713" name="Google Shape;713;p3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714" name="Google Shape;714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3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20" name="Google Shape;720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5" name="Google Shape;725;p31"/>
          <p:cNvGrpSpPr/>
          <p:nvPr/>
        </p:nvGrpSpPr>
        <p:grpSpPr>
          <a:xfrm>
            <a:off x="4524300" y="1013625"/>
            <a:ext cx="95400" cy="3116250"/>
            <a:chOff x="4524300" y="1013625"/>
            <a:chExt cx="95400" cy="3116250"/>
          </a:xfrm>
        </p:grpSpPr>
        <p:sp>
          <p:nvSpPr>
            <p:cNvPr id="726" name="Google Shape;726;p31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1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1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1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80F6397-F509-E8FB-AE7C-4EB91D8B1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002" y="1534125"/>
            <a:ext cx="3410426" cy="221161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16" name="Google Shape;1516;p59"/>
          <p:cNvCxnSpPr>
            <a:stCxn id="1517" idx="6"/>
            <a:endCxn id="1518" idx="2"/>
          </p:cNvCxnSpPr>
          <p:nvPr/>
        </p:nvCxnSpPr>
        <p:spPr>
          <a:xfrm rot="10800000" flipH="1">
            <a:off x="2023889" y="2814225"/>
            <a:ext cx="5096700" cy="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9" name="Google Shape;1519;p5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FUNGSI SISTEM OPERASI</a:t>
            </a:r>
            <a:endParaRPr dirty="0"/>
          </a:p>
        </p:txBody>
      </p:sp>
      <p:grpSp>
        <p:nvGrpSpPr>
          <p:cNvPr id="1520" name="Google Shape;1520;p59"/>
          <p:cNvGrpSpPr/>
          <p:nvPr/>
        </p:nvGrpSpPr>
        <p:grpSpPr>
          <a:xfrm>
            <a:off x="4320043" y="2562683"/>
            <a:ext cx="503592" cy="503592"/>
            <a:chOff x="3969644" y="2440153"/>
            <a:chExt cx="225900" cy="225900"/>
          </a:xfrm>
        </p:grpSpPr>
        <p:sp>
          <p:nvSpPr>
            <p:cNvPr id="1521" name="Google Shape;1521;p59"/>
            <p:cNvSpPr/>
            <p:nvPr/>
          </p:nvSpPr>
          <p:spPr>
            <a:xfrm>
              <a:off x="3969644" y="2440153"/>
              <a:ext cx="225900" cy="225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59"/>
            <p:cNvSpPr/>
            <p:nvPr/>
          </p:nvSpPr>
          <p:spPr>
            <a:xfrm>
              <a:off x="3998471" y="2468982"/>
              <a:ext cx="1683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59"/>
          <p:cNvGrpSpPr/>
          <p:nvPr/>
        </p:nvGrpSpPr>
        <p:grpSpPr>
          <a:xfrm>
            <a:off x="5720346" y="2562761"/>
            <a:ext cx="502930" cy="502930"/>
            <a:chOff x="4426818" y="2440153"/>
            <a:chExt cx="225600" cy="225600"/>
          </a:xfrm>
        </p:grpSpPr>
        <p:sp>
          <p:nvSpPr>
            <p:cNvPr id="1524" name="Google Shape;1524;p59"/>
            <p:cNvSpPr/>
            <p:nvPr/>
          </p:nvSpPr>
          <p:spPr>
            <a:xfrm>
              <a:off x="4426818" y="2440153"/>
              <a:ext cx="225600" cy="2256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59"/>
            <p:cNvSpPr/>
            <p:nvPr/>
          </p:nvSpPr>
          <p:spPr>
            <a:xfrm>
              <a:off x="4455644" y="2468982"/>
              <a:ext cx="168000" cy="16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6" name="Google Shape;1526;p59"/>
          <p:cNvGrpSpPr/>
          <p:nvPr/>
        </p:nvGrpSpPr>
        <p:grpSpPr>
          <a:xfrm>
            <a:off x="7120507" y="2562761"/>
            <a:ext cx="502930" cy="502930"/>
            <a:chOff x="4883984" y="2440153"/>
            <a:chExt cx="225600" cy="225600"/>
          </a:xfrm>
        </p:grpSpPr>
        <p:sp>
          <p:nvSpPr>
            <p:cNvPr id="1518" name="Google Shape;1518;p59"/>
            <p:cNvSpPr/>
            <p:nvPr/>
          </p:nvSpPr>
          <p:spPr>
            <a:xfrm>
              <a:off x="4883984" y="2440153"/>
              <a:ext cx="225600" cy="225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59"/>
            <p:cNvSpPr/>
            <p:nvPr/>
          </p:nvSpPr>
          <p:spPr>
            <a:xfrm>
              <a:off x="4912810" y="2468982"/>
              <a:ext cx="168000" cy="16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8" name="Google Shape;1528;p59"/>
          <p:cNvGrpSpPr/>
          <p:nvPr/>
        </p:nvGrpSpPr>
        <p:grpSpPr>
          <a:xfrm>
            <a:off x="2920070" y="2562914"/>
            <a:ext cx="503031" cy="503222"/>
            <a:chOff x="2182679" y="2292572"/>
            <a:chExt cx="792300" cy="792600"/>
          </a:xfrm>
        </p:grpSpPr>
        <p:sp>
          <p:nvSpPr>
            <p:cNvPr id="1529" name="Google Shape;1529;p59"/>
            <p:cNvSpPr/>
            <p:nvPr/>
          </p:nvSpPr>
          <p:spPr>
            <a:xfrm>
              <a:off x="2182679" y="2292572"/>
              <a:ext cx="792300" cy="7926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9"/>
            <p:cNvSpPr/>
            <p:nvPr/>
          </p:nvSpPr>
          <p:spPr>
            <a:xfrm>
              <a:off x="2283911" y="2393814"/>
              <a:ext cx="590100" cy="59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1" name="Google Shape;1531;p59"/>
          <p:cNvGrpSpPr/>
          <p:nvPr/>
        </p:nvGrpSpPr>
        <p:grpSpPr>
          <a:xfrm>
            <a:off x="1520857" y="2562914"/>
            <a:ext cx="503031" cy="503222"/>
            <a:chOff x="2182679" y="2292572"/>
            <a:chExt cx="792300" cy="792600"/>
          </a:xfrm>
        </p:grpSpPr>
        <p:sp>
          <p:nvSpPr>
            <p:cNvPr id="1517" name="Google Shape;1517;p59"/>
            <p:cNvSpPr/>
            <p:nvPr/>
          </p:nvSpPr>
          <p:spPr>
            <a:xfrm>
              <a:off x="2182679" y="2292572"/>
              <a:ext cx="792300" cy="792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9"/>
            <p:cNvSpPr/>
            <p:nvPr/>
          </p:nvSpPr>
          <p:spPr>
            <a:xfrm>
              <a:off x="2283911" y="2393814"/>
              <a:ext cx="590100" cy="59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3" name="Google Shape;1533;p59"/>
          <p:cNvSpPr txBox="1">
            <a:spLocks noGrp="1"/>
          </p:cNvSpPr>
          <p:nvPr>
            <p:ph type="subTitle" idx="4294967295"/>
          </p:nvPr>
        </p:nvSpPr>
        <p:spPr>
          <a:xfrm>
            <a:off x="4695678" y="1489675"/>
            <a:ext cx="2608575" cy="69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Mengelola pemuatan perangkat lunak dan menjalankan perangkat lunak</a:t>
            </a:r>
            <a:endParaRPr dirty="0"/>
          </a:p>
        </p:txBody>
      </p:sp>
      <p:sp>
        <p:nvSpPr>
          <p:cNvPr id="1534" name="Google Shape;1534;p59"/>
          <p:cNvSpPr txBox="1">
            <a:spLocks noGrp="1"/>
          </p:cNvSpPr>
          <p:nvPr>
            <p:ph type="subTitle" idx="4294967295"/>
          </p:nvPr>
        </p:nvSpPr>
        <p:spPr>
          <a:xfrm>
            <a:off x="3739498" y="3386152"/>
            <a:ext cx="1665000" cy="7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keras</a:t>
            </a:r>
            <a:r>
              <a:rPr lang="en-US" dirty="0"/>
              <a:t> dan </a:t>
            </a:r>
            <a:r>
              <a:rPr lang="en-US" dirty="0" err="1"/>
              <a:t>periferal</a:t>
            </a:r>
            <a:endParaRPr dirty="0"/>
          </a:p>
        </p:txBody>
      </p:sp>
      <p:sp>
        <p:nvSpPr>
          <p:cNvPr id="1535" name="Google Shape;1535;p59"/>
          <p:cNvSpPr txBox="1">
            <a:spLocks noGrp="1"/>
          </p:cNvSpPr>
          <p:nvPr>
            <p:ph type="subTitle" idx="4294967295"/>
          </p:nvPr>
        </p:nvSpPr>
        <p:spPr>
          <a:xfrm>
            <a:off x="6520741" y="3396252"/>
            <a:ext cx="1665000" cy="7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Mengelola</a:t>
            </a:r>
            <a:r>
              <a:rPr lang="en-US" dirty="0"/>
              <a:t> file (copy, paste, sort, delete)</a:t>
            </a:r>
            <a:endParaRPr dirty="0"/>
          </a:p>
        </p:txBody>
      </p:sp>
      <p:sp>
        <p:nvSpPr>
          <p:cNvPr id="1536" name="Google Shape;1536;p59"/>
          <p:cNvSpPr txBox="1">
            <a:spLocks noGrp="1"/>
          </p:cNvSpPr>
          <p:nvPr>
            <p:ph type="subTitle" idx="4294967295"/>
          </p:nvPr>
        </p:nvSpPr>
        <p:spPr>
          <a:xfrm>
            <a:off x="958250" y="3386160"/>
            <a:ext cx="1665000" cy="7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Menyediakan antarmuka ke pengguna untuk berinteraksi dengan komputer</a:t>
            </a:r>
            <a:endParaRPr dirty="0"/>
          </a:p>
        </p:txBody>
      </p:sp>
      <p:sp>
        <p:nvSpPr>
          <p:cNvPr id="1537" name="Google Shape;1537;p59"/>
          <p:cNvSpPr txBox="1">
            <a:spLocks noGrp="1"/>
          </p:cNvSpPr>
          <p:nvPr>
            <p:ph type="subTitle" idx="4294967295"/>
          </p:nvPr>
        </p:nvSpPr>
        <p:spPr>
          <a:xfrm>
            <a:off x="2324100" y="1471519"/>
            <a:ext cx="1665000" cy="73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Megendalikan</a:t>
            </a:r>
            <a:r>
              <a:rPr lang="en-US" dirty="0"/>
              <a:t> input dan output</a:t>
            </a:r>
            <a:endParaRPr dirty="0"/>
          </a:p>
        </p:txBody>
      </p:sp>
      <p:sp>
        <p:nvSpPr>
          <p:cNvPr id="1538" name="Google Shape;1538;p59"/>
          <p:cNvSpPr txBox="1">
            <a:spLocks noGrp="1"/>
          </p:cNvSpPr>
          <p:nvPr>
            <p:ph type="title" idx="4294967295"/>
          </p:nvPr>
        </p:nvSpPr>
        <p:spPr>
          <a:xfrm>
            <a:off x="1409550" y="3151340"/>
            <a:ext cx="675900" cy="3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01</a:t>
            </a:r>
            <a:endParaRPr sz="1800" dirty="0">
              <a:solidFill>
                <a:schemeClr val="accent1"/>
              </a:solidFill>
            </a:endParaRPr>
          </a:p>
        </p:txBody>
      </p:sp>
      <p:sp>
        <p:nvSpPr>
          <p:cNvPr id="1539" name="Google Shape;1539;p59"/>
          <p:cNvSpPr txBox="1">
            <a:spLocks noGrp="1"/>
          </p:cNvSpPr>
          <p:nvPr>
            <p:ph type="title" idx="4294967295"/>
          </p:nvPr>
        </p:nvSpPr>
        <p:spPr>
          <a:xfrm>
            <a:off x="4180800" y="3151340"/>
            <a:ext cx="782400" cy="3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</a:rPr>
              <a:t>03</a:t>
            </a:r>
            <a:endParaRPr sz="1800" dirty="0">
              <a:solidFill>
                <a:schemeClr val="accent3"/>
              </a:solidFill>
            </a:endParaRPr>
          </a:p>
        </p:txBody>
      </p:sp>
      <p:sp>
        <p:nvSpPr>
          <p:cNvPr id="1540" name="Google Shape;1540;p59"/>
          <p:cNvSpPr txBox="1">
            <a:spLocks noGrp="1"/>
          </p:cNvSpPr>
          <p:nvPr>
            <p:ph type="title" idx="4294967295"/>
          </p:nvPr>
        </p:nvSpPr>
        <p:spPr>
          <a:xfrm>
            <a:off x="6962125" y="3161440"/>
            <a:ext cx="782400" cy="3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5"/>
                </a:solidFill>
              </a:rPr>
              <a:t>05</a:t>
            </a:r>
            <a:endParaRPr sz="1800" dirty="0">
              <a:solidFill>
                <a:schemeClr val="accent5"/>
              </a:solidFill>
            </a:endParaRPr>
          </a:p>
        </p:txBody>
      </p:sp>
      <p:sp>
        <p:nvSpPr>
          <p:cNvPr id="1541" name="Google Shape;1541;p59"/>
          <p:cNvSpPr txBox="1">
            <a:spLocks noGrp="1"/>
          </p:cNvSpPr>
          <p:nvPr>
            <p:ph type="title" idx="4294967295"/>
          </p:nvPr>
        </p:nvSpPr>
        <p:spPr>
          <a:xfrm>
            <a:off x="2765375" y="2125525"/>
            <a:ext cx="782400" cy="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2"/>
                </a:solidFill>
              </a:rPr>
              <a:t>02</a:t>
            </a:r>
            <a:endParaRPr sz="1800" dirty="0">
              <a:solidFill>
                <a:schemeClr val="accent2"/>
              </a:solidFill>
            </a:endParaRPr>
          </a:p>
        </p:txBody>
      </p:sp>
      <p:sp>
        <p:nvSpPr>
          <p:cNvPr id="1542" name="Google Shape;1542;p59"/>
          <p:cNvSpPr txBox="1">
            <a:spLocks noGrp="1"/>
          </p:cNvSpPr>
          <p:nvPr>
            <p:ph type="title" idx="4294967295"/>
          </p:nvPr>
        </p:nvSpPr>
        <p:spPr>
          <a:xfrm>
            <a:off x="5577250" y="2125525"/>
            <a:ext cx="782400" cy="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4"/>
                </a:solidFill>
              </a:rPr>
              <a:t>04</a:t>
            </a:r>
            <a:endParaRPr sz="1800" dirty="0">
              <a:solidFill>
                <a:schemeClr val="accent4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16" name="Google Shape;1516;p59"/>
          <p:cNvCxnSpPr>
            <a:stCxn id="1517" idx="6"/>
            <a:endCxn id="1518" idx="2"/>
          </p:cNvCxnSpPr>
          <p:nvPr/>
        </p:nvCxnSpPr>
        <p:spPr>
          <a:xfrm rot="10800000" flipH="1">
            <a:off x="2023889" y="2814225"/>
            <a:ext cx="5096700" cy="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9" name="Google Shape;1519;p5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FUNGSI SISTEM OPERASI</a:t>
            </a:r>
            <a:endParaRPr dirty="0"/>
          </a:p>
        </p:txBody>
      </p:sp>
      <p:grpSp>
        <p:nvGrpSpPr>
          <p:cNvPr id="1520" name="Google Shape;1520;p59"/>
          <p:cNvGrpSpPr/>
          <p:nvPr/>
        </p:nvGrpSpPr>
        <p:grpSpPr>
          <a:xfrm>
            <a:off x="4320043" y="2562683"/>
            <a:ext cx="503592" cy="503592"/>
            <a:chOff x="3969644" y="2440153"/>
            <a:chExt cx="225900" cy="225900"/>
          </a:xfrm>
        </p:grpSpPr>
        <p:sp>
          <p:nvSpPr>
            <p:cNvPr id="1521" name="Google Shape;1521;p59"/>
            <p:cNvSpPr/>
            <p:nvPr/>
          </p:nvSpPr>
          <p:spPr>
            <a:xfrm>
              <a:off x="3969644" y="2440153"/>
              <a:ext cx="225900" cy="225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59"/>
            <p:cNvSpPr/>
            <p:nvPr/>
          </p:nvSpPr>
          <p:spPr>
            <a:xfrm>
              <a:off x="3998471" y="2468982"/>
              <a:ext cx="1683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59"/>
          <p:cNvGrpSpPr/>
          <p:nvPr/>
        </p:nvGrpSpPr>
        <p:grpSpPr>
          <a:xfrm>
            <a:off x="5720346" y="2562761"/>
            <a:ext cx="502930" cy="502930"/>
            <a:chOff x="4426818" y="2440153"/>
            <a:chExt cx="225600" cy="225600"/>
          </a:xfrm>
        </p:grpSpPr>
        <p:sp>
          <p:nvSpPr>
            <p:cNvPr id="1524" name="Google Shape;1524;p59"/>
            <p:cNvSpPr/>
            <p:nvPr/>
          </p:nvSpPr>
          <p:spPr>
            <a:xfrm>
              <a:off x="4426818" y="2440153"/>
              <a:ext cx="225600" cy="2256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59"/>
            <p:cNvSpPr/>
            <p:nvPr/>
          </p:nvSpPr>
          <p:spPr>
            <a:xfrm>
              <a:off x="4455644" y="2468982"/>
              <a:ext cx="168000" cy="16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6" name="Google Shape;1526;p59"/>
          <p:cNvGrpSpPr/>
          <p:nvPr/>
        </p:nvGrpSpPr>
        <p:grpSpPr>
          <a:xfrm>
            <a:off x="7120507" y="2562761"/>
            <a:ext cx="502930" cy="502930"/>
            <a:chOff x="4883984" y="2440153"/>
            <a:chExt cx="225600" cy="225600"/>
          </a:xfrm>
        </p:grpSpPr>
        <p:sp>
          <p:nvSpPr>
            <p:cNvPr id="1518" name="Google Shape;1518;p59"/>
            <p:cNvSpPr/>
            <p:nvPr/>
          </p:nvSpPr>
          <p:spPr>
            <a:xfrm>
              <a:off x="4883984" y="2440153"/>
              <a:ext cx="225600" cy="225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59"/>
            <p:cNvSpPr/>
            <p:nvPr/>
          </p:nvSpPr>
          <p:spPr>
            <a:xfrm>
              <a:off x="4912810" y="2468982"/>
              <a:ext cx="168000" cy="16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8" name="Google Shape;1528;p59"/>
          <p:cNvGrpSpPr/>
          <p:nvPr/>
        </p:nvGrpSpPr>
        <p:grpSpPr>
          <a:xfrm>
            <a:off x="2920070" y="2562914"/>
            <a:ext cx="503031" cy="503222"/>
            <a:chOff x="2182679" y="2292572"/>
            <a:chExt cx="792300" cy="792600"/>
          </a:xfrm>
        </p:grpSpPr>
        <p:sp>
          <p:nvSpPr>
            <p:cNvPr id="1529" name="Google Shape;1529;p59"/>
            <p:cNvSpPr/>
            <p:nvPr/>
          </p:nvSpPr>
          <p:spPr>
            <a:xfrm>
              <a:off x="2182679" y="2292572"/>
              <a:ext cx="792300" cy="7926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9"/>
            <p:cNvSpPr/>
            <p:nvPr/>
          </p:nvSpPr>
          <p:spPr>
            <a:xfrm>
              <a:off x="2283911" y="2393814"/>
              <a:ext cx="590100" cy="59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1" name="Google Shape;1531;p59"/>
          <p:cNvGrpSpPr/>
          <p:nvPr/>
        </p:nvGrpSpPr>
        <p:grpSpPr>
          <a:xfrm>
            <a:off x="1520857" y="2562914"/>
            <a:ext cx="503031" cy="503222"/>
            <a:chOff x="2182679" y="2292572"/>
            <a:chExt cx="792300" cy="792600"/>
          </a:xfrm>
        </p:grpSpPr>
        <p:sp>
          <p:nvSpPr>
            <p:cNvPr id="1517" name="Google Shape;1517;p59"/>
            <p:cNvSpPr/>
            <p:nvPr/>
          </p:nvSpPr>
          <p:spPr>
            <a:xfrm>
              <a:off x="2182679" y="2292572"/>
              <a:ext cx="792300" cy="792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9"/>
            <p:cNvSpPr/>
            <p:nvPr/>
          </p:nvSpPr>
          <p:spPr>
            <a:xfrm>
              <a:off x="2283911" y="2393814"/>
              <a:ext cx="590100" cy="59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3" name="Google Shape;1533;p59"/>
          <p:cNvSpPr txBox="1">
            <a:spLocks noGrp="1"/>
          </p:cNvSpPr>
          <p:nvPr>
            <p:ph type="subTitle" idx="4294967295"/>
          </p:nvPr>
        </p:nvSpPr>
        <p:spPr>
          <a:xfrm>
            <a:off x="5135950" y="1489675"/>
            <a:ext cx="1665000" cy="69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Keamanan</a:t>
            </a:r>
            <a:endParaRPr dirty="0"/>
          </a:p>
        </p:txBody>
      </p:sp>
      <p:sp>
        <p:nvSpPr>
          <p:cNvPr id="1534" name="Google Shape;1534;p59"/>
          <p:cNvSpPr txBox="1">
            <a:spLocks noGrp="1"/>
          </p:cNvSpPr>
          <p:nvPr>
            <p:ph type="subTitle" idx="4294967295"/>
          </p:nvPr>
        </p:nvSpPr>
        <p:spPr>
          <a:xfrm>
            <a:off x="3739498" y="3386152"/>
            <a:ext cx="1665000" cy="7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memori</a:t>
            </a:r>
            <a:endParaRPr dirty="0"/>
          </a:p>
        </p:txBody>
      </p:sp>
      <p:sp>
        <p:nvSpPr>
          <p:cNvPr id="1535" name="Google Shape;1535;p59"/>
          <p:cNvSpPr txBox="1">
            <a:spLocks noGrp="1"/>
          </p:cNvSpPr>
          <p:nvPr>
            <p:ph type="subTitle" idx="4294967295"/>
          </p:nvPr>
        </p:nvSpPr>
        <p:spPr>
          <a:xfrm>
            <a:off x="6520741" y="3396252"/>
            <a:ext cx="1665000" cy="7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Menangani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jaringan</a:t>
            </a:r>
            <a:endParaRPr dirty="0"/>
          </a:p>
        </p:txBody>
      </p:sp>
      <p:sp>
        <p:nvSpPr>
          <p:cNvPr id="1536" name="Google Shape;1536;p59"/>
          <p:cNvSpPr txBox="1">
            <a:spLocks noGrp="1"/>
          </p:cNvSpPr>
          <p:nvPr>
            <p:ph type="subTitle" idx="4294967295"/>
          </p:nvPr>
        </p:nvSpPr>
        <p:spPr>
          <a:xfrm>
            <a:off x="958250" y="3386160"/>
            <a:ext cx="1665000" cy="7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Menangani interupsi dan kesalahan (error)</a:t>
            </a:r>
            <a:endParaRPr dirty="0"/>
          </a:p>
        </p:txBody>
      </p:sp>
      <p:sp>
        <p:nvSpPr>
          <p:cNvPr id="1537" name="Google Shape;1537;p59"/>
          <p:cNvSpPr txBox="1">
            <a:spLocks noGrp="1"/>
          </p:cNvSpPr>
          <p:nvPr>
            <p:ph type="subTitle" idx="4294967295"/>
          </p:nvPr>
        </p:nvSpPr>
        <p:spPr>
          <a:xfrm>
            <a:off x="2324100" y="1471519"/>
            <a:ext cx="1665000" cy="73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prosesor</a:t>
            </a:r>
            <a:endParaRPr dirty="0"/>
          </a:p>
        </p:txBody>
      </p:sp>
      <p:sp>
        <p:nvSpPr>
          <p:cNvPr id="1538" name="Google Shape;1538;p59"/>
          <p:cNvSpPr txBox="1">
            <a:spLocks noGrp="1"/>
          </p:cNvSpPr>
          <p:nvPr>
            <p:ph type="title" idx="4294967295"/>
          </p:nvPr>
        </p:nvSpPr>
        <p:spPr>
          <a:xfrm>
            <a:off x="1409550" y="3151340"/>
            <a:ext cx="675900" cy="3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06</a:t>
            </a:r>
            <a:endParaRPr sz="1800" dirty="0">
              <a:solidFill>
                <a:schemeClr val="accent1"/>
              </a:solidFill>
            </a:endParaRPr>
          </a:p>
        </p:txBody>
      </p:sp>
      <p:sp>
        <p:nvSpPr>
          <p:cNvPr id="1539" name="Google Shape;1539;p59"/>
          <p:cNvSpPr txBox="1">
            <a:spLocks noGrp="1"/>
          </p:cNvSpPr>
          <p:nvPr>
            <p:ph type="title" idx="4294967295"/>
          </p:nvPr>
        </p:nvSpPr>
        <p:spPr>
          <a:xfrm>
            <a:off x="4180800" y="3151340"/>
            <a:ext cx="782400" cy="3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</a:rPr>
              <a:t>08</a:t>
            </a:r>
            <a:endParaRPr sz="1800" dirty="0">
              <a:solidFill>
                <a:schemeClr val="accent3"/>
              </a:solidFill>
            </a:endParaRPr>
          </a:p>
        </p:txBody>
      </p:sp>
      <p:sp>
        <p:nvSpPr>
          <p:cNvPr id="1540" name="Google Shape;1540;p59"/>
          <p:cNvSpPr txBox="1">
            <a:spLocks noGrp="1"/>
          </p:cNvSpPr>
          <p:nvPr>
            <p:ph type="title" idx="4294967295"/>
          </p:nvPr>
        </p:nvSpPr>
        <p:spPr>
          <a:xfrm>
            <a:off x="6962125" y="3161440"/>
            <a:ext cx="782400" cy="3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5"/>
                </a:solidFill>
              </a:rPr>
              <a:t>10</a:t>
            </a:r>
            <a:endParaRPr sz="1800" dirty="0">
              <a:solidFill>
                <a:schemeClr val="accent5"/>
              </a:solidFill>
            </a:endParaRPr>
          </a:p>
        </p:txBody>
      </p:sp>
      <p:sp>
        <p:nvSpPr>
          <p:cNvPr id="1541" name="Google Shape;1541;p59"/>
          <p:cNvSpPr txBox="1">
            <a:spLocks noGrp="1"/>
          </p:cNvSpPr>
          <p:nvPr>
            <p:ph type="title" idx="4294967295"/>
          </p:nvPr>
        </p:nvSpPr>
        <p:spPr>
          <a:xfrm>
            <a:off x="2765375" y="2125525"/>
            <a:ext cx="782400" cy="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2"/>
                </a:solidFill>
              </a:rPr>
              <a:t>07</a:t>
            </a:r>
            <a:endParaRPr sz="1800" dirty="0">
              <a:solidFill>
                <a:schemeClr val="accent2"/>
              </a:solidFill>
            </a:endParaRPr>
          </a:p>
        </p:txBody>
      </p:sp>
      <p:sp>
        <p:nvSpPr>
          <p:cNvPr id="1542" name="Google Shape;1542;p59"/>
          <p:cNvSpPr txBox="1">
            <a:spLocks noGrp="1"/>
          </p:cNvSpPr>
          <p:nvPr>
            <p:ph type="title" idx="4294967295"/>
          </p:nvPr>
        </p:nvSpPr>
        <p:spPr>
          <a:xfrm>
            <a:off x="5577250" y="2125525"/>
            <a:ext cx="782400" cy="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4"/>
                </a:solidFill>
              </a:rPr>
              <a:t>09</a:t>
            </a:r>
            <a:endParaRPr sz="1800" dirty="0">
              <a:solidFill>
                <a:schemeClr val="accent4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3074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32"/>
          <p:cNvSpPr txBox="1">
            <a:spLocks noGrp="1"/>
          </p:cNvSpPr>
          <p:nvPr>
            <p:ph type="title"/>
          </p:nvPr>
        </p:nvSpPr>
        <p:spPr>
          <a:xfrm>
            <a:off x="2774802" y="296266"/>
            <a:ext cx="3747608" cy="7481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CARA KOMPUTER BEKERJA</a:t>
            </a:r>
            <a:endParaRPr dirty="0"/>
          </a:p>
        </p:txBody>
      </p:sp>
      <p:sp>
        <p:nvSpPr>
          <p:cNvPr id="741" name="Google Shape;741;p32"/>
          <p:cNvSpPr txBox="1">
            <a:spLocks noGrp="1"/>
          </p:cNvSpPr>
          <p:nvPr>
            <p:ph type="body" idx="1"/>
          </p:nvPr>
        </p:nvSpPr>
        <p:spPr>
          <a:xfrm>
            <a:off x="4657366" y="1517588"/>
            <a:ext cx="3957684" cy="24161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1600" dirty="0" err="1"/>
              <a:t>Secara</a:t>
            </a:r>
            <a:r>
              <a:rPr lang="en-ID" sz="1600" dirty="0"/>
              <a:t> </a:t>
            </a:r>
            <a:r>
              <a:rPr lang="en-ID" sz="1600" dirty="0" err="1"/>
              <a:t>ringkas</a:t>
            </a:r>
            <a:r>
              <a:rPr lang="en-ID" sz="1600" dirty="0"/>
              <a:t>, Gambar 4.16 </a:t>
            </a:r>
            <a:r>
              <a:rPr lang="en-ID" sz="1600" dirty="0" err="1"/>
              <a:t>menggambarkan</a:t>
            </a:r>
            <a:r>
              <a:rPr lang="en-ID" sz="1600" dirty="0"/>
              <a:t> diagram </a:t>
            </a:r>
            <a:r>
              <a:rPr lang="en-ID" sz="1600" dirty="0" err="1"/>
              <a:t>kotak</a:t>
            </a:r>
            <a:r>
              <a:rPr lang="en-ID" sz="1600" dirty="0"/>
              <a:t> </a:t>
            </a:r>
            <a:r>
              <a:rPr lang="en-ID" sz="1600" dirty="0" err="1"/>
              <a:t>arsitektur</a:t>
            </a:r>
            <a:r>
              <a:rPr lang="en-ID" sz="1600" dirty="0"/>
              <a:t> </a:t>
            </a:r>
            <a:r>
              <a:rPr lang="en-ID" sz="1600" dirty="0" err="1"/>
              <a:t>sederhana</a:t>
            </a:r>
            <a:r>
              <a:rPr lang="en-ID" sz="1600" dirty="0"/>
              <a:t> </a:t>
            </a:r>
            <a:r>
              <a:rPr lang="en-ID" sz="1600" dirty="0" err="1"/>
              <a:t>sebuah</a:t>
            </a:r>
            <a:r>
              <a:rPr lang="en-ID" sz="1600" dirty="0"/>
              <a:t> </a:t>
            </a:r>
            <a:r>
              <a:rPr lang="en-ID" sz="1600" dirty="0" err="1"/>
              <a:t>komputer</a:t>
            </a:r>
            <a:r>
              <a:rPr lang="en-ID" sz="1600" dirty="0"/>
              <a:t> di mana </a:t>
            </a:r>
            <a:r>
              <a:rPr lang="en-ID" sz="1600" dirty="0" err="1"/>
              <a:t>pemroses</a:t>
            </a:r>
            <a:r>
              <a:rPr lang="en-ID" sz="1600" dirty="0"/>
              <a:t> (</a:t>
            </a:r>
            <a:r>
              <a:rPr lang="en-ID" sz="1600" dirty="0" err="1"/>
              <a:t>kotak</a:t>
            </a:r>
            <a:r>
              <a:rPr lang="en-ID" sz="1600" dirty="0"/>
              <a:t> </a:t>
            </a:r>
            <a:r>
              <a:rPr lang="en-ID" sz="1600" dirty="0" err="1"/>
              <a:t>besar</a:t>
            </a:r>
            <a:r>
              <a:rPr lang="en-ID" sz="1600" dirty="0"/>
              <a:t>) </a:t>
            </a:r>
            <a:r>
              <a:rPr lang="en-ID" sz="1600" dirty="0" err="1"/>
              <a:t>menerima</a:t>
            </a:r>
            <a:r>
              <a:rPr lang="en-ID" sz="1600" dirty="0"/>
              <a:t> </a:t>
            </a:r>
            <a:r>
              <a:rPr lang="en-ID" sz="1600" dirty="0" err="1"/>
              <a:t>masukan</a:t>
            </a:r>
            <a:r>
              <a:rPr lang="en-ID" sz="1600" dirty="0"/>
              <a:t> </a:t>
            </a:r>
            <a:r>
              <a:rPr lang="en-ID" sz="1600" dirty="0" err="1"/>
              <a:t>dari</a:t>
            </a:r>
            <a:r>
              <a:rPr lang="en-ID" sz="1600" dirty="0"/>
              <a:t> </a:t>
            </a:r>
            <a:r>
              <a:rPr lang="en-ID" sz="1600" dirty="0" err="1"/>
              <a:t>piranti</a:t>
            </a:r>
            <a:r>
              <a:rPr lang="en-ID" sz="1600" dirty="0"/>
              <a:t> </a:t>
            </a:r>
            <a:r>
              <a:rPr lang="en-ID" sz="1600" dirty="0" err="1"/>
              <a:t>masukan</a:t>
            </a:r>
            <a:r>
              <a:rPr lang="en-ID" sz="1600" dirty="0"/>
              <a:t> dan </a:t>
            </a:r>
            <a:r>
              <a:rPr lang="en-ID" sz="1600" dirty="0" err="1"/>
              <a:t>menghasilkan</a:t>
            </a:r>
            <a:r>
              <a:rPr lang="en-ID" sz="1600" dirty="0"/>
              <a:t> </a:t>
            </a:r>
            <a:r>
              <a:rPr lang="en-ID" sz="1600" dirty="0" err="1"/>
              <a:t>keluaran</a:t>
            </a:r>
            <a:r>
              <a:rPr lang="en-ID" sz="1600" dirty="0"/>
              <a:t> </a:t>
            </a:r>
            <a:r>
              <a:rPr lang="en-ID" sz="1600" dirty="0" err="1"/>
              <a:t>melalui</a:t>
            </a:r>
            <a:r>
              <a:rPr lang="en-ID" sz="1600" dirty="0"/>
              <a:t> port. </a:t>
            </a:r>
            <a:r>
              <a:rPr lang="en-ID" sz="1600" dirty="0" err="1"/>
              <a:t>Komponen</a:t>
            </a:r>
            <a:r>
              <a:rPr lang="en-ID" sz="1600" dirty="0"/>
              <a:t> pada </a:t>
            </a:r>
            <a:r>
              <a:rPr lang="en-ID" sz="1600" dirty="0" err="1"/>
              <a:t>pemroses</a:t>
            </a:r>
            <a:r>
              <a:rPr lang="en-ID" sz="1600" dirty="0"/>
              <a:t> (</a:t>
            </a:r>
            <a:r>
              <a:rPr lang="en-ID" sz="1600" dirty="0" err="1"/>
              <a:t>kotak</a:t>
            </a:r>
            <a:r>
              <a:rPr lang="en-ID" sz="1600" dirty="0"/>
              <a:t> </a:t>
            </a:r>
            <a:r>
              <a:rPr lang="en-ID" sz="1600" dirty="0" err="1"/>
              <a:t>besar</a:t>
            </a:r>
            <a:r>
              <a:rPr lang="en-ID" sz="1600" dirty="0"/>
              <a:t>) </a:t>
            </a:r>
            <a:r>
              <a:rPr lang="en-ID" sz="1600" dirty="0" err="1"/>
              <a:t>terdiri</a:t>
            </a:r>
            <a:r>
              <a:rPr lang="en-ID" sz="1600" dirty="0"/>
              <a:t> </a:t>
            </a:r>
            <a:r>
              <a:rPr lang="en-ID" sz="1600" dirty="0" err="1"/>
              <a:t>atas</a:t>
            </a:r>
            <a:r>
              <a:rPr lang="en-ID" sz="1600" dirty="0"/>
              <a:t> processor (CPU) yang </a:t>
            </a:r>
            <a:r>
              <a:rPr lang="en-ID" sz="1600" dirty="0" err="1"/>
              <a:t>berupa</a:t>
            </a:r>
            <a:r>
              <a:rPr lang="en-ID" sz="1600" dirty="0"/>
              <a:t> chip, ROM, RAM, Hard drive, CD ROM, dan f loppy drive (</a:t>
            </a:r>
            <a:r>
              <a:rPr lang="en-ID" sz="1600" dirty="0" err="1"/>
              <a:t>sekarang</a:t>
            </a:r>
            <a:r>
              <a:rPr lang="en-ID" sz="1600" dirty="0"/>
              <a:t> </a:t>
            </a:r>
            <a:r>
              <a:rPr lang="en-ID" sz="1600" dirty="0" err="1"/>
              <a:t>tidak</a:t>
            </a:r>
            <a:r>
              <a:rPr lang="en-ID" sz="1600" dirty="0"/>
              <a:t> </a:t>
            </a:r>
            <a:r>
              <a:rPr lang="en-ID" sz="1600" dirty="0" err="1"/>
              <a:t>populer</a:t>
            </a:r>
            <a:r>
              <a:rPr lang="en-ID" sz="1600" dirty="0"/>
              <a:t>)</a:t>
            </a:r>
            <a:endParaRPr sz="1600" dirty="0"/>
          </a:p>
        </p:txBody>
      </p:sp>
      <p:grpSp>
        <p:nvGrpSpPr>
          <p:cNvPr id="747" name="Google Shape;747;p32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748" name="Google Shape;748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3" name="Google Shape;753;p32"/>
          <p:cNvGrpSpPr/>
          <p:nvPr/>
        </p:nvGrpSpPr>
        <p:grpSpPr>
          <a:xfrm rot="10800000" flipH="1">
            <a:off x="0" y="-4"/>
            <a:ext cx="1022509" cy="572747"/>
            <a:chOff x="-77" y="3784091"/>
            <a:chExt cx="2423582" cy="1357541"/>
          </a:xfrm>
        </p:grpSpPr>
        <p:sp>
          <p:nvSpPr>
            <p:cNvPr id="754" name="Google Shape;754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0F72D63-9A72-5A3F-0D5E-1E1122A05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322" y="1171292"/>
            <a:ext cx="3514985" cy="344144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FDE680-2B47-30C4-2726-DC8E975BA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ISPRING_QUIZ_SHAPE0">
            <a:extLst>
              <a:ext uri="{FF2B5EF4-FFF2-40B4-BE49-F238E27FC236}">
                <a16:creationId xmlns:a16="http://schemas.microsoft.com/office/drawing/2014/main" id="{7C67A4D5-6424-F556-8B9B-D621184FC94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>
            <a:innerShdw>
              <a:scrgbClr r="0" g="0" b="0">
                <a:alpha val="0"/>
              </a:scrgb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ISPRING_QUIZ_SHAPE2">
            <a:extLst>
              <a:ext uri="{FF2B5EF4-FFF2-40B4-BE49-F238E27FC236}">
                <a16:creationId xmlns:a16="http://schemas.microsoft.com/office/drawing/2014/main" id="{238CE948-4D25-8B8C-9479-1C71999754BB}"/>
              </a:ext>
            </a:extLst>
          </p:cNvPr>
          <p:cNvSpPr txBox="1"/>
          <p:nvPr/>
        </p:nvSpPr>
        <p:spPr>
          <a:xfrm>
            <a:off x="548640" y="308610"/>
            <a:ext cx="8046720" cy="553998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ID" sz="30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  Quiz</a:t>
            </a:r>
          </a:p>
        </p:txBody>
      </p:sp>
      <p:pic>
        <p:nvPicPr>
          <p:cNvPr id="9" name="ISPRING_QUIZ_SHAPE3">
            <a:extLst>
              <a:ext uri="{FF2B5EF4-FFF2-40B4-BE49-F238E27FC236}">
                <a16:creationId xmlns:a16="http://schemas.microsoft.com/office/drawing/2014/main" id="{64102172-6558-1602-A550-81AF48A46E61}"/>
              </a:ext>
            </a:extLst>
          </p:cNvPr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833855" y="379730"/>
            <a:ext cx="406400" cy="406400"/>
          </a:xfrm>
          <a:prstGeom prst="rect">
            <a:avLst/>
          </a:prstGeom>
          <a:effectLst>
            <a:innerShdw>
              <a:scrgbClr r="0" g="0" b="0">
                <a:alpha val="0"/>
              </a:scrgbClr>
            </a:innerShdw>
          </a:effectLst>
        </p:spPr>
      </p:pic>
      <p:pic>
        <p:nvPicPr>
          <p:cNvPr id="11" name="ISPRING_QUIZ_SHAPE1">
            <a:extLst>
              <a:ext uri="{FF2B5EF4-FFF2-40B4-BE49-F238E27FC236}">
                <a16:creationId xmlns:a16="http://schemas.microsoft.com/office/drawing/2014/main" id="{5BB70B31-04E9-D115-9FDE-BE1E68384CD0}"/>
              </a:ext>
            </a:extLst>
          </p:cNvPr>
          <p:cNvPicPr>
            <a:picLocks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615440" y="1388745"/>
            <a:ext cx="5918200" cy="3327400"/>
          </a:xfrm>
          <a:prstGeom prst="rect">
            <a:avLst/>
          </a:prstGeom>
          <a:effectLst>
            <a:outerShdw blurRad="114300" dist="38100" dir="5400000" rotWithShape="0">
              <a:scrgbClr r="0" g="0" b="0">
                <a:alpha val="20000"/>
              </a:scrgbClr>
            </a:outerShdw>
          </a:effectLst>
        </p:spPr>
      </p:pic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43"/>
          <p:cNvSpPr txBox="1">
            <a:spLocks noGrp="1"/>
          </p:cNvSpPr>
          <p:nvPr>
            <p:ph type="title"/>
          </p:nvPr>
        </p:nvSpPr>
        <p:spPr>
          <a:xfrm>
            <a:off x="2235000" y="1340850"/>
            <a:ext cx="4674000" cy="24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TERIMA KASIH</a:t>
            </a:r>
            <a:endParaRPr dirty="0">
              <a:solidFill>
                <a:schemeClr val="accent6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7551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30"/>
          <p:cNvSpPr txBox="1">
            <a:spLocks noGrp="1"/>
          </p:cNvSpPr>
          <p:nvPr>
            <p:ph type="title"/>
          </p:nvPr>
        </p:nvSpPr>
        <p:spPr>
          <a:xfrm>
            <a:off x="1519790" y="1684611"/>
            <a:ext cx="6637551" cy="21368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dirty="0"/>
              <a:t>mampu menjelaskan peran sistem operasi pada komputer, cara kerja komputer dalam memproses data, dan mekanisme internal yang terjadi pada interaksi antara perangkat keras, perangkat lunak, dan pengguna.</a:t>
            </a:r>
            <a:endParaRPr dirty="0"/>
          </a:p>
        </p:txBody>
      </p:sp>
      <p:sp>
        <p:nvSpPr>
          <p:cNvPr id="2" name="Google Shape;804;p35">
            <a:extLst>
              <a:ext uri="{FF2B5EF4-FFF2-40B4-BE49-F238E27FC236}">
                <a16:creationId xmlns:a16="http://schemas.microsoft.com/office/drawing/2014/main" id="{1E687792-FD6D-1E76-82FD-1E56FCF65AB1}"/>
              </a:ext>
            </a:extLst>
          </p:cNvPr>
          <p:cNvSpPr txBox="1">
            <a:spLocks/>
          </p:cNvSpPr>
          <p:nvPr/>
        </p:nvSpPr>
        <p:spPr>
          <a:xfrm>
            <a:off x="2435731" y="655533"/>
            <a:ext cx="4805667" cy="12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Oswald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" sz="3600" b="1" dirty="0">
                <a:solidFill>
                  <a:srgbClr val="00B0F0"/>
                </a:solidFill>
              </a:rPr>
              <a:t>Tujuan</a:t>
            </a:r>
            <a:r>
              <a:rPr lang="en" sz="3600" b="1" dirty="0"/>
              <a:t> </a:t>
            </a:r>
            <a:r>
              <a:rPr lang="en" sz="3600" b="1" dirty="0">
                <a:solidFill>
                  <a:srgbClr val="00B0F0"/>
                </a:solidFill>
              </a:rPr>
              <a:t>Pembelajaran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5"/>
          <p:cNvSpPr txBox="1">
            <a:spLocks noGrp="1"/>
          </p:cNvSpPr>
          <p:nvPr>
            <p:ph type="title"/>
          </p:nvPr>
        </p:nvSpPr>
        <p:spPr>
          <a:xfrm>
            <a:off x="2782499" y="1449263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805" name="Google Shape;805;p35"/>
          <p:cNvSpPr txBox="1">
            <a:spLocks noGrp="1"/>
          </p:cNvSpPr>
          <p:nvPr>
            <p:ph type="title" idx="2"/>
          </p:nvPr>
        </p:nvSpPr>
        <p:spPr>
          <a:xfrm>
            <a:off x="2820889" y="2582263"/>
            <a:ext cx="3456183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Komputer</a:t>
            </a:r>
            <a:r>
              <a:rPr lang="en-US" dirty="0"/>
              <a:t> dan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Penyusunnya</a:t>
            </a:r>
            <a:endParaRPr dirty="0"/>
          </a:p>
        </p:txBody>
      </p:sp>
      <p:grpSp>
        <p:nvGrpSpPr>
          <p:cNvPr id="806" name="Google Shape;806;p35"/>
          <p:cNvGrpSpPr/>
          <p:nvPr/>
        </p:nvGrpSpPr>
        <p:grpSpPr>
          <a:xfrm>
            <a:off x="6275049" y="1382979"/>
            <a:ext cx="2377553" cy="2377553"/>
            <a:chOff x="6198197" y="1098851"/>
            <a:chExt cx="2945797" cy="2945797"/>
          </a:xfrm>
        </p:grpSpPr>
        <p:sp>
          <p:nvSpPr>
            <p:cNvPr id="807" name="Google Shape;807;p35"/>
            <p:cNvSpPr/>
            <p:nvPr/>
          </p:nvSpPr>
          <p:spPr>
            <a:xfrm>
              <a:off x="7315562" y="1098851"/>
              <a:ext cx="1218960" cy="1218960"/>
            </a:xfrm>
            <a:custGeom>
              <a:avLst/>
              <a:gdLst/>
              <a:ahLst/>
              <a:cxnLst/>
              <a:rect l="l" t="t" r="r" b="b"/>
              <a:pathLst>
                <a:path w="78289" h="78289" extrusionOk="0">
                  <a:moveTo>
                    <a:pt x="39134" y="22835"/>
                  </a:moveTo>
                  <a:cubicBezTo>
                    <a:pt x="41240" y="22835"/>
                    <a:pt x="43361" y="23241"/>
                    <a:pt x="45375" y="24074"/>
                  </a:cubicBezTo>
                  <a:cubicBezTo>
                    <a:pt x="51475" y="26586"/>
                    <a:pt x="55454" y="32556"/>
                    <a:pt x="55454" y="39145"/>
                  </a:cubicBezTo>
                  <a:cubicBezTo>
                    <a:pt x="55454" y="48148"/>
                    <a:pt x="48148" y="55455"/>
                    <a:pt x="39145" y="55455"/>
                  </a:cubicBezTo>
                  <a:cubicBezTo>
                    <a:pt x="32555" y="55455"/>
                    <a:pt x="26586" y="51475"/>
                    <a:pt x="24074" y="45375"/>
                  </a:cubicBezTo>
                  <a:cubicBezTo>
                    <a:pt x="21562" y="39308"/>
                    <a:pt x="22932" y="32262"/>
                    <a:pt x="27597" y="27597"/>
                  </a:cubicBezTo>
                  <a:cubicBezTo>
                    <a:pt x="30714" y="24481"/>
                    <a:pt x="34893" y="22835"/>
                    <a:pt x="39134" y="22835"/>
                  </a:cubicBezTo>
                  <a:close/>
                  <a:moveTo>
                    <a:pt x="32621" y="1"/>
                  </a:moveTo>
                  <a:lnTo>
                    <a:pt x="32621" y="7177"/>
                  </a:lnTo>
                  <a:cubicBezTo>
                    <a:pt x="28543" y="8025"/>
                    <a:pt x="24629" y="9624"/>
                    <a:pt x="21171" y="11940"/>
                  </a:cubicBezTo>
                  <a:lnTo>
                    <a:pt x="16082" y="6851"/>
                  </a:lnTo>
                  <a:lnTo>
                    <a:pt x="6851" y="16083"/>
                  </a:lnTo>
                  <a:lnTo>
                    <a:pt x="11940" y="21171"/>
                  </a:lnTo>
                  <a:cubicBezTo>
                    <a:pt x="9624" y="24629"/>
                    <a:pt x="8025" y="28543"/>
                    <a:pt x="7177" y="32621"/>
                  </a:cubicBezTo>
                  <a:lnTo>
                    <a:pt x="1" y="32621"/>
                  </a:lnTo>
                  <a:lnTo>
                    <a:pt x="1" y="45669"/>
                  </a:lnTo>
                  <a:lnTo>
                    <a:pt x="7177" y="45669"/>
                  </a:lnTo>
                  <a:cubicBezTo>
                    <a:pt x="8025" y="49746"/>
                    <a:pt x="9624" y="53661"/>
                    <a:pt x="11940" y="57118"/>
                  </a:cubicBezTo>
                  <a:lnTo>
                    <a:pt x="6851" y="62207"/>
                  </a:lnTo>
                  <a:lnTo>
                    <a:pt x="16082" y="71438"/>
                  </a:lnTo>
                  <a:lnTo>
                    <a:pt x="21171" y="66350"/>
                  </a:lnTo>
                  <a:cubicBezTo>
                    <a:pt x="24629" y="68666"/>
                    <a:pt x="28543" y="70264"/>
                    <a:pt x="32621" y="71112"/>
                  </a:cubicBezTo>
                  <a:lnTo>
                    <a:pt x="32621" y="78289"/>
                  </a:lnTo>
                  <a:lnTo>
                    <a:pt x="45668" y="78289"/>
                  </a:lnTo>
                  <a:lnTo>
                    <a:pt x="45668" y="71112"/>
                  </a:lnTo>
                  <a:cubicBezTo>
                    <a:pt x="49746" y="70264"/>
                    <a:pt x="53660" y="68666"/>
                    <a:pt x="57118" y="66350"/>
                  </a:cubicBezTo>
                  <a:lnTo>
                    <a:pt x="62207" y="71438"/>
                  </a:lnTo>
                  <a:lnTo>
                    <a:pt x="71438" y="62207"/>
                  </a:lnTo>
                  <a:lnTo>
                    <a:pt x="66349" y="57118"/>
                  </a:lnTo>
                  <a:cubicBezTo>
                    <a:pt x="68665" y="53661"/>
                    <a:pt x="70264" y="49746"/>
                    <a:pt x="71112" y="45669"/>
                  </a:cubicBezTo>
                  <a:lnTo>
                    <a:pt x="78288" y="45669"/>
                  </a:lnTo>
                  <a:lnTo>
                    <a:pt x="78288" y="32621"/>
                  </a:lnTo>
                  <a:lnTo>
                    <a:pt x="71112" y="32621"/>
                  </a:lnTo>
                  <a:cubicBezTo>
                    <a:pt x="70264" y="28543"/>
                    <a:pt x="68665" y="24629"/>
                    <a:pt x="66349" y="21171"/>
                  </a:cubicBezTo>
                  <a:lnTo>
                    <a:pt x="71438" y="16083"/>
                  </a:lnTo>
                  <a:lnTo>
                    <a:pt x="62207" y="6851"/>
                  </a:lnTo>
                  <a:lnTo>
                    <a:pt x="57118" y="11940"/>
                  </a:lnTo>
                  <a:cubicBezTo>
                    <a:pt x="53660" y="9624"/>
                    <a:pt x="49746" y="8025"/>
                    <a:pt x="45668" y="7177"/>
                  </a:cubicBezTo>
                  <a:lnTo>
                    <a:pt x="45668" y="1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7213984" y="2419374"/>
              <a:ext cx="355541" cy="152384"/>
            </a:xfrm>
            <a:custGeom>
              <a:avLst/>
              <a:gdLst/>
              <a:ahLst/>
              <a:cxnLst/>
              <a:rect l="l" t="t" r="r" b="b"/>
              <a:pathLst>
                <a:path w="22835" h="9787" extrusionOk="0">
                  <a:moveTo>
                    <a:pt x="1" y="1"/>
                  </a:moveTo>
                  <a:lnTo>
                    <a:pt x="1" y="9787"/>
                  </a:lnTo>
                  <a:lnTo>
                    <a:pt x="22835" y="9787"/>
                  </a:lnTo>
                  <a:lnTo>
                    <a:pt x="22835" y="1"/>
                  </a:lnTo>
                  <a:close/>
                </a:path>
              </a:pathLst>
            </a:custGeom>
            <a:solidFill>
              <a:srgbClr val="4B62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6283022" y="3307176"/>
              <a:ext cx="698875" cy="536854"/>
            </a:xfrm>
            <a:custGeom>
              <a:avLst/>
              <a:gdLst/>
              <a:ahLst/>
              <a:cxnLst/>
              <a:rect l="l" t="t" r="r" b="b"/>
              <a:pathLst>
                <a:path w="44886" h="34480" extrusionOk="0">
                  <a:moveTo>
                    <a:pt x="12722" y="0"/>
                  </a:moveTo>
                  <a:lnTo>
                    <a:pt x="9004" y="5350"/>
                  </a:lnTo>
                  <a:lnTo>
                    <a:pt x="21497" y="14092"/>
                  </a:lnTo>
                  <a:lnTo>
                    <a:pt x="0" y="29130"/>
                  </a:lnTo>
                  <a:lnTo>
                    <a:pt x="3752" y="34479"/>
                  </a:lnTo>
                  <a:lnTo>
                    <a:pt x="27173" y="18072"/>
                  </a:lnTo>
                  <a:lnTo>
                    <a:pt x="39666" y="26814"/>
                  </a:lnTo>
                  <a:lnTo>
                    <a:pt x="43418" y="21464"/>
                  </a:lnTo>
                  <a:lnTo>
                    <a:pt x="32849" y="14092"/>
                  </a:lnTo>
                  <a:lnTo>
                    <a:pt x="44885" y="5676"/>
                  </a:lnTo>
                  <a:lnTo>
                    <a:pt x="41134" y="326"/>
                  </a:lnTo>
                  <a:lnTo>
                    <a:pt x="27173" y="10112"/>
                  </a:lnTo>
                  <a:lnTo>
                    <a:pt x="127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5"/>
            <p:cNvSpPr/>
            <p:nvPr/>
          </p:nvSpPr>
          <p:spPr>
            <a:xfrm>
              <a:off x="6807669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" y="0"/>
                  </a:moveTo>
                  <a:lnTo>
                    <a:pt x="19573" y="58716"/>
                  </a:lnTo>
                  <a:lnTo>
                    <a:pt x="26097" y="58716"/>
                  </a:lnTo>
                  <a:lnTo>
                    <a:pt x="143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5"/>
            <p:cNvSpPr/>
            <p:nvPr/>
          </p:nvSpPr>
          <p:spPr>
            <a:xfrm>
              <a:off x="6198197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1744" y="0"/>
                  </a:moveTo>
                  <a:lnTo>
                    <a:pt x="1" y="58716"/>
                  </a:lnTo>
                  <a:lnTo>
                    <a:pt x="6525" y="58716"/>
                  </a:lnTo>
                  <a:lnTo>
                    <a:pt x="260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6198197" y="2267006"/>
              <a:ext cx="1371328" cy="1015802"/>
            </a:xfrm>
            <a:custGeom>
              <a:avLst/>
              <a:gdLst/>
              <a:ahLst/>
              <a:cxnLst/>
              <a:rect l="l" t="t" r="r" b="b"/>
              <a:pathLst>
                <a:path w="88075" h="65241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lnTo>
                    <a:pt x="1" y="39144"/>
                  </a:lnTo>
                  <a:cubicBezTo>
                    <a:pt x="1" y="53562"/>
                    <a:pt x="11679" y="65240"/>
                    <a:pt x="26097" y="65240"/>
                  </a:cubicBezTo>
                  <a:lnTo>
                    <a:pt x="88075" y="65240"/>
                  </a:lnTo>
                  <a:lnTo>
                    <a:pt x="88075" y="48930"/>
                  </a:lnTo>
                  <a:lnTo>
                    <a:pt x="32621" y="48930"/>
                  </a:lnTo>
                  <a:cubicBezTo>
                    <a:pt x="23618" y="48930"/>
                    <a:pt x="16311" y="41624"/>
                    <a:pt x="16311" y="32621"/>
                  </a:cubicBezTo>
                  <a:lnTo>
                    <a:pt x="16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6706090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78289" y="75026"/>
                  </a:lnTo>
                  <a:lnTo>
                    <a:pt x="84812" y="75026"/>
                  </a:lnTo>
                  <a:lnTo>
                    <a:pt x="97860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7925034" y="3841476"/>
              <a:ext cx="507909" cy="203173"/>
            </a:xfrm>
            <a:custGeom>
              <a:avLst/>
              <a:gdLst/>
              <a:ahLst/>
              <a:cxnLst/>
              <a:rect l="l" t="t" r="r" b="b"/>
              <a:pathLst>
                <a:path w="32621" h="13049" extrusionOk="0">
                  <a:moveTo>
                    <a:pt x="19572" y="0"/>
                  </a:moveTo>
                  <a:lnTo>
                    <a:pt x="6524" y="6524"/>
                  </a:lnTo>
                  <a:lnTo>
                    <a:pt x="1" y="6524"/>
                  </a:lnTo>
                  <a:lnTo>
                    <a:pt x="1" y="13048"/>
                  </a:lnTo>
                  <a:lnTo>
                    <a:pt x="32620" y="13048"/>
                  </a:lnTo>
                  <a:lnTo>
                    <a:pt x="32620" y="6524"/>
                  </a:lnTo>
                  <a:lnTo>
                    <a:pt x="19572" y="0"/>
                  </a:lnTo>
                  <a:close/>
                </a:path>
              </a:pathLst>
            </a:custGeom>
            <a:solidFill>
              <a:srgbClr val="794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6283022" y="1962270"/>
              <a:ext cx="1184924" cy="812645"/>
            </a:xfrm>
            <a:custGeom>
              <a:avLst/>
              <a:gdLst/>
              <a:ahLst/>
              <a:cxnLst/>
              <a:rect l="l" t="t" r="r" b="b"/>
              <a:pathLst>
                <a:path w="76103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55715" y="29359"/>
                  </a:lnTo>
                  <a:lnTo>
                    <a:pt x="76103" y="29359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6283022" y="1962270"/>
              <a:ext cx="945706" cy="812645"/>
            </a:xfrm>
            <a:custGeom>
              <a:avLst/>
              <a:gdLst/>
              <a:ahLst/>
              <a:cxnLst/>
              <a:rect l="l" t="t" r="r" b="b"/>
              <a:pathLst>
                <a:path w="60739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6756880" y="2571742"/>
              <a:ext cx="2387115" cy="203173"/>
            </a:xfrm>
            <a:custGeom>
              <a:avLst/>
              <a:gdLst/>
              <a:ahLst/>
              <a:cxnLst/>
              <a:rect l="l" t="t" r="r" b="b"/>
              <a:pathLst>
                <a:path w="153315" h="13049" extrusionOk="0">
                  <a:moveTo>
                    <a:pt x="1" y="1"/>
                  </a:moveTo>
                  <a:lnTo>
                    <a:pt x="1" y="13049"/>
                  </a:lnTo>
                  <a:lnTo>
                    <a:pt x="153314" y="13049"/>
                  </a:lnTo>
                  <a:lnTo>
                    <a:pt x="153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6381051" y="2302942"/>
              <a:ext cx="141718" cy="131302"/>
            </a:xfrm>
            <a:custGeom>
              <a:avLst/>
              <a:gdLst/>
              <a:ahLst/>
              <a:cxnLst/>
              <a:rect l="l" t="t" r="r" b="b"/>
              <a:pathLst>
                <a:path w="9102" h="8433" extrusionOk="0">
                  <a:moveTo>
                    <a:pt x="3605" y="1"/>
                  </a:moveTo>
                  <a:cubicBezTo>
                    <a:pt x="2773" y="1"/>
                    <a:pt x="1941" y="319"/>
                    <a:pt x="1305" y="955"/>
                  </a:cubicBezTo>
                  <a:cubicBezTo>
                    <a:pt x="0" y="2227"/>
                    <a:pt x="0" y="4282"/>
                    <a:pt x="1305" y="5554"/>
                  </a:cubicBezTo>
                  <a:lnTo>
                    <a:pt x="3197" y="7479"/>
                  </a:lnTo>
                  <a:cubicBezTo>
                    <a:pt x="3833" y="8115"/>
                    <a:pt x="4665" y="8433"/>
                    <a:pt x="5501" y="8433"/>
                  </a:cubicBezTo>
                  <a:cubicBezTo>
                    <a:pt x="6337" y="8433"/>
                    <a:pt x="7176" y="8115"/>
                    <a:pt x="7829" y="7479"/>
                  </a:cubicBezTo>
                  <a:cubicBezTo>
                    <a:pt x="9101" y="6206"/>
                    <a:pt x="9101" y="4151"/>
                    <a:pt x="7829" y="2847"/>
                  </a:cubicBezTo>
                  <a:lnTo>
                    <a:pt x="5904" y="955"/>
                  </a:lnTo>
                  <a:cubicBezTo>
                    <a:pt x="5268" y="319"/>
                    <a:pt x="4436" y="1"/>
                    <a:pt x="3605" y="1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6498371" y="2115152"/>
              <a:ext cx="176766" cy="166724"/>
            </a:xfrm>
            <a:custGeom>
              <a:avLst/>
              <a:gdLst/>
              <a:ahLst/>
              <a:cxnLst/>
              <a:rect l="l" t="t" r="r" b="b"/>
              <a:pathLst>
                <a:path w="11353" h="10708" extrusionOk="0">
                  <a:moveTo>
                    <a:pt x="3601" y="0"/>
                  </a:moveTo>
                  <a:cubicBezTo>
                    <a:pt x="2765" y="0"/>
                    <a:pt x="1925" y="327"/>
                    <a:pt x="1272" y="979"/>
                  </a:cubicBezTo>
                  <a:cubicBezTo>
                    <a:pt x="0" y="2251"/>
                    <a:pt x="0" y="4306"/>
                    <a:pt x="1272" y="5578"/>
                  </a:cubicBezTo>
                  <a:lnTo>
                    <a:pt x="5448" y="9754"/>
                  </a:lnTo>
                  <a:cubicBezTo>
                    <a:pt x="6084" y="10390"/>
                    <a:pt x="6916" y="10708"/>
                    <a:pt x="7752" y="10708"/>
                  </a:cubicBezTo>
                  <a:cubicBezTo>
                    <a:pt x="8587" y="10708"/>
                    <a:pt x="9427" y="10390"/>
                    <a:pt x="10080" y="9754"/>
                  </a:cubicBezTo>
                  <a:cubicBezTo>
                    <a:pt x="11352" y="8481"/>
                    <a:pt x="11352" y="6426"/>
                    <a:pt x="10080" y="5122"/>
                  </a:cubicBezTo>
                  <a:lnTo>
                    <a:pt x="5904" y="979"/>
                  </a:lnTo>
                  <a:cubicBezTo>
                    <a:pt x="5268" y="327"/>
                    <a:pt x="4437" y="0"/>
                    <a:pt x="3601" y="0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6655301" y="1809902"/>
              <a:ext cx="203173" cy="304752"/>
            </a:xfrm>
            <a:custGeom>
              <a:avLst/>
              <a:gdLst/>
              <a:ahLst/>
              <a:cxnLst/>
              <a:rect l="l" t="t" r="r" b="b"/>
              <a:pathLst>
                <a:path w="13049" h="19573" extrusionOk="0">
                  <a:moveTo>
                    <a:pt x="1" y="1"/>
                  </a:moveTo>
                  <a:lnTo>
                    <a:pt x="1" y="13049"/>
                  </a:lnTo>
                  <a:lnTo>
                    <a:pt x="6525" y="19573"/>
                  </a:lnTo>
                  <a:lnTo>
                    <a:pt x="13049" y="13049"/>
                  </a:lnTo>
                  <a:lnTo>
                    <a:pt x="13049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6502933" y="2267006"/>
              <a:ext cx="761856" cy="304752"/>
            </a:xfrm>
            <a:custGeom>
              <a:avLst/>
              <a:gdLst/>
              <a:ahLst/>
              <a:cxnLst/>
              <a:rect l="l" t="t" r="r" b="b"/>
              <a:pathLst>
                <a:path w="48931" h="19573" extrusionOk="0">
                  <a:moveTo>
                    <a:pt x="9787" y="1"/>
                  </a:moveTo>
                  <a:lnTo>
                    <a:pt x="1" y="9787"/>
                  </a:lnTo>
                  <a:lnTo>
                    <a:pt x="5970" y="15756"/>
                  </a:lnTo>
                  <a:cubicBezTo>
                    <a:pt x="8417" y="18203"/>
                    <a:pt x="11744" y="19573"/>
                    <a:pt x="15202" y="19573"/>
                  </a:cubicBezTo>
                  <a:lnTo>
                    <a:pt x="48931" y="19573"/>
                  </a:lnTo>
                  <a:lnTo>
                    <a:pt x="48931" y="16311"/>
                  </a:lnTo>
                  <a:cubicBezTo>
                    <a:pt x="48931" y="10896"/>
                    <a:pt x="44560" y="6525"/>
                    <a:pt x="39145" y="6525"/>
                  </a:cubicBezTo>
                  <a:lnTo>
                    <a:pt x="16311" y="6525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5"/>
            <p:cNvSpPr/>
            <p:nvPr/>
          </p:nvSpPr>
          <p:spPr>
            <a:xfrm>
              <a:off x="7518720" y="2063849"/>
              <a:ext cx="457120" cy="507909"/>
            </a:xfrm>
            <a:custGeom>
              <a:avLst/>
              <a:gdLst/>
              <a:ahLst/>
              <a:cxnLst/>
              <a:rect l="l" t="t" r="r" b="b"/>
              <a:pathLst>
                <a:path w="29359" h="32621" extrusionOk="0">
                  <a:moveTo>
                    <a:pt x="6525" y="1"/>
                  </a:moveTo>
                  <a:lnTo>
                    <a:pt x="1" y="32621"/>
                  </a:lnTo>
                  <a:lnTo>
                    <a:pt x="22835" y="32621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5"/>
            <p:cNvSpPr/>
            <p:nvPr/>
          </p:nvSpPr>
          <p:spPr>
            <a:xfrm>
              <a:off x="6401354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84813" y="75026"/>
                  </a:lnTo>
                  <a:lnTo>
                    <a:pt x="97861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7721877" y="3841476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3049" y="0"/>
                  </a:moveTo>
                  <a:lnTo>
                    <a:pt x="1" y="6524"/>
                  </a:lnTo>
                  <a:lnTo>
                    <a:pt x="1" y="13048"/>
                  </a:lnTo>
                  <a:lnTo>
                    <a:pt x="26096" y="13048"/>
                  </a:lnTo>
                  <a:lnTo>
                    <a:pt x="26096" y="6524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8128192" y="1555955"/>
              <a:ext cx="1015802" cy="660277"/>
            </a:xfrm>
            <a:custGeom>
              <a:avLst/>
              <a:gdLst/>
              <a:ahLst/>
              <a:cxnLst/>
              <a:rect l="l" t="t" r="r" b="b"/>
              <a:pathLst>
                <a:path w="65241" h="42407" extrusionOk="0">
                  <a:moveTo>
                    <a:pt x="0" y="1"/>
                  </a:moveTo>
                  <a:lnTo>
                    <a:pt x="0" y="42407"/>
                  </a:lnTo>
                  <a:lnTo>
                    <a:pt x="65240" y="42407"/>
                  </a:lnTo>
                  <a:lnTo>
                    <a:pt x="65240" y="1"/>
                  </a:lnTo>
                  <a:close/>
                </a:path>
              </a:pathLst>
            </a:custGeom>
            <a:solidFill>
              <a:srgbClr val="809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8178981" y="1962270"/>
              <a:ext cx="609488" cy="609488"/>
            </a:xfrm>
            <a:custGeom>
              <a:avLst/>
              <a:gdLst/>
              <a:ahLst/>
              <a:cxnLst/>
              <a:rect l="l" t="t" r="r" b="b"/>
              <a:pathLst>
                <a:path w="39145" h="39145" extrusionOk="0">
                  <a:moveTo>
                    <a:pt x="22834" y="1"/>
                  </a:moveTo>
                  <a:lnTo>
                    <a:pt x="22834" y="29359"/>
                  </a:lnTo>
                  <a:lnTo>
                    <a:pt x="0" y="29359"/>
                  </a:lnTo>
                  <a:lnTo>
                    <a:pt x="0" y="39145"/>
                  </a:lnTo>
                  <a:lnTo>
                    <a:pt x="39144" y="39145"/>
                  </a:lnTo>
                  <a:lnTo>
                    <a:pt x="39144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848371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26096" y="13048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863608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6524" y="13048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833134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6" y="0"/>
                  </a:moveTo>
                  <a:lnTo>
                    <a:pt x="0" y="68502"/>
                  </a:lnTo>
                  <a:lnTo>
                    <a:pt x="9786" y="68502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8686875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0" y="0"/>
                  </a:moveTo>
                  <a:lnTo>
                    <a:pt x="13048" y="68502"/>
                  </a:lnTo>
                  <a:lnTo>
                    <a:pt x="22834" y="68502"/>
                  </a:lnTo>
                  <a:lnTo>
                    <a:pt x="13048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696003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26097" y="13048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711240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6525" y="13048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680766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7" y="0"/>
                  </a:moveTo>
                  <a:lnTo>
                    <a:pt x="1" y="68502"/>
                  </a:lnTo>
                  <a:lnTo>
                    <a:pt x="9787" y="68502"/>
                  </a:lnTo>
                  <a:lnTo>
                    <a:pt x="22835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7163194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1" y="0"/>
                  </a:moveTo>
                  <a:lnTo>
                    <a:pt x="13049" y="68502"/>
                  </a:lnTo>
                  <a:lnTo>
                    <a:pt x="22835" y="68502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6706090" y="1809902"/>
              <a:ext cx="152384" cy="203173"/>
            </a:xfrm>
            <a:custGeom>
              <a:avLst/>
              <a:gdLst/>
              <a:ahLst/>
              <a:cxnLst/>
              <a:rect l="l" t="t" r="r" b="b"/>
              <a:pathLst>
                <a:path w="9787" h="13049" extrusionOk="0">
                  <a:moveTo>
                    <a:pt x="1" y="1"/>
                  </a:moveTo>
                  <a:lnTo>
                    <a:pt x="1" y="6525"/>
                  </a:lnTo>
                  <a:cubicBezTo>
                    <a:pt x="1" y="10113"/>
                    <a:pt x="2937" y="13049"/>
                    <a:pt x="6525" y="13049"/>
                  </a:cubicBezTo>
                  <a:lnTo>
                    <a:pt x="9787" y="13049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6502933" y="1505166"/>
              <a:ext cx="304752" cy="304752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cubicBezTo>
                    <a:pt x="1" y="15202"/>
                    <a:pt x="4372" y="19573"/>
                    <a:pt x="9787" y="19573"/>
                  </a:cubicBezTo>
                  <a:cubicBezTo>
                    <a:pt x="15202" y="19573"/>
                    <a:pt x="19573" y="15202"/>
                    <a:pt x="19573" y="9787"/>
                  </a:cubicBezTo>
                  <a:cubicBezTo>
                    <a:pt x="19573" y="4372"/>
                    <a:pt x="15202" y="1"/>
                    <a:pt x="9787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6655301" y="1606745"/>
              <a:ext cx="203173" cy="203173"/>
            </a:xfrm>
            <a:custGeom>
              <a:avLst/>
              <a:gdLst/>
              <a:ahLst/>
              <a:cxnLst/>
              <a:rect l="l" t="t" r="r" b="b"/>
              <a:pathLst>
                <a:path w="13049" h="13049" extrusionOk="0">
                  <a:moveTo>
                    <a:pt x="6525" y="1"/>
                  </a:moveTo>
                  <a:cubicBezTo>
                    <a:pt x="2937" y="1"/>
                    <a:pt x="1" y="2937"/>
                    <a:pt x="1" y="6525"/>
                  </a:cubicBezTo>
                  <a:lnTo>
                    <a:pt x="1" y="13049"/>
                  </a:lnTo>
                  <a:lnTo>
                    <a:pt x="13049" y="13049"/>
                  </a:lnTo>
                  <a:lnTo>
                    <a:pt x="13049" y="6525"/>
                  </a:lnTo>
                  <a:cubicBezTo>
                    <a:pt x="13049" y="2937"/>
                    <a:pt x="10113" y="1"/>
                    <a:pt x="6525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6655301" y="1708323"/>
              <a:ext cx="203173" cy="253962"/>
            </a:xfrm>
            <a:custGeom>
              <a:avLst/>
              <a:gdLst/>
              <a:ahLst/>
              <a:cxnLst/>
              <a:rect l="l" t="t" r="r" b="b"/>
              <a:pathLst>
                <a:path w="13049" h="16311" extrusionOk="0">
                  <a:moveTo>
                    <a:pt x="3263" y="1"/>
                  </a:moveTo>
                  <a:lnTo>
                    <a:pt x="1" y="3263"/>
                  </a:lnTo>
                  <a:lnTo>
                    <a:pt x="1" y="9787"/>
                  </a:lnTo>
                  <a:cubicBezTo>
                    <a:pt x="1" y="13375"/>
                    <a:pt x="2937" y="16311"/>
                    <a:pt x="6525" y="16311"/>
                  </a:cubicBezTo>
                  <a:cubicBezTo>
                    <a:pt x="10113" y="16311"/>
                    <a:pt x="13049" y="13375"/>
                    <a:pt x="13049" y="9787"/>
                  </a:cubicBezTo>
                  <a:lnTo>
                    <a:pt x="13049" y="3263"/>
                  </a:lnTo>
                  <a:lnTo>
                    <a:pt x="11124" y="3263"/>
                  </a:lnTo>
                  <a:cubicBezTo>
                    <a:pt x="8188" y="3263"/>
                    <a:pt x="5350" y="2088"/>
                    <a:pt x="3263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9" name="Google Shape;839;p35"/>
          <p:cNvGrpSpPr/>
          <p:nvPr/>
        </p:nvGrpSpPr>
        <p:grpSpPr>
          <a:xfrm>
            <a:off x="2443733" y="1013624"/>
            <a:ext cx="95400" cy="3116250"/>
            <a:chOff x="4524300" y="1013625"/>
            <a:chExt cx="95400" cy="3116250"/>
          </a:xfrm>
        </p:grpSpPr>
        <p:sp>
          <p:nvSpPr>
            <p:cNvPr id="840" name="Google Shape;840;p3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750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SISTEM KOMPUTER</a:t>
            </a:r>
            <a:endParaRPr dirty="0"/>
          </a:p>
        </p:txBody>
      </p:sp>
      <p:sp>
        <p:nvSpPr>
          <p:cNvPr id="855" name="Google Shape;855;p36"/>
          <p:cNvSpPr/>
          <p:nvPr/>
        </p:nvSpPr>
        <p:spPr>
          <a:xfrm>
            <a:off x="4866538" y="1980781"/>
            <a:ext cx="274200" cy="273900"/>
          </a:xfrm>
          <a:prstGeom prst="ellipse">
            <a:avLst/>
          </a:prstGeom>
          <a:solidFill>
            <a:srgbClr val="878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56" name="Google Shape;856;p36"/>
          <p:cNvSpPr/>
          <p:nvPr/>
        </p:nvSpPr>
        <p:spPr>
          <a:xfrm>
            <a:off x="4911694" y="3573526"/>
            <a:ext cx="274200" cy="273900"/>
          </a:xfrm>
          <a:prstGeom prst="ellipse">
            <a:avLst/>
          </a:prstGeom>
          <a:solidFill>
            <a:srgbClr val="9154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57" name="Google Shape;857;p36"/>
          <p:cNvSpPr/>
          <p:nvPr/>
        </p:nvSpPr>
        <p:spPr>
          <a:xfrm>
            <a:off x="4889116" y="749279"/>
            <a:ext cx="274200" cy="27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858" name="Google Shape;858;p36" title="Gráfico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915" y="1265100"/>
            <a:ext cx="4267482" cy="256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85;p34">
            <a:extLst>
              <a:ext uri="{FF2B5EF4-FFF2-40B4-BE49-F238E27FC236}">
                <a16:creationId xmlns:a16="http://schemas.microsoft.com/office/drawing/2014/main" id="{84D14F95-C3E8-B674-6537-7848664240EC}"/>
              </a:ext>
            </a:extLst>
          </p:cNvPr>
          <p:cNvSpPr txBox="1">
            <a:spLocks/>
          </p:cNvSpPr>
          <p:nvPr/>
        </p:nvSpPr>
        <p:spPr>
          <a:xfrm>
            <a:off x="5202751" y="520122"/>
            <a:ext cx="3500978" cy="5672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sz="1800" dirty="0" err="1">
                <a:solidFill>
                  <a:schemeClr val="accent2"/>
                </a:solidFill>
              </a:rPr>
              <a:t>Perangkat</a:t>
            </a:r>
            <a:r>
              <a:rPr lang="en-ID" sz="1800" dirty="0">
                <a:solidFill>
                  <a:schemeClr val="accent2"/>
                </a:solidFill>
              </a:rPr>
              <a:t> </a:t>
            </a:r>
            <a:r>
              <a:rPr lang="en-ID" sz="1800" dirty="0" err="1">
                <a:solidFill>
                  <a:schemeClr val="accent2"/>
                </a:solidFill>
              </a:rPr>
              <a:t>Keras</a:t>
            </a:r>
            <a:r>
              <a:rPr lang="en-ID" sz="1800" dirty="0">
                <a:solidFill>
                  <a:schemeClr val="accent2"/>
                </a:solidFill>
              </a:rPr>
              <a:t> (Hardware)</a:t>
            </a:r>
          </a:p>
        </p:txBody>
      </p:sp>
      <p:sp>
        <p:nvSpPr>
          <p:cNvPr id="3" name="Google Shape;887;p38">
            <a:extLst>
              <a:ext uri="{FF2B5EF4-FFF2-40B4-BE49-F238E27FC236}">
                <a16:creationId xmlns:a16="http://schemas.microsoft.com/office/drawing/2014/main" id="{DBB68B22-FE5D-EE12-FF6D-0655CE8205C5}"/>
              </a:ext>
            </a:extLst>
          </p:cNvPr>
          <p:cNvSpPr txBox="1">
            <a:spLocks/>
          </p:cNvSpPr>
          <p:nvPr/>
        </p:nvSpPr>
        <p:spPr>
          <a:xfrm>
            <a:off x="5202751" y="1011099"/>
            <a:ext cx="3771697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sz="1200" dirty="0" err="1">
                <a:solidFill>
                  <a:schemeClr val="bg1"/>
                </a:solidFill>
              </a:rPr>
              <a:t>adalah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komponen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fisik</a:t>
            </a:r>
            <a:r>
              <a:rPr lang="en-ID" sz="1200" dirty="0">
                <a:solidFill>
                  <a:schemeClr val="bg1"/>
                </a:solidFill>
              </a:rPr>
              <a:t> pada </a:t>
            </a:r>
            <a:r>
              <a:rPr lang="en-ID" sz="1200" dirty="0" err="1">
                <a:solidFill>
                  <a:schemeClr val="bg1"/>
                </a:solidFill>
              </a:rPr>
              <a:t>komputer</a:t>
            </a:r>
            <a:r>
              <a:rPr lang="en-ID" sz="1200" dirty="0">
                <a:solidFill>
                  <a:schemeClr val="bg1"/>
                </a:solidFill>
              </a:rPr>
              <a:t> yang </a:t>
            </a:r>
            <a:r>
              <a:rPr lang="en-ID" sz="1200" dirty="0" err="1">
                <a:solidFill>
                  <a:schemeClr val="bg1"/>
                </a:solidFill>
              </a:rPr>
              <a:t>dapat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disentuh</a:t>
            </a:r>
            <a:r>
              <a:rPr lang="en-ID" sz="1200" dirty="0">
                <a:solidFill>
                  <a:schemeClr val="bg1"/>
                </a:solidFill>
              </a:rPr>
              <a:t>, </a:t>
            </a:r>
            <a:r>
              <a:rPr lang="en-ID" sz="1200" dirty="0" err="1">
                <a:solidFill>
                  <a:schemeClr val="bg1"/>
                </a:solidFill>
              </a:rPr>
              <a:t>dilihat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atau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dipindahkan</a:t>
            </a:r>
            <a:r>
              <a:rPr lang="en-ID" sz="1200" dirty="0">
                <a:solidFill>
                  <a:schemeClr val="bg1"/>
                </a:solidFill>
              </a:rPr>
              <a:t>. </a:t>
            </a:r>
            <a:r>
              <a:rPr lang="en-ID" sz="1200" dirty="0" err="1">
                <a:solidFill>
                  <a:schemeClr val="bg1"/>
                </a:solidFill>
              </a:rPr>
              <a:t>Contoh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perangkat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keras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ialah</a:t>
            </a:r>
            <a:r>
              <a:rPr lang="en-ID" sz="1200" dirty="0">
                <a:solidFill>
                  <a:schemeClr val="bg1"/>
                </a:solidFill>
              </a:rPr>
              <a:t> mouse, </a:t>
            </a:r>
            <a:r>
              <a:rPr lang="en-ID" sz="1200" dirty="0" err="1">
                <a:solidFill>
                  <a:schemeClr val="bg1"/>
                </a:solidFill>
              </a:rPr>
              <a:t>harddisk</a:t>
            </a:r>
            <a:r>
              <a:rPr lang="en-ID" sz="1200" dirty="0">
                <a:solidFill>
                  <a:schemeClr val="bg1"/>
                </a:solidFill>
              </a:rPr>
              <a:t>, processor, RAM, printer, scanner </a:t>
            </a:r>
            <a:r>
              <a:rPr lang="en-ID" sz="1200" dirty="0" err="1">
                <a:solidFill>
                  <a:schemeClr val="bg1"/>
                </a:solidFill>
              </a:rPr>
              <a:t>dll</a:t>
            </a:r>
            <a:r>
              <a:rPr lang="en-ID" sz="1200" dirty="0">
                <a:solidFill>
                  <a:schemeClr val="bg1"/>
                </a:solidFill>
              </a:rPr>
              <a:t>. 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Google Shape;785;p34">
            <a:extLst>
              <a:ext uri="{FF2B5EF4-FFF2-40B4-BE49-F238E27FC236}">
                <a16:creationId xmlns:a16="http://schemas.microsoft.com/office/drawing/2014/main" id="{40FE4DA8-F473-9F02-3311-AB7B7DA9EFB4}"/>
              </a:ext>
            </a:extLst>
          </p:cNvPr>
          <p:cNvSpPr txBox="1">
            <a:spLocks/>
          </p:cNvSpPr>
          <p:nvPr/>
        </p:nvSpPr>
        <p:spPr>
          <a:xfrm>
            <a:off x="5180173" y="1761614"/>
            <a:ext cx="3500978" cy="5672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sz="1800" dirty="0" err="1">
                <a:solidFill>
                  <a:schemeClr val="accent2"/>
                </a:solidFill>
              </a:rPr>
              <a:t>Perangkat</a:t>
            </a:r>
            <a:r>
              <a:rPr lang="en-ID" sz="1800" dirty="0">
                <a:solidFill>
                  <a:schemeClr val="accent2"/>
                </a:solidFill>
              </a:rPr>
              <a:t> </a:t>
            </a:r>
            <a:r>
              <a:rPr lang="en-ID" sz="1800" dirty="0" err="1">
                <a:solidFill>
                  <a:schemeClr val="accent2"/>
                </a:solidFill>
              </a:rPr>
              <a:t>Lunak</a:t>
            </a:r>
            <a:r>
              <a:rPr lang="en-ID" sz="1800" dirty="0">
                <a:solidFill>
                  <a:schemeClr val="accent2"/>
                </a:solidFill>
              </a:rPr>
              <a:t> (Software)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BD1594-5A9D-33B0-63CA-01112CD054EB}"/>
              </a:ext>
            </a:extLst>
          </p:cNvPr>
          <p:cNvSpPr txBox="1"/>
          <p:nvPr/>
        </p:nvSpPr>
        <p:spPr>
          <a:xfrm>
            <a:off x="5180173" y="2279124"/>
            <a:ext cx="387908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dirty="0">
                <a:solidFill>
                  <a:schemeClr val="bg1"/>
                </a:solidFill>
              </a:rPr>
              <a:t>Jika </a:t>
            </a:r>
            <a:r>
              <a:rPr lang="en-ID" sz="1200" dirty="0" err="1">
                <a:solidFill>
                  <a:schemeClr val="bg1"/>
                </a:solidFill>
              </a:rPr>
              <a:t>sebuah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sistem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komputer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diibaratkan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manusia</a:t>
            </a:r>
            <a:r>
              <a:rPr lang="en-ID" sz="1200" dirty="0">
                <a:solidFill>
                  <a:schemeClr val="bg1"/>
                </a:solidFill>
              </a:rPr>
              <a:t>, </a:t>
            </a:r>
            <a:r>
              <a:rPr lang="en-ID" sz="1200" dirty="0" err="1">
                <a:solidFill>
                  <a:schemeClr val="bg1"/>
                </a:solidFill>
              </a:rPr>
              <a:t>perangkat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keras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adalah</a:t>
            </a:r>
            <a:r>
              <a:rPr lang="en-ID" sz="1200" dirty="0">
                <a:solidFill>
                  <a:schemeClr val="bg1"/>
                </a:solidFill>
              </a:rPr>
              <a:t> “</a:t>
            </a:r>
            <a:r>
              <a:rPr lang="en-ID" sz="1200" dirty="0" err="1">
                <a:solidFill>
                  <a:schemeClr val="bg1"/>
                </a:solidFill>
              </a:rPr>
              <a:t>otak</a:t>
            </a:r>
            <a:r>
              <a:rPr lang="en-ID" sz="1200" dirty="0">
                <a:solidFill>
                  <a:schemeClr val="bg1"/>
                </a:solidFill>
              </a:rPr>
              <a:t>” dan </a:t>
            </a:r>
            <a:r>
              <a:rPr lang="en-ID" sz="1200" dirty="0" err="1">
                <a:solidFill>
                  <a:schemeClr val="bg1"/>
                </a:solidFill>
              </a:rPr>
              <a:t>perangkat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lunak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adalah</a:t>
            </a:r>
            <a:r>
              <a:rPr lang="en-ID" sz="1200" dirty="0">
                <a:solidFill>
                  <a:schemeClr val="bg1"/>
                </a:solidFill>
              </a:rPr>
              <a:t> “</a:t>
            </a:r>
            <a:r>
              <a:rPr lang="en-ID" sz="1200" dirty="0" err="1">
                <a:solidFill>
                  <a:schemeClr val="bg1"/>
                </a:solidFill>
              </a:rPr>
              <a:t>pikiran</a:t>
            </a:r>
            <a:r>
              <a:rPr lang="en-ID" sz="1200" dirty="0">
                <a:solidFill>
                  <a:schemeClr val="bg1"/>
                </a:solidFill>
              </a:rPr>
              <a:t>”. </a:t>
            </a:r>
            <a:r>
              <a:rPr lang="en-ID" sz="1200" dirty="0" err="1">
                <a:solidFill>
                  <a:schemeClr val="bg1"/>
                </a:solidFill>
              </a:rPr>
              <a:t>Contoh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perangkat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lunak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ialah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sistem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operasi</a:t>
            </a:r>
            <a:r>
              <a:rPr lang="en-ID" sz="1200" dirty="0">
                <a:solidFill>
                  <a:schemeClr val="bg1"/>
                </a:solidFill>
              </a:rPr>
              <a:t>, </a:t>
            </a:r>
            <a:r>
              <a:rPr lang="en-ID" sz="1200" dirty="0" err="1">
                <a:solidFill>
                  <a:schemeClr val="bg1"/>
                </a:solidFill>
              </a:rPr>
              <a:t>aplikasi</a:t>
            </a:r>
            <a:r>
              <a:rPr lang="en-ID" sz="1200" dirty="0">
                <a:solidFill>
                  <a:schemeClr val="bg1"/>
                </a:solidFill>
              </a:rPr>
              <a:t> (app), </a:t>
            </a:r>
            <a:r>
              <a:rPr lang="en-ID" sz="1200" dirty="0" err="1">
                <a:solidFill>
                  <a:schemeClr val="bg1"/>
                </a:solidFill>
              </a:rPr>
              <a:t>dll</a:t>
            </a:r>
            <a:r>
              <a:rPr lang="en-ID" sz="1200" dirty="0">
                <a:solidFill>
                  <a:schemeClr val="bg1"/>
                </a:solidFill>
              </a:rPr>
              <a:t>. </a:t>
            </a:r>
            <a:r>
              <a:rPr lang="en-ID" sz="1200" dirty="0" err="1">
                <a:solidFill>
                  <a:schemeClr val="bg1"/>
                </a:solidFill>
              </a:rPr>
              <a:t>Sistem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operasi</a:t>
            </a:r>
            <a:r>
              <a:rPr lang="en-ID" sz="1200" dirty="0">
                <a:solidFill>
                  <a:schemeClr val="bg1"/>
                </a:solidFill>
              </a:rPr>
              <a:t> yang </a:t>
            </a:r>
            <a:r>
              <a:rPr lang="en-ID" sz="1200" dirty="0" err="1">
                <a:solidFill>
                  <a:schemeClr val="bg1"/>
                </a:solidFill>
              </a:rPr>
              <a:t>banyak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dipakai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saat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ini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ialah</a:t>
            </a:r>
            <a:r>
              <a:rPr lang="en-ID" sz="1200" dirty="0">
                <a:solidFill>
                  <a:schemeClr val="bg1"/>
                </a:solidFill>
              </a:rPr>
              <a:t> MS Windows, MacOS, dan Linux</a:t>
            </a:r>
          </a:p>
        </p:txBody>
      </p:sp>
      <p:sp>
        <p:nvSpPr>
          <p:cNvPr id="7" name="Google Shape;785;p34">
            <a:extLst>
              <a:ext uri="{FF2B5EF4-FFF2-40B4-BE49-F238E27FC236}">
                <a16:creationId xmlns:a16="http://schemas.microsoft.com/office/drawing/2014/main" id="{EEC8B742-0796-D96D-7D77-817CEF5C759A}"/>
              </a:ext>
            </a:extLst>
          </p:cNvPr>
          <p:cNvSpPr txBox="1">
            <a:spLocks/>
          </p:cNvSpPr>
          <p:nvPr/>
        </p:nvSpPr>
        <p:spPr>
          <a:xfrm>
            <a:off x="5202751" y="3364052"/>
            <a:ext cx="3500978" cy="5672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sz="1800" dirty="0" err="1">
                <a:solidFill>
                  <a:schemeClr val="accent2"/>
                </a:solidFill>
              </a:rPr>
              <a:t>Pengguna</a:t>
            </a:r>
            <a:endParaRPr lang="en-ID" sz="18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8F1F15-9066-4568-3121-AFD83199DCA4}"/>
              </a:ext>
            </a:extLst>
          </p:cNvPr>
          <p:cNvSpPr txBox="1"/>
          <p:nvPr/>
        </p:nvSpPr>
        <p:spPr>
          <a:xfrm>
            <a:off x="5202751" y="3912927"/>
            <a:ext cx="38337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>
                <a:solidFill>
                  <a:schemeClr val="bg1"/>
                </a:solidFill>
              </a:rPr>
              <a:t>Pengguna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adalah</a:t>
            </a:r>
            <a:r>
              <a:rPr lang="en-ID" dirty="0">
                <a:solidFill>
                  <a:schemeClr val="bg1"/>
                </a:solidFill>
              </a:rPr>
              <a:t> orang yang </a:t>
            </a:r>
            <a:r>
              <a:rPr lang="en-ID" dirty="0" err="1">
                <a:solidFill>
                  <a:schemeClr val="bg1"/>
                </a:solidFill>
              </a:rPr>
              <a:t>menggunakan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atau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mengoperasikan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komputer</a:t>
            </a:r>
            <a:r>
              <a:rPr lang="en-ID" dirty="0">
                <a:solidFill>
                  <a:schemeClr val="bg1"/>
                </a:solidFill>
              </a:rPr>
              <a:t>. 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41"/>
          <p:cNvSpPr txBox="1">
            <a:spLocks noGrp="1"/>
          </p:cNvSpPr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30" name="Google Shape;930;p41"/>
          <p:cNvSpPr txBox="1">
            <a:spLocks noGrp="1"/>
          </p:cNvSpPr>
          <p:nvPr>
            <p:ph type="title" idx="2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JENIS-JENIS KOMPUTER</a:t>
            </a:r>
            <a:endParaRPr dirty="0"/>
          </a:p>
        </p:txBody>
      </p:sp>
      <p:grpSp>
        <p:nvGrpSpPr>
          <p:cNvPr id="931" name="Google Shape;931;p41"/>
          <p:cNvGrpSpPr/>
          <p:nvPr/>
        </p:nvGrpSpPr>
        <p:grpSpPr>
          <a:xfrm>
            <a:off x="6351340" y="1383010"/>
            <a:ext cx="2301266" cy="2377467"/>
            <a:chOff x="6945936" y="1456203"/>
            <a:chExt cx="2159597" cy="2231107"/>
          </a:xfrm>
        </p:grpSpPr>
        <p:sp>
          <p:nvSpPr>
            <p:cNvPr id="932" name="Google Shape;932;p41"/>
            <p:cNvSpPr/>
            <p:nvPr/>
          </p:nvSpPr>
          <p:spPr>
            <a:xfrm>
              <a:off x="7643769" y="1456203"/>
              <a:ext cx="1461763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6311"/>
                  </a:lnTo>
                  <a:lnTo>
                    <a:pt x="107646" y="16311"/>
                  </a:lnTo>
                  <a:lnTo>
                    <a:pt x="107646" y="156576"/>
                  </a:lnTo>
                  <a:lnTo>
                    <a:pt x="123956" y="156576"/>
                  </a:lnTo>
                  <a:lnTo>
                    <a:pt x="1239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1"/>
            <p:cNvSpPr/>
            <p:nvPr/>
          </p:nvSpPr>
          <p:spPr>
            <a:xfrm>
              <a:off x="7451434" y="1648538"/>
              <a:ext cx="1461763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6311"/>
                  </a:lnTo>
                  <a:lnTo>
                    <a:pt x="81550" y="16311"/>
                  </a:lnTo>
                  <a:lnTo>
                    <a:pt x="107646" y="42407"/>
                  </a:lnTo>
                  <a:lnTo>
                    <a:pt x="107646" y="156576"/>
                  </a:lnTo>
                  <a:lnTo>
                    <a:pt x="123956" y="156576"/>
                  </a:lnTo>
                  <a:lnTo>
                    <a:pt x="123956" y="140266"/>
                  </a:lnTo>
                  <a:lnTo>
                    <a:pt x="123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1"/>
            <p:cNvSpPr/>
            <p:nvPr/>
          </p:nvSpPr>
          <p:spPr>
            <a:xfrm>
              <a:off x="7259100" y="1840875"/>
              <a:ext cx="1487174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56576"/>
                  </a:lnTo>
                  <a:lnTo>
                    <a:pt x="123956" y="156576"/>
                  </a:lnTo>
                  <a:lnTo>
                    <a:pt x="123956" y="27043"/>
                  </a:lnTo>
                  <a:lnTo>
                    <a:pt x="98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1"/>
            <p:cNvSpPr/>
            <p:nvPr/>
          </p:nvSpPr>
          <p:spPr>
            <a:xfrm>
              <a:off x="6945936" y="2917954"/>
              <a:ext cx="769354" cy="769354"/>
            </a:xfrm>
            <a:custGeom>
              <a:avLst/>
              <a:gdLst/>
              <a:ahLst/>
              <a:cxnLst/>
              <a:rect l="l" t="t" r="r" b="b"/>
              <a:pathLst>
                <a:path w="65241" h="65241" extrusionOk="0">
                  <a:moveTo>
                    <a:pt x="26097" y="0"/>
                  </a:moveTo>
                  <a:lnTo>
                    <a:pt x="26097" y="10732"/>
                  </a:lnTo>
                  <a:cubicBezTo>
                    <a:pt x="24596" y="11189"/>
                    <a:pt x="23128" y="11776"/>
                    <a:pt x="21758" y="12526"/>
                  </a:cubicBezTo>
                  <a:lnTo>
                    <a:pt x="21726" y="12526"/>
                  </a:lnTo>
                  <a:lnTo>
                    <a:pt x="14158" y="4926"/>
                  </a:lnTo>
                  <a:lnTo>
                    <a:pt x="4927" y="14157"/>
                  </a:lnTo>
                  <a:lnTo>
                    <a:pt x="12527" y="21758"/>
                  </a:lnTo>
                  <a:cubicBezTo>
                    <a:pt x="11777" y="23128"/>
                    <a:pt x="11190" y="24596"/>
                    <a:pt x="10733" y="26096"/>
                  </a:cubicBezTo>
                  <a:lnTo>
                    <a:pt x="1" y="26096"/>
                  </a:lnTo>
                  <a:lnTo>
                    <a:pt x="1" y="39144"/>
                  </a:lnTo>
                  <a:lnTo>
                    <a:pt x="10733" y="39144"/>
                  </a:lnTo>
                  <a:cubicBezTo>
                    <a:pt x="11190" y="40645"/>
                    <a:pt x="11777" y="42113"/>
                    <a:pt x="12527" y="43483"/>
                  </a:cubicBezTo>
                  <a:lnTo>
                    <a:pt x="12527" y="43515"/>
                  </a:lnTo>
                  <a:lnTo>
                    <a:pt x="4927" y="51083"/>
                  </a:lnTo>
                  <a:lnTo>
                    <a:pt x="14158" y="60315"/>
                  </a:lnTo>
                  <a:lnTo>
                    <a:pt x="21758" y="52714"/>
                  </a:lnTo>
                  <a:cubicBezTo>
                    <a:pt x="23128" y="53464"/>
                    <a:pt x="24596" y="54052"/>
                    <a:pt x="26097" y="54508"/>
                  </a:cubicBezTo>
                  <a:lnTo>
                    <a:pt x="26097" y="65240"/>
                  </a:lnTo>
                  <a:lnTo>
                    <a:pt x="39145" y="65240"/>
                  </a:lnTo>
                  <a:lnTo>
                    <a:pt x="39145" y="54508"/>
                  </a:lnTo>
                  <a:cubicBezTo>
                    <a:pt x="40645" y="54052"/>
                    <a:pt x="42113" y="53464"/>
                    <a:pt x="43483" y="52714"/>
                  </a:cubicBezTo>
                  <a:lnTo>
                    <a:pt x="51084" y="60315"/>
                  </a:lnTo>
                  <a:lnTo>
                    <a:pt x="60315" y="51083"/>
                  </a:lnTo>
                  <a:lnTo>
                    <a:pt x="52715" y="43515"/>
                  </a:lnTo>
                  <a:lnTo>
                    <a:pt x="52715" y="43483"/>
                  </a:lnTo>
                  <a:cubicBezTo>
                    <a:pt x="53465" y="42113"/>
                    <a:pt x="54052" y="40645"/>
                    <a:pt x="54509" y="39144"/>
                  </a:cubicBezTo>
                  <a:lnTo>
                    <a:pt x="65241" y="39144"/>
                  </a:lnTo>
                  <a:lnTo>
                    <a:pt x="65241" y="26096"/>
                  </a:lnTo>
                  <a:lnTo>
                    <a:pt x="54509" y="26096"/>
                  </a:lnTo>
                  <a:cubicBezTo>
                    <a:pt x="54052" y="24596"/>
                    <a:pt x="53465" y="23128"/>
                    <a:pt x="52715" y="21758"/>
                  </a:cubicBezTo>
                  <a:lnTo>
                    <a:pt x="60315" y="14157"/>
                  </a:lnTo>
                  <a:lnTo>
                    <a:pt x="51084" y="4926"/>
                  </a:lnTo>
                  <a:lnTo>
                    <a:pt x="43516" y="12526"/>
                  </a:lnTo>
                  <a:lnTo>
                    <a:pt x="43483" y="12526"/>
                  </a:lnTo>
                  <a:cubicBezTo>
                    <a:pt x="42113" y="11776"/>
                    <a:pt x="40645" y="11189"/>
                    <a:pt x="39145" y="10732"/>
                  </a:cubicBezTo>
                  <a:lnTo>
                    <a:pt x="39145" y="0"/>
                  </a:lnTo>
                  <a:close/>
                </a:path>
              </a:pathLst>
            </a:custGeom>
            <a:solidFill>
              <a:srgbClr val="67E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1"/>
            <p:cNvSpPr/>
            <p:nvPr/>
          </p:nvSpPr>
          <p:spPr>
            <a:xfrm>
              <a:off x="7215206" y="3187224"/>
              <a:ext cx="230815" cy="23081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0"/>
                  </a:moveTo>
                  <a:cubicBezTo>
                    <a:pt x="4372" y="0"/>
                    <a:pt x="1" y="4371"/>
                    <a:pt x="1" y="9786"/>
                  </a:cubicBezTo>
                  <a:cubicBezTo>
                    <a:pt x="1" y="15201"/>
                    <a:pt x="4372" y="19572"/>
                    <a:pt x="9787" y="19572"/>
                  </a:cubicBezTo>
                  <a:cubicBezTo>
                    <a:pt x="15202" y="19572"/>
                    <a:pt x="19573" y="15201"/>
                    <a:pt x="19573" y="9786"/>
                  </a:cubicBezTo>
                  <a:cubicBezTo>
                    <a:pt x="19573" y="4371"/>
                    <a:pt x="15202" y="0"/>
                    <a:pt x="9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1"/>
            <p:cNvSpPr/>
            <p:nvPr/>
          </p:nvSpPr>
          <p:spPr>
            <a:xfrm>
              <a:off x="7489901" y="1994743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" y="1"/>
                  </a:moveTo>
                  <a:lnTo>
                    <a:pt x="1" y="26097"/>
                  </a:lnTo>
                  <a:lnTo>
                    <a:pt x="26097" y="26097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1"/>
            <p:cNvSpPr/>
            <p:nvPr/>
          </p:nvSpPr>
          <p:spPr>
            <a:xfrm>
              <a:off x="7489901" y="2533283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" y="1"/>
                  </a:moveTo>
                  <a:lnTo>
                    <a:pt x="1" y="26096"/>
                  </a:lnTo>
                  <a:lnTo>
                    <a:pt x="26097" y="26096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1"/>
            <p:cNvSpPr/>
            <p:nvPr/>
          </p:nvSpPr>
          <p:spPr>
            <a:xfrm>
              <a:off x="8259243" y="3148757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3048" y="0"/>
                  </a:moveTo>
                  <a:cubicBezTo>
                    <a:pt x="5839" y="0"/>
                    <a:pt x="0" y="5839"/>
                    <a:pt x="0" y="13048"/>
                  </a:cubicBezTo>
                  <a:cubicBezTo>
                    <a:pt x="0" y="20257"/>
                    <a:pt x="5839" y="26096"/>
                    <a:pt x="13048" y="26096"/>
                  </a:cubicBezTo>
                  <a:cubicBezTo>
                    <a:pt x="20257" y="26096"/>
                    <a:pt x="26096" y="20257"/>
                    <a:pt x="26096" y="13048"/>
                  </a:cubicBezTo>
                  <a:cubicBezTo>
                    <a:pt x="26096" y="5839"/>
                    <a:pt x="20257" y="0"/>
                    <a:pt x="13048" y="0"/>
                  </a:cubicBez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1"/>
            <p:cNvSpPr/>
            <p:nvPr/>
          </p:nvSpPr>
          <p:spPr>
            <a:xfrm>
              <a:off x="7913039" y="1956275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1"/>
            <p:cNvSpPr/>
            <p:nvPr/>
          </p:nvSpPr>
          <p:spPr>
            <a:xfrm>
              <a:off x="7913039" y="2110144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1"/>
            <p:cNvSpPr/>
            <p:nvPr/>
          </p:nvSpPr>
          <p:spPr>
            <a:xfrm>
              <a:off x="7913039" y="2264013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1"/>
            <p:cNvSpPr/>
            <p:nvPr/>
          </p:nvSpPr>
          <p:spPr>
            <a:xfrm>
              <a:off x="7913039" y="2494815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52192" y="6525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1"/>
            <p:cNvSpPr/>
            <p:nvPr/>
          </p:nvSpPr>
          <p:spPr>
            <a:xfrm>
              <a:off x="7913039" y="2648684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52192" y="6525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1"/>
            <p:cNvSpPr/>
            <p:nvPr/>
          </p:nvSpPr>
          <p:spPr>
            <a:xfrm>
              <a:off x="7913039" y="2802552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52192" y="6524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1"/>
            <p:cNvSpPr/>
            <p:nvPr/>
          </p:nvSpPr>
          <p:spPr>
            <a:xfrm>
              <a:off x="7797638" y="3110290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1"/>
            <p:cNvSpPr/>
            <p:nvPr/>
          </p:nvSpPr>
          <p:spPr>
            <a:xfrm>
              <a:off x="7797638" y="3264158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1"/>
            <p:cNvSpPr/>
            <p:nvPr/>
          </p:nvSpPr>
          <p:spPr>
            <a:xfrm>
              <a:off x="7797638" y="3418027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1"/>
            <p:cNvSpPr/>
            <p:nvPr/>
          </p:nvSpPr>
          <p:spPr>
            <a:xfrm>
              <a:off x="8413100" y="1828800"/>
              <a:ext cx="333193" cy="31981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0" y="1"/>
                  </a:moveTo>
                  <a:lnTo>
                    <a:pt x="0" y="26097"/>
                  </a:lnTo>
                  <a:lnTo>
                    <a:pt x="26096" y="260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BFFF"/>
            </a:solidFill>
            <a:ln w="9525" cap="flat" cmpd="sng">
              <a:solidFill>
                <a:srgbClr val="BBB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0" name="Google Shape;950;p41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951" name="Google Shape;951;p41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1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1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1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1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1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JENIS-JENIS KOMPUTER</a:t>
            </a:r>
          </a:p>
        </p:txBody>
      </p:sp>
      <p:sp>
        <p:nvSpPr>
          <p:cNvPr id="674" name="Google Shape;674;p29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Microcomputer </a:t>
            </a:r>
            <a:endParaRPr dirty="0"/>
          </a:p>
        </p:txBody>
      </p:sp>
      <p:sp>
        <p:nvSpPr>
          <p:cNvPr id="675" name="Google Shape;675;p29"/>
          <p:cNvSpPr txBox="1">
            <a:spLocks noGrp="1"/>
          </p:cNvSpPr>
          <p:nvPr>
            <p:ph type="title" idx="2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76" name="Google Shape;676;p29"/>
          <p:cNvSpPr txBox="1">
            <a:spLocks noGrp="1"/>
          </p:cNvSpPr>
          <p:nvPr>
            <p:ph type="subTitle" idx="3"/>
          </p:nvPr>
        </p:nvSpPr>
        <p:spPr>
          <a:xfrm>
            <a:off x="592613" y="2146716"/>
            <a:ext cx="2571174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Ultrabook, </a:t>
            </a:r>
            <a:r>
              <a:rPr lang="en-ID" dirty="0" err="1"/>
              <a:t>permainan</a:t>
            </a:r>
            <a:r>
              <a:rPr lang="en-ID" dirty="0"/>
              <a:t> </a:t>
            </a:r>
            <a:r>
              <a:rPr lang="en-ID" dirty="0" err="1"/>
              <a:t>konsol</a:t>
            </a:r>
            <a:r>
              <a:rPr lang="en-ID" dirty="0"/>
              <a:t>, </a:t>
            </a:r>
            <a:r>
              <a:rPr lang="en-ID" dirty="0" err="1"/>
              <a:t>telepon</a:t>
            </a:r>
            <a:r>
              <a:rPr lang="en-ID" dirty="0"/>
              <a:t> </a:t>
            </a:r>
            <a:r>
              <a:rPr lang="en-ID" dirty="0" err="1"/>
              <a:t>pintar</a:t>
            </a:r>
            <a:r>
              <a:rPr lang="en-ID" dirty="0"/>
              <a:t> dan Tablet</a:t>
            </a:r>
            <a:endParaRPr dirty="0"/>
          </a:p>
        </p:txBody>
      </p:sp>
      <p:sp>
        <p:nvSpPr>
          <p:cNvPr id="677" name="Google Shape;677;p29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Personal Computer</a:t>
            </a:r>
            <a:endParaRPr dirty="0"/>
          </a:p>
        </p:txBody>
      </p:sp>
      <p:sp>
        <p:nvSpPr>
          <p:cNvPr id="678" name="Google Shape;678;p29"/>
          <p:cNvSpPr txBox="1">
            <a:spLocks noGrp="1"/>
          </p:cNvSpPr>
          <p:nvPr>
            <p:ph type="title" idx="5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79" name="Google Shape;679;p29"/>
          <p:cNvSpPr txBox="1">
            <a:spLocks noGrp="1"/>
          </p:cNvSpPr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Memiliki ukuran yang lebih besar dari microcomputer</a:t>
            </a:r>
            <a:endParaRPr dirty="0"/>
          </a:p>
        </p:txBody>
      </p:sp>
      <p:sp>
        <p:nvSpPr>
          <p:cNvPr id="680" name="Google Shape;680;p29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Mini PC</a:t>
            </a:r>
            <a:endParaRPr dirty="0"/>
          </a:p>
        </p:txBody>
      </p:sp>
      <p:sp>
        <p:nvSpPr>
          <p:cNvPr id="681" name="Google Shape;681;p29"/>
          <p:cNvSpPr txBox="1">
            <a:spLocks noGrp="1"/>
          </p:cNvSpPr>
          <p:nvPr>
            <p:ph type="title" idx="8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82" name="Google Shape;682;p29"/>
          <p:cNvSpPr txBox="1">
            <a:spLocks noGrp="1"/>
          </p:cNvSpPr>
          <p:nvPr>
            <p:ph type="subTitle" idx="9"/>
          </p:nvPr>
        </p:nvSpPr>
        <p:spPr>
          <a:xfrm>
            <a:off x="5980113" y="2146716"/>
            <a:ext cx="2881624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industry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keperluan</a:t>
            </a:r>
            <a:r>
              <a:rPr lang="en-US" dirty="0"/>
              <a:t> </a:t>
            </a:r>
            <a:r>
              <a:rPr lang="en-US" dirty="0" err="1"/>
              <a:t>profesional</a:t>
            </a:r>
            <a:endParaRPr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A61180E-6CB7-5D5A-995D-4BA873EED3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098" r="5491"/>
          <a:stretch/>
        </p:blipFill>
        <p:spPr>
          <a:xfrm>
            <a:off x="626737" y="3050411"/>
            <a:ext cx="2410063" cy="128842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AFF7959-0C23-E85C-F290-6C0A63C213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5967" y="2878972"/>
            <a:ext cx="1652066" cy="156140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3F8D4D0-2231-2CC9-42EF-29AEAA69EA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9737" y="2949962"/>
            <a:ext cx="2114213" cy="126852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JENIS-JENIS KOMPUTER</a:t>
            </a:r>
          </a:p>
        </p:txBody>
      </p:sp>
      <p:sp>
        <p:nvSpPr>
          <p:cNvPr id="683" name="Google Shape;683;p29"/>
          <p:cNvSpPr txBox="1">
            <a:spLocks noGrp="1"/>
          </p:cNvSpPr>
          <p:nvPr>
            <p:ph type="subTitle" idx="13"/>
          </p:nvPr>
        </p:nvSpPr>
        <p:spPr>
          <a:xfrm>
            <a:off x="426086" y="161843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Minicomputer</a:t>
            </a:r>
            <a:endParaRPr dirty="0"/>
          </a:p>
        </p:txBody>
      </p:sp>
      <p:sp>
        <p:nvSpPr>
          <p:cNvPr id="684" name="Google Shape;684;p29"/>
          <p:cNvSpPr txBox="1">
            <a:spLocks noGrp="1"/>
          </p:cNvSpPr>
          <p:nvPr>
            <p:ph type="title" idx="14"/>
          </p:nvPr>
        </p:nvSpPr>
        <p:spPr>
          <a:xfrm>
            <a:off x="1035686" y="1183397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685" name="Google Shape;685;p29"/>
          <p:cNvSpPr txBox="1">
            <a:spLocks noGrp="1"/>
          </p:cNvSpPr>
          <p:nvPr>
            <p:ph type="subTitle" idx="15"/>
          </p:nvPr>
        </p:nvSpPr>
        <p:spPr>
          <a:xfrm>
            <a:off x="539476" y="2011788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Berukuran besar dan mempunyai kapasitas memori yang lebih besar</a:t>
            </a:r>
            <a:endParaRPr dirty="0"/>
          </a:p>
        </p:txBody>
      </p:sp>
      <p:sp>
        <p:nvSpPr>
          <p:cNvPr id="686" name="Google Shape;686;p29"/>
          <p:cNvSpPr txBox="1">
            <a:spLocks noGrp="1"/>
          </p:cNvSpPr>
          <p:nvPr>
            <p:ph type="subTitle" idx="16"/>
          </p:nvPr>
        </p:nvSpPr>
        <p:spPr>
          <a:xfrm>
            <a:off x="3232776" y="1635688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Komputer Mainframe</a:t>
            </a:r>
            <a:endParaRPr dirty="0"/>
          </a:p>
        </p:txBody>
      </p:sp>
      <p:sp>
        <p:nvSpPr>
          <p:cNvPr id="687" name="Google Shape;687;p29"/>
          <p:cNvSpPr txBox="1">
            <a:spLocks noGrp="1"/>
          </p:cNvSpPr>
          <p:nvPr>
            <p:ph type="title" idx="17"/>
          </p:nvPr>
        </p:nvSpPr>
        <p:spPr>
          <a:xfrm>
            <a:off x="3853690" y="1183397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688" name="Google Shape;688;p29"/>
          <p:cNvSpPr txBox="1">
            <a:spLocks noGrp="1"/>
          </p:cNvSpPr>
          <p:nvPr>
            <p:ph type="subTitle" idx="18"/>
          </p:nvPr>
        </p:nvSpPr>
        <p:spPr>
          <a:xfrm>
            <a:off x="2819015" y="2011788"/>
            <a:ext cx="3189529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berukuran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</a:t>
            </a:r>
            <a:r>
              <a:rPr lang="en-ID" dirty="0" err="1"/>
              <a:t>dibandingkan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 dan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oleh </a:t>
            </a:r>
            <a:r>
              <a:rPr lang="en-ID" dirty="0" err="1"/>
              <a:t>perusahaan-perusahaan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server</a:t>
            </a:r>
            <a:endParaRPr dirty="0"/>
          </a:p>
        </p:txBody>
      </p:sp>
      <p:sp>
        <p:nvSpPr>
          <p:cNvPr id="689" name="Google Shape;689;p29"/>
          <p:cNvSpPr txBox="1">
            <a:spLocks noGrp="1"/>
          </p:cNvSpPr>
          <p:nvPr>
            <p:ph type="subTitle" idx="19"/>
          </p:nvPr>
        </p:nvSpPr>
        <p:spPr>
          <a:xfrm>
            <a:off x="6107050" y="1635686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Supercomputer</a:t>
            </a:r>
            <a:endParaRPr dirty="0"/>
          </a:p>
        </p:txBody>
      </p:sp>
      <p:sp>
        <p:nvSpPr>
          <p:cNvPr id="690" name="Google Shape;690;p29"/>
          <p:cNvSpPr txBox="1">
            <a:spLocks noGrp="1"/>
          </p:cNvSpPr>
          <p:nvPr>
            <p:ph type="title" idx="20"/>
          </p:nvPr>
        </p:nvSpPr>
        <p:spPr>
          <a:xfrm>
            <a:off x="6716550" y="1183397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691" name="Google Shape;691;p29"/>
          <p:cNvSpPr txBox="1">
            <a:spLocks noGrp="1"/>
          </p:cNvSpPr>
          <p:nvPr>
            <p:ph type="subTitle" idx="21"/>
          </p:nvPr>
        </p:nvSpPr>
        <p:spPr>
          <a:xfrm>
            <a:off x="5963738" y="2011788"/>
            <a:ext cx="2965774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kemampuan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triliunan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per </a:t>
            </a:r>
            <a:r>
              <a:rPr lang="en-ID" dirty="0" err="1"/>
              <a:t>detik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dihitung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Floating Point Operation per Second</a:t>
            </a:r>
            <a:endParaRPr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C2EF83C-EECB-9292-3889-68C94F8009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685" y="2993180"/>
            <a:ext cx="1448002" cy="193384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3A5E327-C02A-64A1-BF07-0301A5DE70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3546" y="3343326"/>
            <a:ext cx="1987390" cy="123355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412E3EF-75E3-724F-E4C9-1BBD4F3989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5796" y="3257147"/>
            <a:ext cx="1988336" cy="133698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93487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p5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INTERAKSI MANUSIA DAN KOMPUTER</a:t>
            </a:r>
            <a:endParaRPr dirty="0"/>
          </a:p>
        </p:txBody>
      </p:sp>
      <p:sp>
        <p:nvSpPr>
          <p:cNvPr id="1380" name="Google Shape;1380;p55"/>
          <p:cNvSpPr txBox="1">
            <a:spLocks noGrp="1"/>
          </p:cNvSpPr>
          <p:nvPr>
            <p:ph type="subTitle" idx="1"/>
          </p:nvPr>
        </p:nvSpPr>
        <p:spPr>
          <a:xfrm>
            <a:off x="1518246" y="3394796"/>
            <a:ext cx="2329133" cy="12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Menggunakan menu grafis untuk memudahkan pengguna berinteraksi dengan komputer</a:t>
            </a:r>
            <a:endParaRPr dirty="0"/>
          </a:p>
        </p:txBody>
      </p:sp>
      <p:sp>
        <p:nvSpPr>
          <p:cNvPr id="1381" name="Google Shape;1381;p55"/>
          <p:cNvSpPr txBox="1">
            <a:spLocks noGrp="1"/>
          </p:cNvSpPr>
          <p:nvPr>
            <p:ph type="subTitle" idx="2"/>
          </p:nvPr>
        </p:nvSpPr>
        <p:spPr>
          <a:xfrm>
            <a:off x="5552916" y="3394796"/>
            <a:ext cx="1639865" cy="895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Tipe antarmuka melalui text-terminal</a:t>
            </a:r>
            <a:endParaRPr dirty="0"/>
          </a:p>
        </p:txBody>
      </p:sp>
      <p:sp>
        <p:nvSpPr>
          <p:cNvPr id="1383" name="Google Shape;1383;p55"/>
          <p:cNvSpPr txBox="1">
            <a:spLocks noGrp="1"/>
          </p:cNvSpPr>
          <p:nvPr>
            <p:ph type="subTitle" idx="4"/>
          </p:nvPr>
        </p:nvSpPr>
        <p:spPr>
          <a:xfrm>
            <a:off x="2082949" y="3121124"/>
            <a:ext cx="1282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Berbasis</a:t>
            </a:r>
            <a:r>
              <a:rPr lang="en" dirty="0"/>
              <a:t> GUI</a:t>
            </a:r>
            <a:endParaRPr dirty="0"/>
          </a:p>
        </p:txBody>
      </p:sp>
      <p:sp>
        <p:nvSpPr>
          <p:cNvPr id="1385" name="Google Shape;1385;p55"/>
          <p:cNvSpPr txBox="1">
            <a:spLocks noGrp="1"/>
          </p:cNvSpPr>
          <p:nvPr>
            <p:ph type="subTitle" idx="6"/>
          </p:nvPr>
        </p:nvSpPr>
        <p:spPr>
          <a:xfrm>
            <a:off x="5674272" y="3121124"/>
            <a:ext cx="1282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Berbasis CLI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BC81E9-35E5-9D53-7175-BF705A790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032" y="1320360"/>
            <a:ext cx="2619741" cy="16004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74A8D6-78A7-D56A-3B86-356ACA6748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7151" y="1845530"/>
            <a:ext cx="2943636" cy="8954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p5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INTERAKSI MANUSIA DAN KOMPUTER</a:t>
            </a:r>
            <a:endParaRPr dirty="0"/>
          </a:p>
        </p:txBody>
      </p:sp>
      <p:sp>
        <p:nvSpPr>
          <p:cNvPr id="1382" name="Google Shape;1382;p55"/>
          <p:cNvSpPr txBox="1">
            <a:spLocks noGrp="1"/>
          </p:cNvSpPr>
          <p:nvPr>
            <p:ph type="subTitle" idx="3"/>
          </p:nvPr>
        </p:nvSpPr>
        <p:spPr>
          <a:xfrm>
            <a:off x="551247" y="2100833"/>
            <a:ext cx="1829647" cy="12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Pengguna dapat mengucapkan sesuatu dan direkam dalam format audio</a:t>
            </a:r>
            <a:endParaRPr dirty="0"/>
          </a:p>
        </p:txBody>
      </p:sp>
      <p:sp>
        <p:nvSpPr>
          <p:cNvPr id="1384" name="Google Shape;1384;p55"/>
          <p:cNvSpPr txBox="1">
            <a:spLocks noGrp="1"/>
          </p:cNvSpPr>
          <p:nvPr>
            <p:ph type="subTitle" idx="5"/>
          </p:nvPr>
        </p:nvSpPr>
        <p:spPr>
          <a:xfrm>
            <a:off x="827297" y="1827156"/>
            <a:ext cx="1501843" cy="2736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Melalui Suara</a:t>
            </a:r>
            <a:endParaRPr dirty="0"/>
          </a:p>
        </p:txBody>
      </p:sp>
      <p:sp>
        <p:nvSpPr>
          <p:cNvPr id="12" name="Google Shape;1384;p55">
            <a:extLst>
              <a:ext uri="{FF2B5EF4-FFF2-40B4-BE49-F238E27FC236}">
                <a16:creationId xmlns:a16="http://schemas.microsoft.com/office/drawing/2014/main" id="{31D288C1-0E03-F5C8-0BBD-DF4A65263EF3}"/>
              </a:ext>
            </a:extLst>
          </p:cNvPr>
          <p:cNvSpPr txBox="1">
            <a:spLocks/>
          </p:cNvSpPr>
          <p:nvPr/>
        </p:nvSpPr>
        <p:spPr>
          <a:xfrm>
            <a:off x="3466980" y="1807073"/>
            <a:ext cx="1501843" cy="273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ID" dirty="0" err="1"/>
              <a:t>Melalui</a:t>
            </a:r>
            <a:r>
              <a:rPr lang="en-ID" dirty="0"/>
              <a:t> Gambar</a:t>
            </a:r>
          </a:p>
        </p:txBody>
      </p:sp>
      <p:sp>
        <p:nvSpPr>
          <p:cNvPr id="13" name="Google Shape;1384;p55">
            <a:extLst>
              <a:ext uri="{FF2B5EF4-FFF2-40B4-BE49-F238E27FC236}">
                <a16:creationId xmlns:a16="http://schemas.microsoft.com/office/drawing/2014/main" id="{23CF4BF9-1362-6308-4523-1FA18D0487E9}"/>
              </a:ext>
            </a:extLst>
          </p:cNvPr>
          <p:cNvSpPr txBox="1">
            <a:spLocks/>
          </p:cNvSpPr>
          <p:nvPr/>
        </p:nvSpPr>
        <p:spPr>
          <a:xfrm>
            <a:off x="6308050" y="1557867"/>
            <a:ext cx="2332847" cy="781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Piranti</a:t>
            </a:r>
            <a:r>
              <a:rPr lang="en-ID" dirty="0"/>
              <a:t> </a:t>
            </a:r>
            <a:r>
              <a:rPr lang="en-ID" dirty="0" err="1"/>
              <a:t>Masukan</a:t>
            </a:r>
            <a:r>
              <a:rPr lang="en-ID" dirty="0"/>
              <a:t> </a:t>
            </a:r>
            <a:r>
              <a:rPr lang="en-ID" dirty="0" err="1"/>
              <a:t>Lainnya</a:t>
            </a:r>
            <a:endParaRPr lang="en-ID" dirty="0"/>
          </a:p>
        </p:txBody>
      </p:sp>
      <p:sp>
        <p:nvSpPr>
          <p:cNvPr id="14" name="Google Shape;1382;p55">
            <a:extLst>
              <a:ext uri="{FF2B5EF4-FFF2-40B4-BE49-F238E27FC236}">
                <a16:creationId xmlns:a16="http://schemas.microsoft.com/office/drawing/2014/main" id="{F40C0773-3747-CF0B-A422-395E5A6F446C}"/>
              </a:ext>
            </a:extLst>
          </p:cNvPr>
          <p:cNvSpPr txBox="1">
            <a:spLocks/>
          </p:cNvSpPr>
          <p:nvPr/>
        </p:nvSpPr>
        <p:spPr>
          <a:xfrm>
            <a:off x="3303077" y="2139418"/>
            <a:ext cx="1829647" cy="12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/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keras</a:t>
            </a:r>
            <a:r>
              <a:rPr lang="en-ID" dirty="0"/>
              <a:t> </a:t>
            </a:r>
            <a:r>
              <a:rPr lang="en-ID" dirty="0" err="1"/>
              <a:t>menyediakan</a:t>
            </a:r>
            <a:r>
              <a:rPr lang="en-ID" dirty="0"/>
              <a:t> </a:t>
            </a:r>
            <a:r>
              <a:rPr lang="en-ID" dirty="0" err="1"/>
              <a:t>kamera</a:t>
            </a:r>
            <a:r>
              <a:rPr lang="en-ID" dirty="0"/>
              <a:t>. </a:t>
            </a:r>
            <a:r>
              <a:rPr lang="en-ID" dirty="0" err="1"/>
              <a:t>Kamera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merekam</a:t>
            </a:r>
            <a:r>
              <a:rPr lang="en-ID" dirty="0"/>
              <a:t> </a:t>
            </a:r>
            <a:r>
              <a:rPr lang="en-ID" dirty="0" err="1"/>
              <a:t>gambar</a:t>
            </a:r>
            <a:r>
              <a:rPr lang="en-ID" dirty="0"/>
              <a:t> dan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menyimpan</a:t>
            </a:r>
            <a:r>
              <a:rPr lang="en-ID" dirty="0"/>
              <a:t> </a:t>
            </a:r>
            <a:r>
              <a:rPr lang="en-ID" dirty="0" err="1"/>
              <a:t>gambar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format video</a:t>
            </a:r>
          </a:p>
        </p:txBody>
      </p:sp>
      <p:sp>
        <p:nvSpPr>
          <p:cNvPr id="15" name="Google Shape;1382;p55">
            <a:extLst>
              <a:ext uri="{FF2B5EF4-FFF2-40B4-BE49-F238E27FC236}">
                <a16:creationId xmlns:a16="http://schemas.microsoft.com/office/drawing/2014/main" id="{7E8E42A1-A0B8-4EEC-43DA-E769BCB0E71C}"/>
              </a:ext>
            </a:extLst>
          </p:cNvPr>
          <p:cNvSpPr txBox="1">
            <a:spLocks/>
          </p:cNvSpPr>
          <p:nvPr/>
        </p:nvSpPr>
        <p:spPr>
          <a:xfrm>
            <a:off x="6447459" y="2329199"/>
            <a:ext cx="1829647" cy="12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/>
            <a:r>
              <a:rPr lang="en-ID" dirty="0"/>
              <a:t>Keyboard, joystick, mouse, touchpad, layer </a:t>
            </a:r>
            <a:r>
              <a:rPr lang="en-ID" dirty="0" err="1"/>
              <a:t>sentuh</a:t>
            </a:r>
            <a:r>
              <a:rPr lang="en-ID" dirty="0"/>
              <a:t>, keyboard virtual </a:t>
            </a:r>
            <a:r>
              <a:rPr lang="en-ID" dirty="0" err="1"/>
              <a:t>dll</a:t>
            </a:r>
            <a:endParaRPr lang="en-ID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69519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LMS_API_VERSION" val="SCORM 2004 (4th edition)"/>
  <p:tag name="ISPRING_ULTRA_SCORM_COURSE_ID" val="B9E0D577-FF83-436A-9F47-B82FEF200E75"/>
  <p:tag name="ISPRING_CMI5_LAUNCH_METHOD" val="any window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OUTPUT_FOLDER" val="[[&quot;Y\uFFFD\u0006J{19939EC7-8185-458D-9B07-AF50C2F58965}&quot;,&quot;C:\\Users\\User\\Documents\\SEMESTER 4\\Media dan Teknologi Pembelajaran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SCALE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,&quot;studioSettings&quot;:{&quot;onlineDestinationFolderId&quot;:&quot;0&quot;,&quot;uploadSources&quot;:true}}"/>
  <p:tag name="ISPRING_SCORM_RATE_SLIDES" val="0"/>
  <p:tag name="ISPRING_SCORM_RATE_QUIZZES" val="0"/>
  <p:tag name="ISPRING_SCORM_PASSING_SCORE" val="0.000000"/>
  <p:tag name="ISPRING_PRESENTATION_TITLE" val="2210131220011_Rabiatul Adawiyah_Media dan Teknologi Pembelajaran"/>
  <p:tag name="ISPRING_FIRST_PUBLISH" val="1"/>
  <p:tag name="ISPRING_UUID" val="{B0237A5A-46BE-4FBD-9C67-FCD3FEE4168C}"/>
  <p:tag name="ISPRING_RESOURCE_FOLDER" val="C:\Users\User\Documents\SEMESTER 4\Media dan Teknologi Pembelajaran\2210131220011_Rabiatul Adawiyah_Media dan Teknologi Pembelajaran\"/>
  <p:tag name="ISPRING_PRESENTATION_PATH" val="C:\Users\User\Documents\SEMESTER 4\Media dan Teknologi Pembelajaran\2210131220011_Rabiatul Adawiyah_Media dan Teknologi Pembelajaran.pptx"/>
  <p:tag name="ISPRING_PROJECT_VERSION" val="9.32"/>
  <p:tag name="ISPRING_PROJECT_FOLDER_UPDAT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11BCDB9D-8FE4-4294-A6A2-4275D5519F1D}:31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95C31444-E5CA-4A7B-8D0C-4699C8AE6641}:25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637D27B7-EF41-43C2-A719-840523C7AC80}:26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0D2CD465-9004-4C35-B787-EF3A0944D542}:28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AAC736CD-8731-4BCF-9267-B894891A5310}:31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A6DDA4C2-3275-4BB2-9849-3725862E8453}:26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B0715544-81AE-4A6B-8313-899DA18B8510}:272"/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ISPRING_QUIZ_SHAPES_ADDED" val="1"/>
  <p:tag name="ISPRING_RESOURCE_QUIZ" val="quiz1.quiz"/>
  <p:tag name="ISPRING_QUIZ_FULL_PATH" val="C:\Users\User\Documents\SEMESTER 4\Media dan Teknologi Pembelajaran\2210131220011_Rabiatul Adawiyah_Media dan Teknologi Pembelajaran\quiz\quiz1.quiz"/>
  <p:tag name="ISPRING_QUIZ_RELATIVE_PATH" val="2210131220011_Rabiatul Adawiyah_Media dan Teknologi Pembelajaran\quiz\quiz1.quiz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B0715544-81AE-4A6B-8313-899DA18B8510}:27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5A15896-894A-4574-998E-C069B9AE9A6A}:25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7627F36F-A71A-41CF-BC43-996D18048086}:25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2DBFBB81-36BF-437E-AA2C-F5C679B570D8}:26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CC9FE8A7-FC37-4338-8682-500B75AE204F}:26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57A39CF7-1E51-4B63-A334-054BF48E18E3}:27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7819DFCD-E5AD-4408-8D63-02E158B11AA2}:25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FD517E6D-6B4F-49FE-8A3A-5E550F858ED1}:31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14EBE2B6-0219-456E-AF45-C4BB6606A1CD}:284"/>
</p:tagLst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</TotalTime>
  <Words>623</Words>
  <Application>Microsoft Office PowerPoint</Application>
  <PresentationFormat>On-screen Show (16:9)</PresentationFormat>
  <Paragraphs>78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Roboto Condensed Light</vt:lpstr>
      <vt:lpstr>ui-sans-serif</vt:lpstr>
      <vt:lpstr>Livvic</vt:lpstr>
      <vt:lpstr>Oswald</vt:lpstr>
      <vt:lpstr>Raleway</vt:lpstr>
      <vt:lpstr>Arial</vt:lpstr>
      <vt:lpstr>Roboto</vt:lpstr>
      <vt:lpstr>Segoe UI</vt:lpstr>
      <vt:lpstr>Software Development Bussines Plan by Slidesgo</vt:lpstr>
      <vt:lpstr>SISTEM KOMPUTER</vt:lpstr>
      <vt:lpstr>mampu menjelaskan peran sistem operasi pada komputer, cara kerja komputer dalam memproses data, dan mekanisme internal yang terjadi pada interaksi antara perangkat keras, perangkat lunak, dan pengguna.</vt:lpstr>
      <vt:lpstr>01</vt:lpstr>
      <vt:lpstr>SISTEM KOMPUTER</vt:lpstr>
      <vt:lpstr>02</vt:lpstr>
      <vt:lpstr>JENIS-JENIS KOMPUTER</vt:lpstr>
      <vt:lpstr>JENIS-JENIS KOMPUTER</vt:lpstr>
      <vt:lpstr>INTERAKSI MANUSIA DAN KOMPUTER</vt:lpstr>
      <vt:lpstr>INTERAKSI MANUSIA DAN KOMPUTER</vt:lpstr>
      <vt:lpstr>Kolaborasi dalam Sistem Komputer</vt:lpstr>
      <vt:lpstr>SISTEM OPERASI</vt:lpstr>
      <vt:lpstr>FUNGSI SISTEM OPERASI</vt:lpstr>
      <vt:lpstr>FUNGSI SISTEM OPERASI</vt:lpstr>
      <vt:lpstr>CARA KOMPUTER BEKERJA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2210131220011_Rabiatul Adawiyah_Media dan Teknologi Pembelajaran</dc:title>
  <cp:lastModifiedBy>Acer Aspire 5</cp:lastModifiedBy>
  <cp:revision>11</cp:revision>
  <dcterms:modified xsi:type="dcterms:W3CDTF">2024-06-24T09:10:41Z</dcterms:modified>
</cp:coreProperties>
</file>