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4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8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95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0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18FE-BE5E-E44E-B238-C2C6BB33DD4F}" type="datetimeFigureOut">
              <a:rPr kumimoji="1" lang="zh-CN" altLang="en-US" smtClean="0"/>
              <a:t>18/8/6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A50-4B17-4441-B833-0002FA792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3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protobuf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xiaofei0859/article/details/53169687" TargetMode="External"/><Relationship Id="rId3" Type="http://schemas.openxmlformats.org/officeDocument/2006/relationships/hyperlink" Target="https://github.com/google/protobuf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Protocol Buffer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8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1.</a:t>
            </a:r>
            <a:r>
              <a:rPr lang="en-US" altLang="zh-CN" sz="2000" dirty="0"/>
              <a:t> Google </a:t>
            </a:r>
            <a:r>
              <a:rPr lang="zh-CN" altLang="en-US" sz="2000" dirty="0"/>
              <a:t>公司内部的混合语言数据标准，目前已经正在使用的有超过 </a:t>
            </a:r>
            <a:r>
              <a:rPr lang="en-US" altLang="zh-CN" sz="2000" dirty="0"/>
              <a:t>48,162 </a:t>
            </a:r>
            <a:r>
              <a:rPr lang="zh-CN" altLang="en-US" sz="2000" dirty="0"/>
              <a:t>种报文格式定义和超过 </a:t>
            </a:r>
            <a:r>
              <a:rPr lang="en-US" altLang="zh-CN" sz="2000" dirty="0"/>
              <a:t>12,183 </a:t>
            </a:r>
            <a:r>
              <a:rPr lang="zh-CN" altLang="en-US" sz="2000" dirty="0"/>
              <a:t>个 </a:t>
            </a:r>
            <a:r>
              <a:rPr lang="en-US" altLang="zh-CN" sz="2000" dirty="0"/>
              <a:t>.proto </a:t>
            </a:r>
            <a:r>
              <a:rPr lang="zh-CN" altLang="en-US" sz="2000" dirty="0"/>
              <a:t>文件。他们用于 </a:t>
            </a:r>
            <a:r>
              <a:rPr lang="en-US" altLang="zh-CN" sz="2000" dirty="0"/>
              <a:t>RPC </a:t>
            </a:r>
            <a:r>
              <a:rPr lang="zh-CN" altLang="en-US" sz="2000" dirty="0"/>
              <a:t>系统和持续数据存储系统。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lang="zh-CN" altLang="en-US" sz="2000" dirty="0" smtClean="0"/>
              <a:t>一种语言无关</a:t>
            </a:r>
            <a:r>
              <a:rPr lang="zh-CN" altLang="en-US" sz="2000" dirty="0"/>
              <a:t>、平台无关、扩展性</a:t>
            </a:r>
            <a:r>
              <a:rPr lang="zh-CN" altLang="en-US" sz="2000" dirty="0" smtClean="0"/>
              <a:t>好的、</a:t>
            </a:r>
            <a:r>
              <a:rPr lang="zh-CN" altLang="en-US" sz="2000" dirty="0"/>
              <a:t>轻</a:t>
            </a:r>
            <a:r>
              <a:rPr lang="zh-CN" altLang="en-US" sz="2000" dirty="0" smtClean="0"/>
              <a:t>便高效的的结构化数据串行化方法。用于通信协议</a:t>
            </a:r>
            <a:r>
              <a:rPr lang="zh-CN" altLang="en-US" sz="2000" dirty="0"/>
              <a:t>、数据存储的结构化数据串行化方法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目前官方已提供主流平台（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indows,osx,Android,iOS,Linux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主流语言（</a:t>
            </a:r>
            <a:r>
              <a:rPr lang="en-US" altLang="zh-CN" sz="2000" dirty="0" smtClean="0"/>
              <a:t>C++,C#,</a:t>
            </a:r>
            <a:r>
              <a:rPr lang="en-US" altLang="zh-CN" sz="2000" dirty="0" err="1" smtClean="0"/>
              <a:t>JS,JAVA,Objective-C,Ruby,Python</a:t>
            </a:r>
            <a:r>
              <a:rPr lang="mr-IN" altLang="zh-CN" sz="2000" dirty="0" smtClean="0"/>
              <a:t>…</a:t>
            </a:r>
            <a:r>
              <a:rPr lang="zh-CN" altLang="en-US" sz="2000" dirty="0" smtClean="0"/>
              <a:t>）的支持。</a:t>
            </a:r>
          </a:p>
          <a:p>
            <a:pPr marL="0" indent="0"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804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</a:t>
            </a:r>
            <a:r>
              <a:rPr kumimoji="1" lang="zh-CN" altLang="en-US" dirty="0" smtClean="0"/>
              <a:t>器下载及安装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下载地址：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://github.com/google/protobuf/</a:t>
            </a:r>
            <a:r>
              <a:rPr kumimoji="1" lang="en-US" altLang="zh-CN" dirty="0" smtClean="0">
                <a:hlinkClick r:id="rId2"/>
              </a:rPr>
              <a:t>releases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不同平台需要安装对应平台的编译器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7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55538" cy="509133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err="1" smtClean="0"/>
              <a:t>ProcoBuf</a:t>
            </a:r>
            <a:r>
              <a:rPr kumimoji="1" lang="zh-CN" altLang="en-US" sz="2800" dirty="0" smtClean="0"/>
              <a:t>源</a:t>
            </a:r>
            <a:r>
              <a:rPr kumimoji="1" lang="zh-CN" altLang="en-US" sz="3100" dirty="0" smtClean="0"/>
              <a:t>文件</a:t>
            </a:r>
            <a:endParaRPr kumimoji="1"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669"/>
            <a:ext cx="8229600" cy="5764192"/>
          </a:xfrm>
        </p:spPr>
        <p:txBody>
          <a:bodyPr>
            <a:normAutofit/>
          </a:bodyPr>
          <a:lstStyle/>
          <a:p>
            <a:r>
              <a:rPr lang="en-US" altLang="zh-CN" sz="1200" dirty="0" err="1" smtClean="0"/>
              <a:t>Test.proto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文件    </a:t>
            </a:r>
            <a:r>
              <a:rPr lang="en-US" altLang="zh-CN" sz="1200" dirty="0" smtClean="0"/>
              <a:t>// Test</a:t>
            </a:r>
            <a:r>
              <a:rPr lang="zh-CN" altLang="en-US" sz="1200" dirty="0" smtClean="0"/>
              <a:t>是文件名，</a:t>
            </a:r>
            <a:r>
              <a:rPr lang="en-US" altLang="zh-CN" sz="1200" dirty="0" smtClean="0"/>
              <a:t>proto</a:t>
            </a:r>
            <a:r>
              <a:rPr lang="zh-CN" altLang="en-US" sz="1200" dirty="0" smtClean="0"/>
              <a:t>文件后缀</a:t>
            </a:r>
            <a:r>
              <a:rPr lang="en-US" altLang="zh-CN" sz="1200" dirty="0" smtClean="0"/>
              <a:t> </a:t>
            </a:r>
            <a:endParaRPr lang="zh-CN" altLang="en-US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内容</a:t>
            </a:r>
            <a:endParaRPr lang="en-US" altLang="zh-CN" sz="1200" dirty="0" smtClean="0"/>
          </a:p>
          <a:p>
            <a:r>
              <a:rPr lang="en-US" altLang="zh-CN" sz="1200" dirty="0" smtClean="0"/>
              <a:t>syntax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“proto3”;     //</a:t>
            </a:r>
            <a:r>
              <a:rPr lang="zh-CN" altLang="en-US" sz="1200" dirty="0" smtClean="0"/>
              <a:t>声明：当前使用的文件语法是</a:t>
            </a:r>
            <a:r>
              <a:rPr lang="en-US" altLang="zh-CN" sz="1200" dirty="0" smtClean="0"/>
              <a:t> proto3</a:t>
            </a:r>
            <a:r>
              <a:rPr lang="zh-CN" altLang="en-US" sz="1200" dirty="0" smtClean="0"/>
              <a:t> （对应有</a:t>
            </a:r>
            <a:r>
              <a:rPr lang="en-US" altLang="zh-CN" sz="1200" dirty="0" smtClean="0"/>
              <a:t>proto2</a:t>
            </a:r>
            <a:r>
              <a:rPr lang="zh-CN" altLang="en-US" sz="1200" dirty="0" smtClean="0"/>
              <a:t>标准）</a:t>
            </a:r>
            <a:endParaRPr lang="en-US" altLang="zh-CN" sz="1200" dirty="0" smtClean="0"/>
          </a:p>
          <a:p>
            <a:r>
              <a:rPr lang="en-US" altLang="zh-CN" sz="1200" dirty="0"/>
              <a:t>message Person</a:t>
            </a:r>
            <a:r>
              <a:rPr lang="en-US" altLang="zh-CN" sz="1200" dirty="0" smtClean="0"/>
              <a:t>{       //Person </a:t>
            </a:r>
            <a:r>
              <a:rPr lang="zh-CN" altLang="en-US" sz="1200" dirty="0" smtClean="0"/>
              <a:t>是数据结构名称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类似于数据类的类名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  前缀</a:t>
            </a:r>
            <a:r>
              <a:rPr lang="en-US" altLang="zh-CN" sz="1200" dirty="0" smtClean="0"/>
              <a:t>message</a:t>
            </a:r>
            <a:r>
              <a:rPr lang="zh-CN" altLang="en-US" sz="1200" dirty="0" smtClean="0"/>
              <a:t>表示其在文件中属于消息类型。（对应有</a:t>
            </a:r>
            <a:r>
              <a:rPr lang="en-US" altLang="zh-CN" sz="1200" dirty="0" err="1" smtClean="0"/>
              <a:t>enum</a:t>
            </a:r>
            <a:r>
              <a:rPr lang="zh-CN" altLang="en-US" sz="1200" dirty="0" smtClean="0"/>
              <a:t>前缀，表示枚举类型）     </a:t>
            </a:r>
            <a:r>
              <a:rPr lang="en-US" altLang="zh-CN" sz="1200" dirty="0" smtClean="0"/>
              <a:t>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string </a:t>
            </a:r>
            <a:r>
              <a:rPr lang="en-US" altLang="zh-CN" sz="1200" dirty="0"/>
              <a:t>name = 1</a:t>
            </a:r>
            <a:r>
              <a:rPr lang="en-US" altLang="zh-CN" sz="1200" dirty="0" smtClean="0"/>
              <a:t>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string</a:t>
            </a:r>
            <a:r>
              <a:rPr lang="mr-IN" altLang="zh-CN" sz="1200" dirty="0" smtClean="0"/>
              <a:t>(</a:t>
            </a:r>
            <a:r>
              <a:rPr lang="zh-CN" altLang="mr-IN" sz="1200" dirty="0" smtClean="0"/>
              <a:t>字符</a:t>
            </a:r>
            <a:r>
              <a:rPr lang="zh-CN" altLang="en-US" sz="1200" dirty="0" smtClean="0"/>
              <a:t>串类型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1)</a:t>
            </a:r>
            <a:endParaRPr lang="en-US" altLang="zh-CN" sz="1200" dirty="0"/>
          </a:p>
          <a:p>
            <a:r>
              <a:rPr lang="mr-IN" altLang="zh-CN" sz="1200" dirty="0"/>
              <a:t>	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 </a:t>
            </a:r>
            <a:r>
              <a:rPr lang="mr-IN" altLang="zh-CN" sz="1200" dirty="0" smtClean="0"/>
              <a:t>int32 </a:t>
            </a:r>
            <a:r>
              <a:rPr lang="mr-IN" altLang="zh-CN" sz="1200" dirty="0"/>
              <a:t>age = 2</a:t>
            </a:r>
            <a:r>
              <a:rPr lang="mr-IN" altLang="zh-CN" sz="1200" dirty="0" smtClean="0"/>
              <a:t>; //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mr-IN" altLang="zh-CN" sz="1200" dirty="0" smtClean="0"/>
              <a:t>int32(32</a:t>
            </a:r>
            <a:r>
              <a:rPr lang="zh-CN" altLang="mr-IN" sz="1200" dirty="0" smtClean="0"/>
              <a:t>位</a:t>
            </a:r>
            <a:r>
              <a:rPr lang="zh-CN" altLang="en-US" sz="1200" dirty="0" smtClean="0"/>
              <a:t>整型数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2)</a:t>
            </a:r>
            <a:endParaRPr lang="mr-IN" altLang="zh-CN" sz="1200" dirty="0" smtClean="0"/>
          </a:p>
          <a:p>
            <a:r>
              <a:rPr lang="mr-IN" altLang="zh-CN" sz="1200" dirty="0"/>
              <a:t> </a:t>
            </a:r>
            <a:r>
              <a:rPr lang="mr-IN" altLang="zh-CN" sz="1200" dirty="0" smtClean="0"/>
              <a:t>     </a:t>
            </a:r>
            <a:r>
              <a:rPr lang="en-US" altLang="zh-CN" sz="1200" dirty="0" smtClean="0"/>
              <a:t>float </a:t>
            </a:r>
            <a:r>
              <a:rPr lang="en-US" altLang="zh-CN" sz="1200" dirty="0"/>
              <a:t>weight = </a:t>
            </a:r>
            <a:r>
              <a:rPr lang="en-US" altLang="zh-CN" sz="1200" dirty="0" smtClean="0"/>
              <a:t>3;// 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float(</a:t>
            </a:r>
            <a:r>
              <a:rPr lang="zh-CN" altLang="en-US" sz="1200" dirty="0" smtClean="0"/>
              <a:t>单精度浮点数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3)</a:t>
            </a:r>
            <a:endParaRPr lang="mr-IN" altLang="zh-CN" sz="1200" dirty="0" smtClean="0"/>
          </a:p>
          <a:p>
            <a:r>
              <a:rPr lang="en-US" altLang="zh-CN" sz="1200" dirty="0" smtClean="0"/>
              <a:t>     bytes </a:t>
            </a:r>
            <a:r>
              <a:rPr lang="en-US" altLang="zh-CN" sz="1200" dirty="0" err="1" smtClean="0"/>
              <a:t>emailData</a:t>
            </a:r>
            <a:r>
              <a:rPr lang="en-US" altLang="zh-CN" sz="1200" dirty="0" smtClean="0"/>
              <a:t>= 4;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name,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bytes (</a:t>
            </a:r>
            <a:r>
              <a:rPr lang="zh-CN" altLang="en-US" sz="1200" dirty="0" smtClean="0"/>
              <a:t>二进制</a:t>
            </a:r>
            <a:r>
              <a:rPr lang="en-US" altLang="zh-CN" sz="1200" dirty="0" smtClean="0"/>
              <a:t>data</a:t>
            </a:r>
            <a:r>
              <a:rPr lang="zh-CN" altLang="en-US" sz="1200" dirty="0" smtClean="0"/>
              <a:t>类型</a:t>
            </a:r>
            <a:r>
              <a:rPr lang="en-US" altLang="zh-CN" sz="1200" dirty="0" smtClean="0"/>
              <a:t>),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4)</a:t>
            </a:r>
            <a:endParaRPr lang="mr-IN" altLang="zh-CN" sz="1200" dirty="0" smtClean="0"/>
          </a:p>
          <a:p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r>
              <a:rPr lang="en-US" altLang="zh-CN" sz="1200" dirty="0" smtClean="0"/>
              <a:t>repeated Person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children </a:t>
            </a:r>
            <a:r>
              <a:rPr lang="en-US" altLang="zh-CN" sz="1200" dirty="0"/>
              <a:t>= </a:t>
            </a:r>
            <a:r>
              <a:rPr lang="en-US" altLang="zh-CN" sz="1200" dirty="0" smtClean="0"/>
              <a:t>5; //(</a:t>
            </a:r>
            <a:r>
              <a:rPr lang="zh-CN" altLang="en-US" sz="1200" dirty="0" smtClean="0"/>
              <a:t>字段名</a:t>
            </a:r>
            <a:r>
              <a:rPr lang="en-US" altLang="zh-CN" sz="1200" dirty="0" smtClean="0"/>
              <a:t>children , </a:t>
            </a:r>
            <a:r>
              <a:rPr lang="zh-CN" altLang="en-US" sz="1200" dirty="0" smtClean="0"/>
              <a:t>类型为</a:t>
            </a:r>
            <a:r>
              <a:rPr lang="en-US" altLang="zh-CN" sz="1200" dirty="0" smtClean="0"/>
              <a:t>repeated </a:t>
            </a:r>
            <a:r>
              <a:rPr lang="en-US" altLang="zh-CN" sz="1200" dirty="0"/>
              <a:t>(</a:t>
            </a:r>
            <a:r>
              <a:rPr lang="zh-CN" altLang="en-US" sz="1200" dirty="0" smtClean="0"/>
              <a:t>数组类型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，数组的元素类型为</a:t>
            </a:r>
            <a:r>
              <a:rPr lang="en-US" altLang="zh-CN" sz="1200" dirty="0" smtClean="0"/>
              <a:t>Person, </a:t>
            </a:r>
            <a:r>
              <a:rPr lang="zh-CN" altLang="en-US" sz="1200" dirty="0" smtClean="0"/>
              <a:t>在结构体中的编号是</a:t>
            </a:r>
            <a:r>
              <a:rPr lang="en-US" altLang="zh-CN" sz="1200" dirty="0" smtClean="0"/>
              <a:t>5)</a:t>
            </a:r>
          </a:p>
          <a:p>
            <a:r>
              <a:rPr kumimoji="1"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92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453"/>
          </a:xfrm>
        </p:spPr>
        <p:txBody>
          <a:bodyPr/>
          <a:lstStyle/>
          <a:p>
            <a:r>
              <a:rPr kumimoji="1" lang="zh-CN" altLang="en-US" dirty="0" smtClean="0"/>
              <a:t>编译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1062" y="5022462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/>
              <a:t>T</a:t>
            </a:r>
            <a:r>
              <a:rPr lang="en-US" altLang="zh-CN" sz="1400" dirty="0" err="1" smtClean="0"/>
              <a:t>est.proto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91062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OC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020451" y="3680386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JAVA 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06024" y="3706831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err="1" smtClean="0"/>
              <a:t>ProtoBuf</a:t>
            </a:r>
            <a:r>
              <a:rPr lang="en-US" altLang="zh-CN" sz="1400" dirty="0" smtClean="0"/>
              <a:t> C++</a:t>
            </a:r>
            <a:r>
              <a:rPr lang="zh-CN" altLang="en-US" sz="1400" dirty="0" smtClean="0"/>
              <a:t>编译器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291062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est.pbobjc.h</a:t>
            </a:r>
          </a:p>
          <a:p>
            <a:r>
              <a:rPr lang="x-none" altLang="zh-CN" sz="1400" dirty="0" smtClean="0"/>
              <a:t>Test.pbobjc.m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020451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est.pbjava.java</a:t>
            </a:r>
          </a:p>
        </p:txBody>
      </p:sp>
      <p:sp>
        <p:nvSpPr>
          <p:cNvPr id="13" name="矩形 12"/>
          <p:cNvSpPr/>
          <p:nvPr/>
        </p:nvSpPr>
        <p:spPr>
          <a:xfrm>
            <a:off x="606024" y="2144028"/>
            <a:ext cx="1974399" cy="36187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altLang="zh-CN" sz="1400" dirty="0" smtClean="0"/>
              <a:t>T</a:t>
            </a:r>
            <a:r>
              <a:rPr lang="x-none" altLang="zh-CN" sz="1400" dirty="0" smtClean="0"/>
              <a:t>est.pb.h</a:t>
            </a:r>
          </a:p>
          <a:p>
            <a:r>
              <a:rPr lang="x-none" altLang="zh-CN" sz="1400" dirty="0" smtClean="0"/>
              <a:t>Test.pb.cc</a:t>
            </a:r>
          </a:p>
        </p:txBody>
      </p:sp>
      <p:cxnSp>
        <p:nvCxnSpPr>
          <p:cNvPr id="15" name="直线箭头连接符 14"/>
          <p:cNvCxnSpPr>
            <a:stCxn id="4" idx="0"/>
            <a:endCxn id="8" idx="2"/>
          </p:cNvCxnSpPr>
          <p:nvPr/>
        </p:nvCxnSpPr>
        <p:spPr>
          <a:xfrm flipV="1">
            <a:off x="4278262" y="4068705"/>
            <a:ext cx="0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  <a:endCxn id="10" idx="2"/>
          </p:cNvCxnSpPr>
          <p:nvPr/>
        </p:nvCxnSpPr>
        <p:spPr>
          <a:xfrm flipH="1" flipV="1">
            <a:off x="1593224" y="4068705"/>
            <a:ext cx="2685038" cy="95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4" idx="0"/>
            <a:endCxn id="9" idx="2"/>
          </p:cNvCxnSpPr>
          <p:nvPr/>
        </p:nvCxnSpPr>
        <p:spPr>
          <a:xfrm flipV="1">
            <a:off x="4278262" y="4042260"/>
            <a:ext cx="2729389" cy="98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0"/>
            <a:endCxn id="13" idx="2"/>
          </p:cNvCxnSpPr>
          <p:nvPr/>
        </p:nvCxnSpPr>
        <p:spPr>
          <a:xfrm flipV="1">
            <a:off x="1593224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0"/>
            <a:endCxn id="11" idx="2"/>
          </p:cNvCxnSpPr>
          <p:nvPr/>
        </p:nvCxnSpPr>
        <p:spPr>
          <a:xfrm flipV="1">
            <a:off x="4278262" y="2505902"/>
            <a:ext cx="0" cy="1200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9" idx="0"/>
            <a:endCxn id="12" idx="2"/>
          </p:cNvCxnSpPr>
          <p:nvPr/>
        </p:nvCxnSpPr>
        <p:spPr>
          <a:xfrm flipV="1">
            <a:off x="7007651" y="2505902"/>
            <a:ext cx="0" cy="1174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7021" y="1299672"/>
            <a:ext cx="822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不同平台用自己的编译器，编译</a:t>
            </a:r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源文件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得到自己平台的对应语言的源代码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6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ObjectiveC</a:t>
            </a:r>
            <a:r>
              <a:rPr kumimoji="1" lang="en-US" altLang="zh-CN" dirty="0" smtClean="0"/>
              <a:t> Code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62" y="1269908"/>
            <a:ext cx="4980646" cy="55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02"/>
            <a:ext cx="8229600" cy="5937661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参考：</a:t>
            </a:r>
          </a:p>
          <a:p>
            <a:r>
              <a:rPr kumimoji="1" lang="zh-CN" altLang="en-US" sz="2000" dirty="0" smtClean="0"/>
              <a:t>1</a:t>
            </a:r>
            <a:r>
              <a:rPr kumimoji="1" lang="en-US" altLang="zh-CN" sz="2000" dirty="0" smtClean="0"/>
              <a:t>. </a:t>
            </a:r>
            <a:r>
              <a:rPr kumimoji="1" lang="en-US" altLang="zh-CN" sz="2000" dirty="0" smtClean="0">
                <a:hlinkClick r:id="rId2"/>
              </a:rPr>
              <a:t>https://blog.csdn.net/xiaofei0859/article/details/</a:t>
            </a:r>
            <a:r>
              <a:rPr kumimoji="1" lang="en-US" altLang="zh-CN" sz="2000" dirty="0" smtClean="0">
                <a:hlinkClick r:id="rId2"/>
              </a:rPr>
              <a:t>53169687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en-US" altLang="zh-CN" sz="2000" dirty="0">
                <a:hlinkClick r:id="rId3"/>
              </a:rPr>
              <a:t> </a:t>
            </a:r>
            <a:r>
              <a:rPr kumimoji="1" lang="en-US" altLang="zh-CN" sz="2000" dirty="0">
                <a:hlinkClick r:id="rId3"/>
              </a:rPr>
              <a:t>https://github.com/google/protobuf/</a:t>
            </a:r>
            <a:r>
              <a:rPr kumimoji="1" lang="en-US" altLang="zh-CN" sz="2000" dirty="0" smtClean="0">
                <a:hlinkClick r:id="rId3"/>
              </a:rPr>
              <a:t>releases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3.https</a:t>
            </a:r>
            <a:r>
              <a:rPr kumimoji="1" lang="en-US" altLang="zh-CN" sz="2000" dirty="0"/>
              <a:t>://</a:t>
            </a:r>
            <a:r>
              <a:rPr kumimoji="1" lang="en-US" altLang="zh-CN" sz="2000" dirty="0" err="1"/>
              <a:t>www.cnblogs.com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tandaxia</a:t>
            </a:r>
            <a:r>
              <a:rPr kumimoji="1" lang="en-US" altLang="zh-CN" sz="2000" dirty="0"/>
              <a:t>/p/6181534.</a:t>
            </a:r>
            <a:r>
              <a:rPr kumimoji="1" lang="en-US" altLang="zh-CN" sz="2000" dirty="0" smtClean="0"/>
              <a:t>html</a:t>
            </a:r>
            <a:endParaRPr kumimoji="1" lang="zh-CN" altLang="en-US" sz="2000" dirty="0" smtClean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89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258</Words>
  <Application>Microsoft Macintosh PowerPoint</Application>
  <PresentationFormat>全屏显示(4:3)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Protocol Buffer</vt:lpstr>
      <vt:lpstr>概述</vt:lpstr>
      <vt:lpstr>编译器下载及安装</vt:lpstr>
      <vt:lpstr>ProcoBuf源文件</vt:lpstr>
      <vt:lpstr>编译</vt:lpstr>
      <vt:lpstr>ObjectiveC Code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</dc:title>
  <dc:creator>BBias Xie</dc:creator>
  <cp:lastModifiedBy>BBias Xie</cp:lastModifiedBy>
  <cp:revision>34</cp:revision>
  <dcterms:created xsi:type="dcterms:W3CDTF">2018-07-23T01:09:29Z</dcterms:created>
  <dcterms:modified xsi:type="dcterms:W3CDTF">2018-08-06T06:04:35Z</dcterms:modified>
</cp:coreProperties>
</file>