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4" r:id="rId7"/>
    <p:sldId id="260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C0B-DC61-AB43-A4F7-542E39D95F3C}" type="datetimeFigureOut">
              <a:rPr kumimoji="1" lang="zh-CN" altLang="en-US" smtClean="0"/>
              <a:t>16/1/15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F4A-0E5E-E047-A754-53AA5E7F7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16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C0B-DC61-AB43-A4F7-542E39D95F3C}" type="datetimeFigureOut">
              <a:rPr kumimoji="1" lang="zh-CN" altLang="en-US" smtClean="0"/>
              <a:t>16/1/15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F4A-0E5E-E047-A754-53AA5E7F7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04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C0B-DC61-AB43-A4F7-542E39D95F3C}" type="datetimeFigureOut">
              <a:rPr kumimoji="1" lang="zh-CN" altLang="en-US" smtClean="0"/>
              <a:t>16/1/15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F4A-0E5E-E047-A754-53AA5E7F7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60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C0B-DC61-AB43-A4F7-542E39D95F3C}" type="datetimeFigureOut">
              <a:rPr kumimoji="1" lang="zh-CN" altLang="en-US" smtClean="0"/>
              <a:t>16/1/15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F4A-0E5E-E047-A754-53AA5E7F7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649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C0B-DC61-AB43-A4F7-542E39D95F3C}" type="datetimeFigureOut">
              <a:rPr kumimoji="1" lang="zh-CN" altLang="en-US" smtClean="0"/>
              <a:t>16/1/15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F4A-0E5E-E047-A754-53AA5E7F7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547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C0B-DC61-AB43-A4F7-542E39D95F3C}" type="datetimeFigureOut">
              <a:rPr kumimoji="1" lang="zh-CN" altLang="en-US" smtClean="0"/>
              <a:t>16/1/15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F4A-0E5E-E047-A754-53AA5E7F7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52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C0B-DC61-AB43-A4F7-542E39D95F3C}" type="datetimeFigureOut">
              <a:rPr kumimoji="1" lang="zh-CN" altLang="en-US" smtClean="0"/>
              <a:t>16/1/15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F4A-0E5E-E047-A754-53AA5E7F7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49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C0B-DC61-AB43-A4F7-542E39D95F3C}" type="datetimeFigureOut">
              <a:rPr kumimoji="1" lang="zh-CN" altLang="en-US" smtClean="0"/>
              <a:t>16/1/15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F4A-0E5E-E047-A754-53AA5E7F7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2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C0B-DC61-AB43-A4F7-542E39D95F3C}" type="datetimeFigureOut">
              <a:rPr kumimoji="1" lang="zh-CN" altLang="en-US" smtClean="0"/>
              <a:t>16/1/15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F4A-0E5E-E047-A754-53AA5E7F7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11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C0B-DC61-AB43-A4F7-542E39D95F3C}" type="datetimeFigureOut">
              <a:rPr kumimoji="1" lang="zh-CN" altLang="en-US" smtClean="0"/>
              <a:t>16/1/15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F4A-0E5E-E047-A754-53AA5E7F7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99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C0B-DC61-AB43-A4F7-542E39D95F3C}" type="datetimeFigureOut">
              <a:rPr kumimoji="1" lang="zh-CN" altLang="en-US" smtClean="0"/>
              <a:t>16/1/15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F4A-0E5E-E047-A754-53AA5E7F7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65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7C0B-DC61-AB43-A4F7-542E39D95F3C}" type="datetimeFigureOut">
              <a:rPr kumimoji="1" lang="zh-CN" altLang="en-US" smtClean="0"/>
              <a:t>16/1/15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95F4A-0E5E-E047-A754-53AA5E7F7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95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13990"/>
            <a:ext cx="7772400" cy="1470025"/>
          </a:xfrm>
        </p:spPr>
        <p:txBody>
          <a:bodyPr/>
          <a:lstStyle/>
          <a:p>
            <a:r>
              <a:rPr kumimoji="1" lang="zh-CN" altLang="en-US" dirty="0" smtClean="0"/>
              <a:t>设计模式介绍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Bias</a:t>
            </a:r>
          </a:p>
          <a:p>
            <a:r>
              <a:rPr kumimoji="1" lang="en-US" altLang="zh-CN" dirty="0" smtClean="0"/>
              <a:t>2016/01/</a:t>
            </a:r>
            <a:r>
              <a:rPr kumimoji="1" lang="en-US" altLang="zh-CN" dirty="0" smtClean="0"/>
              <a:t>1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94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编码常见问题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514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现象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1</a:t>
            </a:r>
            <a:r>
              <a:rPr kumimoji="1" lang="zh-CN" altLang="en-US" dirty="0" smtClean="0"/>
              <a:t>）长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很多判断逻辑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）大量重复代码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en-US" altLang="zh-CN" dirty="0" smtClean="0"/>
              <a:t> )</a:t>
            </a:r>
            <a:r>
              <a:rPr kumimoji="1" lang="zh-CN" altLang="en-US" dirty="0" smtClean="0"/>
              <a:t> 修改某个地方的代码，会引起多个地方的代码也必须修改。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…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后果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1</a:t>
            </a:r>
            <a:r>
              <a:rPr kumimoji="1" lang="zh-CN" altLang="en-US" dirty="0" smtClean="0"/>
              <a:t>）代码难于复用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 smtClean="0"/>
              <a:t>）</a:t>
            </a:r>
            <a:r>
              <a:rPr kumimoji="1" lang="zh-CN" altLang="en-US" dirty="0" smtClean="0"/>
              <a:t>代码难于维护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 smtClean="0"/>
              <a:t>）</a:t>
            </a:r>
            <a:r>
              <a:rPr kumimoji="1" lang="zh-CN" altLang="en-US" dirty="0" smtClean="0"/>
              <a:t>功能难于扩展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63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设计模式目标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提高复用性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提高维护性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提高扩展性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96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设计模式原则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</a:t>
            </a:r>
            <a:r>
              <a:rPr kumimoji="1" lang="zh-CN" altLang="en-US" dirty="0" smtClean="0"/>
              <a:t>放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封闭原则</a:t>
            </a:r>
            <a:endParaRPr kumimoji="1" lang="en-US" altLang="zh-CN" dirty="0" smtClean="0"/>
          </a:p>
          <a:p>
            <a:r>
              <a:rPr kumimoji="1" lang="zh-CN" altLang="en-US" dirty="0" smtClean="0"/>
              <a:t>单一职责原则</a:t>
            </a:r>
            <a:endParaRPr kumimoji="1" lang="en-US" altLang="zh-CN" dirty="0" smtClean="0"/>
          </a:p>
          <a:p>
            <a:r>
              <a:rPr kumimoji="1" lang="zh-CN" altLang="en-US" dirty="0" smtClean="0"/>
              <a:t>里</a:t>
            </a:r>
            <a:r>
              <a:rPr kumimoji="1" lang="zh-CN" altLang="en-US" dirty="0" smtClean="0"/>
              <a:t>氏</a:t>
            </a:r>
            <a:r>
              <a:rPr kumimoji="1" lang="zh-CN" altLang="en-US" dirty="0" smtClean="0"/>
              <a:t>原则</a:t>
            </a:r>
            <a:endParaRPr kumimoji="1" lang="en-US" altLang="zh-CN" dirty="0" smtClean="0"/>
          </a:p>
          <a:p>
            <a:r>
              <a:rPr kumimoji="1" lang="zh-CN" altLang="en-US" dirty="0" smtClean="0"/>
              <a:t>依赖倒转原则</a:t>
            </a:r>
            <a:endParaRPr kumimoji="1" lang="en-US" altLang="zh-CN" dirty="0" smtClean="0"/>
          </a:p>
          <a:p>
            <a:r>
              <a:rPr kumimoji="1" lang="zh-CN" altLang="en-US" dirty="0" smtClean="0"/>
              <a:t>迪米特法则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多用聚合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组合，少用继承原则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357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面向对象编</a:t>
            </a:r>
            <a:r>
              <a:rPr kumimoji="1" lang="zh-CN" altLang="en-US" dirty="0" smtClean="0"/>
              <a:t>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1229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主要特性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封装</a:t>
            </a:r>
            <a:endParaRPr kumimoji="1" lang="en-US" altLang="zh-CN" dirty="0" smtClean="0"/>
          </a:p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多态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面向实现编程</a:t>
            </a:r>
            <a:r>
              <a:rPr kumimoji="1" lang="en-US" altLang="zh-CN" dirty="0" smtClean="0"/>
              <a:t>   VS    </a:t>
            </a:r>
            <a:r>
              <a:rPr kumimoji="1" lang="zh-CN" altLang="en-US" dirty="0" smtClean="0"/>
              <a:t>面向接口编程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强耦合</a:t>
            </a:r>
            <a:r>
              <a:rPr kumimoji="1" lang="en-US" altLang="zh-CN" dirty="0" smtClean="0"/>
              <a:t>                VS    </a:t>
            </a:r>
            <a:r>
              <a:rPr kumimoji="1" lang="zh-CN" altLang="en-US" dirty="0" smtClean="0"/>
              <a:t>弱耦合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42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单例模式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kumimoji="1" lang="zh-CN" altLang="en-US" dirty="0" smtClean="0"/>
              <a:t>保证一个类仅有一个实例，并提供一个访问它的全局访问点</a:t>
            </a:r>
            <a:endParaRPr kumimoji="1" lang="zh-CN" altLang="en-US" dirty="0"/>
          </a:p>
        </p:txBody>
      </p:sp>
      <p:pic>
        <p:nvPicPr>
          <p:cNvPr id="5" name="图片 4" descr="a5c27d1ed21b0ef4a620b8e6dfc451da80cb3eb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774043"/>
            <a:ext cx="7789671" cy="352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0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适配器</a:t>
            </a:r>
            <a:r>
              <a:rPr kumimoji="1" lang="zh-CN" altLang="en-US" dirty="0" smtClean="0"/>
              <a:t>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1086"/>
          </a:xfrm>
        </p:spPr>
        <p:txBody>
          <a:bodyPr/>
          <a:lstStyle/>
          <a:p>
            <a:r>
              <a:rPr kumimoji="1" lang="zh-CN" altLang="en-US" dirty="0" smtClean="0"/>
              <a:t>将一个类的接口转换成客户希望的另一个接口。</a:t>
            </a:r>
            <a:endParaRPr kumimoji="1" lang="zh-CN" altLang="en-US" dirty="0"/>
          </a:p>
        </p:txBody>
      </p:sp>
      <p:pic>
        <p:nvPicPr>
          <p:cNvPr id="4" name="图片 3" descr="adapter_m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24843"/>
            <a:ext cx="7961086" cy="357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7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模板方法模式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7086"/>
          </a:xfrm>
        </p:spPr>
        <p:txBody>
          <a:bodyPr/>
          <a:lstStyle/>
          <a:p>
            <a:r>
              <a:rPr kumimoji="1" lang="zh-CN" altLang="en-US" dirty="0" smtClean="0"/>
              <a:t>定义一个操作中的算法骨架，而将一些步骤延迟到子类中。</a:t>
            </a:r>
            <a:endParaRPr kumimoji="1" lang="zh-CN" altLang="en-US" dirty="0"/>
          </a:p>
        </p:txBody>
      </p:sp>
      <p:pic>
        <p:nvPicPr>
          <p:cNvPr id="4" name="图片 3" descr="template_m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913" y="2957287"/>
            <a:ext cx="6219371" cy="354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8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观察者</a:t>
            </a:r>
            <a:r>
              <a:rPr kumimoji="1" lang="zh-CN" altLang="en-US" dirty="0" smtClean="0"/>
              <a:t>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22828"/>
          </a:xfrm>
        </p:spPr>
        <p:txBody>
          <a:bodyPr/>
          <a:lstStyle/>
          <a:p>
            <a:r>
              <a:rPr kumimoji="1" lang="zh-CN" altLang="en-US" dirty="0" smtClean="0"/>
              <a:t>定义了一种一对多的依赖关系，让多个观察者对象同时监听某一个主题对象。</a:t>
            </a:r>
            <a:endParaRPr kumimoji="1" lang="zh-CN" altLang="en-US" dirty="0"/>
          </a:p>
        </p:txBody>
      </p:sp>
      <p:pic>
        <p:nvPicPr>
          <p:cNvPr id="4" name="图片 3" descr="observer_m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" y="2823028"/>
            <a:ext cx="8708571" cy="374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2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110</Words>
  <Application>Microsoft Macintosh PowerPoint</Application>
  <PresentationFormat>全屏显示(4:3)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设计模式介绍</vt:lpstr>
      <vt:lpstr>编码常见问题</vt:lpstr>
      <vt:lpstr>设计模式目标</vt:lpstr>
      <vt:lpstr>设计模式原则</vt:lpstr>
      <vt:lpstr>面向对象编程</vt:lpstr>
      <vt:lpstr>单例模式</vt:lpstr>
      <vt:lpstr>适配器模式</vt:lpstr>
      <vt:lpstr>模板方法模式</vt:lpstr>
      <vt:lpstr>观察者模式</vt:lpstr>
    </vt:vector>
  </TitlesOfParts>
  <Company>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设计模式介绍</dc:title>
  <dc:creator>bb bb</dc:creator>
  <cp:lastModifiedBy>bb bb</cp:lastModifiedBy>
  <cp:revision>30</cp:revision>
  <dcterms:created xsi:type="dcterms:W3CDTF">2016-01-13T06:16:26Z</dcterms:created>
  <dcterms:modified xsi:type="dcterms:W3CDTF">2016-01-15T08:02:25Z</dcterms:modified>
</cp:coreProperties>
</file>