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466B-DCCC-2F4C-9601-997A044CEA6C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685E-4093-1345-97C0-769E5991C0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15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466B-DCCC-2F4C-9601-997A044CEA6C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685E-4093-1345-97C0-769E5991C0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47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466B-DCCC-2F4C-9601-997A044CEA6C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685E-4093-1345-97C0-769E5991C0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37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466B-DCCC-2F4C-9601-997A044CEA6C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685E-4093-1345-97C0-769E5991C0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84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466B-DCCC-2F4C-9601-997A044CEA6C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685E-4093-1345-97C0-769E5991C0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86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466B-DCCC-2F4C-9601-997A044CEA6C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685E-4093-1345-97C0-769E5991C0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607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466B-DCCC-2F4C-9601-997A044CEA6C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685E-4093-1345-97C0-769E5991C0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13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466B-DCCC-2F4C-9601-997A044CEA6C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685E-4093-1345-97C0-769E5991C0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28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466B-DCCC-2F4C-9601-997A044CEA6C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685E-4093-1345-97C0-769E5991C0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76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466B-DCCC-2F4C-9601-997A044CEA6C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685E-4093-1345-97C0-769E5991C0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93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466B-DCCC-2F4C-9601-997A044CEA6C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685E-4093-1345-97C0-769E5991C0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38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6466B-DCCC-2F4C-9601-997A044CEA6C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685E-4093-1345-97C0-769E5991C0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78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unsetlakesoftware.com/2012/02/12/introducing-gpuimage-framework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VGKit/SVGK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16641"/>
            <a:ext cx="7772400" cy="1252594"/>
          </a:xfrm>
        </p:spPr>
        <p:txBody>
          <a:bodyPr/>
          <a:lstStyle/>
          <a:p>
            <a:r>
              <a:rPr kumimoji="1" lang="en-US" altLang="zh-CN" dirty="0" err="1" smtClean="0"/>
              <a:t>GPUImage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0200" y="4640690"/>
            <a:ext cx="6400800" cy="1752600"/>
          </a:xfrm>
        </p:spPr>
        <p:txBody>
          <a:bodyPr/>
          <a:lstStyle/>
          <a:p>
            <a:r>
              <a:rPr kumimoji="1" lang="en-US" altLang="zh-CN" dirty="0" err="1" smtClean="0"/>
              <a:t>Bias.xie</a:t>
            </a:r>
            <a:endParaRPr kumimoji="1" lang="en-US" altLang="zh-CN" dirty="0" smtClean="0"/>
          </a:p>
          <a:p>
            <a:r>
              <a:rPr kumimoji="1" lang="en-US" altLang="zh-CN" dirty="0" smtClean="0"/>
              <a:t>2015/1/22</a:t>
            </a:r>
            <a:endParaRPr kumimoji="1" lang="zh-CN" altLang="en-US" dirty="0"/>
          </a:p>
        </p:txBody>
      </p:sp>
      <p:pic>
        <p:nvPicPr>
          <p:cNvPr id="5" name="图片 4" descr="5379D8B1-D003-4B0E-B315-3AA9DAB8EBA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96" y="1845881"/>
            <a:ext cx="2240683" cy="224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8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http://www.sunsetlakesoftware.com/2012/02/12/introducing-gpuimage-</a:t>
            </a:r>
            <a:r>
              <a:rPr kumimoji="1" lang="en-US" altLang="zh-CN" dirty="0" smtClean="0">
                <a:hlinkClick r:id="rId2"/>
              </a:rPr>
              <a:t>framework</a:t>
            </a:r>
            <a:endParaRPr kumimoji="1" lang="en-US" altLang="zh-CN" dirty="0" smtClean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BradLarson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GPUImage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95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             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Thank you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44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6139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Requirement</a:t>
            </a:r>
          </a:p>
          <a:p>
            <a:pPr marL="0" indent="0">
              <a:buNone/>
            </a:pPr>
            <a:r>
              <a:rPr kumimoji="1" lang="en-US" altLang="zh-CN" dirty="0" smtClean="0"/>
              <a:t>    1. Use camera/video/image</a:t>
            </a:r>
          </a:p>
          <a:p>
            <a:pPr marL="0" indent="0">
              <a:buNone/>
            </a:pPr>
            <a:r>
              <a:rPr kumimoji="1" lang="en-US" altLang="zh-CN" dirty="0" smtClean="0"/>
              <a:t>    2. Integrate image processing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Candidate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1.UIImagePickerController - Simple but  limited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2.AVFoundation + </a:t>
            </a:r>
            <a:r>
              <a:rPr lang="en-US" altLang="zh-CN" dirty="0" smtClean="0"/>
              <a:t>Core Graphics + Core </a:t>
            </a:r>
            <a:r>
              <a:rPr lang="en-US" altLang="zh-CN" dirty="0"/>
              <a:t>Image </a:t>
            </a:r>
            <a:r>
              <a:rPr lang="en-US" altLang="zh-CN" dirty="0" smtClean="0"/>
              <a:t>+ …</a:t>
            </a:r>
            <a:r>
              <a:rPr kumimoji="1" lang="zh-CN" altLang="zh-CN" dirty="0" smtClean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Powerful but complex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3.Third Part Library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Resolution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GUPImage</a:t>
            </a:r>
            <a:r>
              <a:rPr kumimoji="1" lang="en-US" altLang="zh-CN" dirty="0" smtClean="0"/>
              <a:t> – Simple and powerful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780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1. Installation</a:t>
            </a:r>
          </a:p>
          <a:p>
            <a:r>
              <a:rPr kumimoji="1" lang="en-US" altLang="zh-CN" dirty="0" smtClean="0"/>
              <a:t>2. Architecture</a:t>
            </a:r>
          </a:p>
          <a:p>
            <a:r>
              <a:rPr kumimoji="1" lang="en-US" altLang="zh-CN" dirty="0" smtClean="0"/>
              <a:t>3. Structure</a:t>
            </a:r>
          </a:p>
          <a:p>
            <a:r>
              <a:rPr kumimoji="1" lang="en-US" altLang="zh-CN" dirty="0" smtClean="0"/>
              <a:t>4. Foundation</a:t>
            </a:r>
          </a:p>
          <a:p>
            <a:r>
              <a:rPr kumimoji="1" lang="en-US" altLang="zh-CN" dirty="0" smtClean="0"/>
              <a:t>5. Usage</a:t>
            </a:r>
          </a:p>
          <a:p>
            <a:r>
              <a:rPr kumimoji="1" lang="en-US" altLang="zh-CN" dirty="0" smtClean="0"/>
              <a:t>6. Advantage</a:t>
            </a:r>
          </a:p>
          <a:p>
            <a:r>
              <a:rPr kumimoji="1" lang="en-US" altLang="zh-CN" dirty="0" smtClean="0"/>
              <a:t>7. Reference</a:t>
            </a:r>
          </a:p>
          <a:p>
            <a:r>
              <a:rPr kumimoji="1" lang="en-US" altLang="zh-CN" dirty="0" smtClean="0"/>
              <a:t>8. End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15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Installation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GPUImage</a:t>
            </a:r>
            <a:r>
              <a:rPr lang="en-US" altLang="zh-CN" dirty="0"/>
              <a:t> framework is a BSD-licensed </a:t>
            </a:r>
            <a:r>
              <a:rPr lang="en-US" altLang="zh-CN" dirty="0" err="1"/>
              <a:t>iOS</a:t>
            </a:r>
            <a:r>
              <a:rPr lang="en-US" altLang="zh-CN" dirty="0"/>
              <a:t> </a:t>
            </a:r>
            <a:r>
              <a:rPr lang="en-US" altLang="zh-CN" dirty="0" smtClean="0"/>
              <a:t>library.</a:t>
            </a:r>
          </a:p>
          <a:p>
            <a:r>
              <a:rPr kumimoji="1" lang="en-US" altLang="zh-CN" dirty="0" smtClean="0"/>
              <a:t>Download URL:</a:t>
            </a:r>
          </a:p>
          <a:p>
            <a:pPr marL="0" indent="0">
              <a:buNone/>
            </a:pP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iOS</a:t>
            </a:r>
            <a:r>
              <a:rPr kumimoji="1" lang="en-US" altLang="zh-CN" dirty="0" smtClean="0"/>
              <a:t>: </a:t>
            </a:r>
            <a:r>
              <a:rPr lang="en-US" altLang="zh-CN" dirty="0" err="1" smtClean="0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BradLarson</a:t>
            </a:r>
            <a:r>
              <a:rPr lang="en-US" altLang="zh-CN" dirty="0"/>
              <a:t>/</a:t>
            </a:r>
            <a:r>
              <a:rPr lang="en-US" altLang="zh-CN" dirty="0" err="1" smtClean="0"/>
              <a:t>GPUImage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Android: 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CyberAgent</a:t>
            </a:r>
            <a:r>
              <a:rPr kumimoji="1" lang="en-US" altLang="zh-CN" dirty="0" smtClean="0"/>
              <a:t>/android-</a:t>
            </a:r>
            <a:r>
              <a:rPr kumimoji="1" lang="en-US" altLang="zh-CN" dirty="0" err="1" smtClean="0"/>
              <a:t>gpuimage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60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en-US" altLang="zh-CN" dirty="0" smtClean="0"/>
              <a:t>Sources / Outputs: Wrapper </a:t>
            </a:r>
            <a:r>
              <a:rPr kumimoji="1" lang="en-US" altLang="zh-CN" dirty="0" err="1" smtClean="0"/>
              <a:t>AVFoundation</a:t>
            </a:r>
            <a:r>
              <a:rPr kumimoji="1" lang="en-US" altLang="zh-CN" dirty="0" smtClean="0"/>
              <a:t> ,  </a:t>
            </a:r>
            <a:r>
              <a:rPr lang="en-US" altLang="zh-CN" dirty="0" smtClean="0"/>
              <a:t>Core Graphics , Core Image , </a:t>
            </a:r>
            <a:r>
              <a:rPr lang="en-US" altLang="zh-CN" dirty="0" err="1" smtClean="0"/>
              <a:t>QuartzCore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Font typeface="Arial"/>
              <a:buAutoNum type="arabicPeriod"/>
            </a:pPr>
            <a:r>
              <a:rPr lang="en-US" altLang="zh-CN" dirty="0"/>
              <a:t>Filters: </a:t>
            </a:r>
            <a:r>
              <a:rPr lang="en-US" altLang="zh-CN" dirty="0" err="1"/>
              <a:t>GPUImage</a:t>
            </a:r>
            <a:r>
              <a:rPr lang="en-US" altLang="zh-CN" dirty="0"/>
              <a:t> uses OpenGL ES 2.0 </a:t>
            </a:r>
            <a:r>
              <a:rPr lang="en-US" altLang="zh-CN" dirty="0" err="1"/>
              <a:t>shaders</a:t>
            </a:r>
            <a:r>
              <a:rPr lang="en-US" altLang="zh-CN" dirty="0"/>
              <a:t> to perform image and video manipulation.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514350" indent="-51435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351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Structure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1.Sources</a:t>
            </a:r>
          </a:p>
          <a:p>
            <a:r>
              <a:rPr kumimoji="1" lang="en-US" altLang="zh-CN" dirty="0" smtClean="0"/>
              <a:t>2.Filters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1 ) Color Processing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2) Image Processing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3) Blends</a:t>
            </a:r>
          </a:p>
          <a:p>
            <a:pPr marL="0" indent="0">
              <a:buNone/>
            </a:pPr>
            <a:r>
              <a:rPr kumimoji="1" lang="en-US" altLang="zh-CN" dirty="0" smtClean="0"/>
              <a:t>       4) Effects</a:t>
            </a:r>
          </a:p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.Outputs</a:t>
            </a:r>
          </a:p>
          <a:p>
            <a:r>
              <a:rPr kumimoji="1" lang="en-US" altLang="zh-CN" dirty="0" smtClean="0"/>
              <a:t>4.Pipeline</a:t>
            </a:r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13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Foundation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1.Control Camera</a:t>
            </a:r>
          </a:p>
          <a:p>
            <a:r>
              <a:rPr kumimoji="1" lang="en-US" altLang="zh-CN" dirty="0" smtClean="0"/>
              <a:t>2.Video input/output</a:t>
            </a:r>
          </a:p>
          <a:p>
            <a:r>
              <a:rPr kumimoji="1" lang="en-US" altLang="zh-CN" dirty="0" smtClean="0"/>
              <a:t>3.Image input/output </a:t>
            </a:r>
          </a:p>
          <a:p>
            <a:r>
              <a:rPr kumimoji="1" lang="en-US" altLang="zh-CN" dirty="0" smtClean="0"/>
              <a:t>4.Image processing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00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Usage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Connection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Source -&gt; Filter -&gt; Output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such as: </a:t>
            </a:r>
            <a:r>
              <a:rPr lang="en-US" altLang="zh-CN" dirty="0" err="1"/>
              <a:t>GPUImageVideoCamera</a:t>
            </a:r>
            <a:r>
              <a:rPr lang="en-US" altLang="zh-CN" dirty="0"/>
              <a:t> -&gt; </a:t>
            </a:r>
            <a:r>
              <a:rPr lang="en-US" altLang="zh-CN" dirty="0" err="1" smtClean="0"/>
              <a:t>GPUImageHueFilter</a:t>
            </a:r>
            <a:r>
              <a:rPr lang="en-US" altLang="zh-CN" dirty="0" smtClean="0"/>
              <a:t> </a:t>
            </a:r>
            <a:r>
              <a:rPr lang="en-US" altLang="zh-CN" dirty="0"/>
              <a:t>-&gt; </a:t>
            </a:r>
            <a:r>
              <a:rPr lang="en-US" altLang="zh-CN" dirty="0" err="1"/>
              <a:t>GPUImageView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Demo</a:t>
            </a:r>
          </a:p>
          <a:p>
            <a:r>
              <a:rPr kumimoji="1" lang="en-US" altLang="zh-CN" dirty="0" smtClean="0"/>
              <a:t>Product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Integrate </a:t>
            </a:r>
            <a:r>
              <a:rPr kumimoji="1" lang="en-US" altLang="zh-CN" dirty="0" err="1" smtClean="0"/>
              <a:t>SVGKImage</a:t>
            </a:r>
            <a:r>
              <a:rPr kumimoji="1" lang="en-US" altLang="zh-CN" dirty="0" smtClean="0"/>
              <a:t>(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://github.com/SVGKit/</a:t>
            </a:r>
            <a:r>
              <a:rPr lang="en-US" altLang="zh-CN" dirty="0" smtClean="0">
                <a:hlinkClick r:id="rId2"/>
              </a:rPr>
              <a:t>SVGKit</a:t>
            </a:r>
            <a:r>
              <a:rPr lang="en-US" altLang="zh-CN" dirty="0"/>
              <a:t>)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50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Advantage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1. Simple</a:t>
            </a:r>
          </a:p>
          <a:p>
            <a:r>
              <a:rPr kumimoji="1" lang="en-US" altLang="zh-CN" dirty="0" smtClean="0"/>
              <a:t>2. Save CPU</a:t>
            </a:r>
          </a:p>
          <a:p>
            <a:r>
              <a:rPr kumimoji="1" lang="en-US" altLang="zh-CN" dirty="0" smtClean="0"/>
              <a:t>3. Supply abundant Filters</a:t>
            </a:r>
          </a:p>
          <a:p>
            <a:r>
              <a:rPr kumimoji="1" lang="en-US" altLang="zh-CN" dirty="0" smtClean="0"/>
              <a:t>4. Support various Input and Output interfaces</a:t>
            </a:r>
          </a:p>
          <a:p>
            <a:r>
              <a:rPr kumimoji="1" lang="en-US" altLang="zh-CN" dirty="0" smtClean="0"/>
              <a:t>5. Support multiple inputs and multiple outputs</a:t>
            </a:r>
          </a:p>
          <a:p>
            <a:r>
              <a:rPr kumimoji="1" lang="en-US" altLang="zh-CN" dirty="0" smtClean="0"/>
              <a:t>6</a:t>
            </a:r>
            <a:r>
              <a:rPr kumimoji="1" lang="en-US" altLang="zh-CN" dirty="0" smtClean="0">
                <a:solidFill>
                  <a:srgbClr val="3366FF"/>
                </a:solidFill>
              </a:rPr>
              <a:t>. Support customized filter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2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311</Words>
  <Application>Microsoft Macintosh PowerPoint</Application>
  <PresentationFormat>全屏显示(4:3)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GPUImage</vt:lpstr>
      <vt:lpstr>Background</vt:lpstr>
      <vt:lpstr>Outline</vt:lpstr>
      <vt:lpstr>Installation</vt:lpstr>
      <vt:lpstr>Architecture</vt:lpstr>
      <vt:lpstr>Structure</vt:lpstr>
      <vt:lpstr>Foundation</vt:lpstr>
      <vt:lpstr>Usage</vt:lpstr>
      <vt:lpstr>Advantage</vt:lpstr>
      <vt:lpstr>Reference</vt:lpstr>
      <vt:lpstr>End</vt:lpstr>
    </vt:vector>
  </TitlesOfParts>
  <Company>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GPUImage介绍</dc:title>
  <dc:creator>bb bb</dc:creator>
  <cp:lastModifiedBy>bb bb</cp:lastModifiedBy>
  <cp:revision>40</cp:revision>
  <dcterms:created xsi:type="dcterms:W3CDTF">2015-01-22T06:14:02Z</dcterms:created>
  <dcterms:modified xsi:type="dcterms:W3CDTF">2015-10-21T02:56:07Z</dcterms:modified>
</cp:coreProperties>
</file>