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54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121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9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85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06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04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889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160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93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37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6994-6733-3B4C-A555-705AF243020B}" type="datetimeFigureOut">
              <a:rPr kumimoji="1" lang="zh-CN" altLang="en-US" smtClean="0"/>
              <a:t>15/11/17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7F9A-6D49-0243-A504-6C055C555A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9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数据持久化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Bias</a:t>
            </a:r>
          </a:p>
          <a:p>
            <a:r>
              <a:rPr kumimoji="1" lang="en-US" altLang="zh-CN" dirty="0" smtClean="0"/>
              <a:t>2015/11/03</a:t>
            </a:r>
          </a:p>
        </p:txBody>
      </p:sp>
    </p:spTree>
    <p:extLst>
      <p:ext uri="{BB962C8B-B14F-4D97-AF65-F5344CB8AC3E}">
        <p14:creationId xmlns:p14="http://schemas.microsoft.com/office/powerpoint/2010/main" val="121717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是什么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iOS5</a:t>
            </a:r>
            <a:r>
              <a:rPr lang="zh-CN" altLang="en-US" dirty="0" smtClean="0"/>
              <a:t>后出现的数据持久化框架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zh-CN" altLang="en-US" dirty="0" smtClean="0">
                <a:solidFill>
                  <a:srgbClr val="FF0000"/>
                </a:solidFill>
              </a:rPr>
              <a:t>对</a:t>
            </a:r>
            <a:r>
              <a:rPr lang="zh-CN" altLang="en-US" dirty="0">
                <a:solidFill>
                  <a:srgbClr val="FF0000"/>
                </a:solidFill>
              </a:rPr>
              <a:t>象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关系映射</a:t>
            </a:r>
            <a:r>
              <a:rPr lang="en-US" altLang="zh-CN" dirty="0">
                <a:solidFill>
                  <a:srgbClr val="FF0000"/>
                </a:solidFill>
              </a:rPr>
              <a:t>(ORM)</a:t>
            </a:r>
            <a:r>
              <a:rPr lang="zh-CN" altLang="en-US" dirty="0"/>
              <a:t>的功</a:t>
            </a:r>
            <a:r>
              <a:rPr lang="zh-CN" altLang="en-US" dirty="0" smtClean="0"/>
              <a:t>能</a:t>
            </a:r>
            <a:endParaRPr lang="en-US" altLang="zh-CN" dirty="0" smtClean="0"/>
          </a:p>
          <a:p>
            <a:r>
              <a:rPr lang="zh-CN" altLang="en-US" dirty="0" smtClean="0"/>
              <a:t>操作对</a:t>
            </a:r>
            <a:r>
              <a:rPr lang="zh-CN" altLang="en-US" dirty="0" smtClean="0"/>
              <a:t>象</a:t>
            </a:r>
            <a:r>
              <a:rPr lang="en-US" altLang="zh-CN" dirty="0" smtClean="0"/>
              <a:t> VS </a:t>
            </a:r>
            <a:r>
              <a:rPr lang="zh-CN" altLang="en-US" dirty="0" smtClean="0"/>
              <a:t>编</a:t>
            </a:r>
            <a:r>
              <a:rPr lang="zh-CN" altLang="en-US" dirty="0" smtClean="0"/>
              <a:t>写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SQLite,XML,Binary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5-11-03 15.1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6867"/>
            <a:ext cx="7454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CoreData</a:t>
            </a:r>
            <a:r>
              <a:rPr kumimoji="1" lang="zh-CN" altLang="en-US" dirty="0" smtClean="0"/>
              <a:t>中的核心对象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1918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数据库层对象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一般很少需要与其打道）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Managed Object </a:t>
            </a:r>
            <a:r>
              <a:rPr lang="en-US" altLang="zh-CN" sz="2000" dirty="0" smtClean="0"/>
              <a:t>Model </a:t>
            </a:r>
            <a:r>
              <a:rPr lang="zh-CN" altLang="en-US" sz="2000" dirty="0" smtClean="0"/>
              <a:t>是描述应用程序</a:t>
            </a:r>
            <a:r>
              <a:rPr lang="zh-CN" altLang="en-US" sz="2000" dirty="0"/>
              <a:t>的数据模型，这个模型包含实体（</a:t>
            </a:r>
            <a:r>
              <a:rPr lang="en-US" altLang="zh-CN" sz="2000" dirty="0"/>
              <a:t>Entity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，属性（</a:t>
            </a:r>
            <a:r>
              <a:rPr lang="en-US" altLang="zh-CN" sz="2000" dirty="0"/>
              <a:t>Property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特性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Attribute</a:t>
            </a:r>
            <a:r>
              <a:rPr lang="zh-CN" altLang="en-US" sz="2000" dirty="0" smtClean="0"/>
              <a:t>），关系（</a:t>
            </a:r>
            <a:r>
              <a:rPr lang="en-US" altLang="zh-CN" sz="2000" dirty="0" err="1" smtClean="0"/>
              <a:t>RelationShip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读取请</a:t>
            </a:r>
            <a:r>
              <a:rPr lang="zh-CN" altLang="en-US" sz="2000" dirty="0"/>
              <a:t>求（</a:t>
            </a:r>
            <a:r>
              <a:rPr lang="en-US" altLang="zh-CN" sz="2000" dirty="0"/>
              <a:t>Fetch Request</a:t>
            </a:r>
            <a:r>
              <a:rPr lang="zh-CN" altLang="en-US" sz="2000" dirty="0"/>
              <a:t>）等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2.Persistent Store Coordinator </a:t>
            </a:r>
            <a:r>
              <a:rPr lang="zh-CN" altLang="en-US" sz="2000" dirty="0" smtClean="0"/>
              <a:t>相当于数据文件管理器，处理底层的对数据文件的读取与写入。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应用层对象</a:t>
            </a:r>
            <a:r>
              <a:rPr lang="en-US" altLang="zh-CN" sz="2000" dirty="0" smtClean="0"/>
              <a:t> (</a:t>
            </a:r>
            <a:r>
              <a:rPr lang="zh-CN" altLang="en-US" sz="2000" dirty="0" smtClean="0"/>
              <a:t>常需要与其打</a:t>
            </a:r>
            <a:r>
              <a:rPr lang="zh-CN" altLang="en-US" sz="2000" dirty="0"/>
              <a:t>道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1.</a:t>
            </a:r>
            <a:r>
              <a:rPr lang="en-US" altLang="zh-CN" sz="2000" dirty="0"/>
              <a:t>Managed Object Context </a:t>
            </a:r>
            <a:r>
              <a:rPr lang="zh-CN" altLang="en-US" sz="2000" dirty="0"/>
              <a:t>参与对数据对象进行各种操作的全过程，并监测数据对象的变化，以提供对 </a:t>
            </a:r>
            <a:r>
              <a:rPr lang="en-US" altLang="zh-CN" sz="2000" dirty="0"/>
              <a:t>undo/redo </a:t>
            </a:r>
            <a:r>
              <a:rPr lang="zh-CN" altLang="en-US" sz="2000" dirty="0"/>
              <a:t>的支持及更新绑定到数据的 </a:t>
            </a:r>
            <a:r>
              <a:rPr lang="en-US" altLang="zh-CN" sz="2000" dirty="0"/>
              <a:t>UI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TW" sz="2000" dirty="0" smtClean="0"/>
              <a:t>2.</a:t>
            </a:r>
            <a:r>
              <a:rPr lang="en-US" altLang="zh-TW" sz="2000" dirty="0"/>
              <a:t>Managed Object </a:t>
            </a:r>
            <a:r>
              <a:rPr lang="zh-CN" altLang="en-US" sz="2000" dirty="0" smtClean="0"/>
              <a:t>应用操作的</a:t>
            </a:r>
            <a:r>
              <a:rPr lang="zh-TW" altLang="en-US" sz="2000" dirty="0" smtClean="0"/>
              <a:t>数据对</a:t>
            </a:r>
            <a:r>
              <a:rPr lang="zh-TW" altLang="en-US" sz="2000" dirty="0"/>
              <a:t>象，与 </a:t>
            </a:r>
            <a:r>
              <a:rPr lang="en-US" altLang="zh-TW" sz="2000" dirty="0"/>
              <a:t>Managed Object Context </a:t>
            </a:r>
            <a:r>
              <a:rPr lang="zh-TW" altLang="en-US" sz="2000" dirty="0"/>
              <a:t>相关联。</a:t>
            </a:r>
            <a:endParaRPr lang="en-US" altLang="zh-TW" sz="2000" dirty="0"/>
          </a:p>
          <a:p>
            <a:endParaRPr lang="en-US" altLang="zh-CN" sz="2000" dirty="0" smtClean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5322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运行简图</a:t>
            </a:r>
            <a:endParaRPr kumimoji="1" lang="zh-CN" altLang="en-US" dirty="0"/>
          </a:p>
        </p:txBody>
      </p:sp>
      <p:pic>
        <p:nvPicPr>
          <p:cNvPr id="4" name="内容占位符 3" descr="屏幕快照 2015-11-03 15.26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" b="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653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145</Words>
  <Application>Microsoft Macintosh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iOS数据持久化 </vt:lpstr>
      <vt:lpstr>CoreData是什么</vt:lpstr>
      <vt:lpstr>CoreData中的核心对象</vt:lpstr>
      <vt:lpstr>运行简图</vt:lpstr>
    </vt:vector>
  </TitlesOfParts>
  <Company>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bb bb</dc:creator>
  <cp:lastModifiedBy>bb bb</cp:lastModifiedBy>
  <cp:revision>14</cp:revision>
  <dcterms:created xsi:type="dcterms:W3CDTF">2015-11-03T02:38:43Z</dcterms:created>
  <dcterms:modified xsi:type="dcterms:W3CDTF">2015-11-17T10:08:41Z</dcterms:modified>
</cp:coreProperties>
</file>