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4" r:id="rId3"/>
    <p:sldId id="327" r:id="rId4"/>
    <p:sldId id="269" r:id="rId5"/>
    <p:sldId id="282" r:id="rId6"/>
    <p:sldId id="328" r:id="rId7"/>
    <p:sldId id="329" r:id="rId8"/>
    <p:sldId id="295" r:id="rId9"/>
    <p:sldId id="296" r:id="rId10"/>
    <p:sldId id="298" r:id="rId11"/>
    <p:sldId id="325" r:id="rId12"/>
    <p:sldId id="292" r:id="rId13"/>
    <p:sldId id="293" r:id="rId14"/>
    <p:sldId id="294" r:id="rId15"/>
    <p:sldId id="330" r:id="rId16"/>
    <p:sldId id="273" r:id="rId17"/>
    <p:sldId id="299" r:id="rId18"/>
    <p:sldId id="300" r:id="rId19"/>
    <p:sldId id="301" r:id="rId20"/>
    <p:sldId id="302" r:id="rId21"/>
    <p:sldId id="274" r:id="rId22"/>
    <p:sldId id="303" r:id="rId23"/>
    <p:sldId id="304" r:id="rId24"/>
    <p:sldId id="306" r:id="rId25"/>
    <p:sldId id="305" r:id="rId26"/>
    <p:sldId id="307" r:id="rId27"/>
    <p:sldId id="332" r:id="rId28"/>
    <p:sldId id="308" r:id="rId29"/>
    <p:sldId id="309" r:id="rId30"/>
    <p:sldId id="310" r:id="rId31"/>
    <p:sldId id="331" r:id="rId32"/>
    <p:sldId id="311" r:id="rId33"/>
    <p:sldId id="312" r:id="rId34"/>
    <p:sldId id="313" r:id="rId35"/>
    <p:sldId id="314" r:id="rId36"/>
    <p:sldId id="333" r:id="rId37"/>
    <p:sldId id="334" r:id="rId38"/>
    <p:sldId id="335" r:id="rId39"/>
    <p:sldId id="336" r:id="rId40"/>
    <p:sldId id="337" r:id="rId41"/>
    <p:sldId id="338" r:id="rId42"/>
    <p:sldId id="326" r:id="rId43"/>
    <p:sldId id="323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39" r:id="rId53"/>
    <p:sldId id="340" r:id="rId54"/>
    <p:sldId id="341" r:id="rId55"/>
    <p:sldId id="342" r:id="rId56"/>
    <p:sldId id="263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3C"/>
    <a:srgbClr val="95E800"/>
    <a:srgbClr val="8CE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9B70C-0B75-4D72-BE21-CBA87B8DB1BF}" v="271" dt="2023-08-15T20:34:0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inio Andrade Passos" userId="fd060cce1e06eb28" providerId="LiveId" clId="{0E680787-67E2-44CC-902D-A036DBE32890}"/>
    <pc:docChg chg="undo custSel addSld delSld modSld">
      <pc:chgData name="Plinio Andrade Passos" userId="fd060cce1e06eb28" providerId="LiveId" clId="{0E680787-67E2-44CC-902D-A036DBE32890}" dt="2023-06-06T14:24:31.924" v="1312" actId="2696"/>
      <pc:docMkLst>
        <pc:docMk/>
      </pc:docMkLst>
      <pc:sldChg chg="modSp mod">
        <pc:chgData name="Plinio Andrade Passos" userId="fd060cce1e06eb28" providerId="LiveId" clId="{0E680787-67E2-44CC-902D-A036DBE32890}" dt="2023-06-06T11:18:22.373" v="7" actId="404"/>
        <pc:sldMkLst>
          <pc:docMk/>
          <pc:sldMk cId="3071963115" sldId="256"/>
        </pc:sldMkLst>
        <pc:spChg chg="mod">
          <ac:chgData name="Plinio Andrade Passos" userId="fd060cce1e06eb28" providerId="LiveId" clId="{0E680787-67E2-44CC-902D-A036DBE32890}" dt="2023-06-06T11:18:14.971" v="4" actId="1076"/>
          <ac:spMkLst>
            <pc:docMk/>
            <pc:sldMk cId="3071963115" sldId="256"/>
            <ac:spMk id="4" creationId="{43E5497A-A6AC-452B-9B00-1B220B27180C}"/>
          </ac:spMkLst>
        </pc:spChg>
        <pc:spChg chg="mod">
          <ac:chgData name="Plinio Andrade Passos" userId="fd060cce1e06eb28" providerId="LiveId" clId="{0E680787-67E2-44CC-902D-A036DBE32890}" dt="2023-06-06T11:18:22.373" v="7" actId="404"/>
          <ac:spMkLst>
            <pc:docMk/>
            <pc:sldMk cId="3071963115" sldId="256"/>
            <ac:spMk id="5" creationId="{E24A7057-850F-4A9B-94D3-1E6D7F31620E}"/>
          </ac:spMkLst>
        </pc:spChg>
      </pc:sldChg>
      <pc:sldChg chg="modSp mod">
        <pc:chgData name="Plinio Andrade Passos" userId="fd060cce1e06eb28" providerId="LiveId" clId="{0E680787-67E2-44CC-902D-A036DBE32890}" dt="2023-06-06T14:19:55.933" v="1298" actId="20577"/>
        <pc:sldMkLst>
          <pc:docMk/>
          <pc:sldMk cId="3198859730" sldId="258"/>
        </pc:sldMkLst>
        <pc:spChg chg="mod">
          <ac:chgData name="Plinio Andrade Passos" userId="fd060cce1e06eb28" providerId="LiveId" clId="{0E680787-67E2-44CC-902D-A036DBE32890}" dt="2023-06-06T14:19:55.933" v="1298" actId="20577"/>
          <ac:spMkLst>
            <pc:docMk/>
            <pc:sldMk cId="3198859730" sldId="258"/>
            <ac:spMk id="4" creationId="{92695B67-8EBD-46EE-BCF2-E78CD9DB49CD}"/>
          </ac:spMkLst>
        </pc:spChg>
        <pc:spChg chg="mod">
          <ac:chgData name="Plinio Andrade Passos" userId="fd060cce1e06eb28" providerId="LiveId" clId="{0E680787-67E2-44CC-902D-A036DBE32890}" dt="2023-06-06T11:28:40.786" v="399" actId="20577"/>
          <ac:spMkLst>
            <pc:docMk/>
            <pc:sldMk cId="3198859730" sldId="258"/>
            <ac:spMk id="5" creationId="{52914BEE-C0DA-46C0-A9D9-5DCFC2E0F731}"/>
          </ac:spMkLst>
        </pc:spChg>
      </pc:sldChg>
      <pc:sldChg chg="delSp add setBg delDesignElem">
        <pc:chgData name="Plinio Andrade Passos" userId="fd060cce1e06eb28" providerId="LiveId" clId="{0E680787-67E2-44CC-902D-A036DBE32890}" dt="2023-06-06T12:33:12.831" v="1058"/>
        <pc:sldMkLst>
          <pc:docMk/>
          <pc:sldMk cId="1056940518" sldId="259"/>
        </pc:sldMkLst>
        <pc:cxnChg chg="del">
          <ac:chgData name="Plinio Andrade Passos" userId="fd060cce1e06eb28" providerId="LiveId" clId="{0E680787-67E2-44CC-902D-A036DBE32890}" dt="2023-06-06T12:33:12.831" v="1058"/>
          <ac:cxnSpMkLst>
            <pc:docMk/>
            <pc:sldMk cId="1056940518" sldId="259"/>
            <ac:cxnSpMk id="10" creationId="{A7F400EE-A8A5-48AF-B4D6-291B52C6F0B0}"/>
          </ac:cxnSpMkLst>
        </pc:cxnChg>
      </pc:sldChg>
      <pc:sldChg chg="del">
        <pc:chgData name="Plinio Andrade Passos" userId="fd060cce1e06eb28" providerId="LiveId" clId="{0E680787-67E2-44CC-902D-A036DBE32890}" dt="2023-06-06T11:30:33.782" v="525" actId="47"/>
        <pc:sldMkLst>
          <pc:docMk/>
          <pc:sldMk cId="3420899014" sldId="259"/>
        </pc:sldMkLst>
      </pc:sldChg>
      <pc:sldChg chg="modSp mod">
        <pc:chgData name="Plinio Andrade Passos" userId="fd060cce1e06eb28" providerId="LiveId" clId="{0E680787-67E2-44CC-902D-A036DBE32890}" dt="2023-06-06T11:30:24.924" v="524" actId="20577"/>
        <pc:sldMkLst>
          <pc:docMk/>
          <pc:sldMk cId="3637741684" sldId="260"/>
        </pc:sldMkLst>
        <pc:spChg chg="mod">
          <ac:chgData name="Plinio Andrade Passos" userId="fd060cce1e06eb28" providerId="LiveId" clId="{0E680787-67E2-44CC-902D-A036DBE32890}" dt="2023-06-06T11:29:26.580" v="426" actId="20577"/>
          <ac:spMkLst>
            <pc:docMk/>
            <pc:sldMk cId="3637741684" sldId="260"/>
            <ac:spMk id="5" creationId="{4E4D2C04-385B-49B4-BD83-E3CE6390713E}"/>
          </ac:spMkLst>
        </pc:spChg>
        <pc:spChg chg="mod">
          <ac:chgData name="Plinio Andrade Passos" userId="fd060cce1e06eb28" providerId="LiveId" clId="{0E680787-67E2-44CC-902D-A036DBE32890}" dt="2023-06-06T11:30:24.924" v="524" actId="20577"/>
          <ac:spMkLst>
            <pc:docMk/>
            <pc:sldMk cId="3637741684" sldId="260"/>
            <ac:spMk id="6" creationId="{9D397FB4-558C-401E-80AD-974E35880A5C}"/>
          </ac:spMkLst>
        </pc:spChg>
      </pc:sldChg>
      <pc:sldChg chg="addSp modSp mod">
        <pc:chgData name="Plinio Andrade Passos" userId="fd060cce1e06eb28" providerId="LiveId" clId="{0E680787-67E2-44CC-902D-A036DBE32890}" dt="2023-06-06T12:33:52.449" v="1061" actId="1076"/>
        <pc:sldMkLst>
          <pc:docMk/>
          <pc:sldMk cId="645063176" sldId="261"/>
        </pc:sldMkLst>
        <pc:spChg chg="mod">
          <ac:chgData name="Plinio Andrade Passos" userId="fd060cce1e06eb28" providerId="LiveId" clId="{0E680787-67E2-44CC-902D-A036DBE32890}" dt="2023-06-06T11:31:18.556" v="562" actId="14100"/>
          <ac:spMkLst>
            <pc:docMk/>
            <pc:sldMk cId="645063176" sldId="261"/>
            <ac:spMk id="2" creationId="{51F09A50-0871-44BA-B6C5-84D58497B6DA}"/>
          </ac:spMkLst>
        </pc:spChg>
        <pc:spChg chg="mod">
          <ac:chgData name="Plinio Andrade Passos" userId="fd060cce1e06eb28" providerId="LiveId" clId="{0E680787-67E2-44CC-902D-A036DBE32890}" dt="2023-06-06T12:33:52.449" v="1061" actId="1076"/>
          <ac:spMkLst>
            <pc:docMk/>
            <pc:sldMk cId="645063176" sldId="261"/>
            <ac:spMk id="3" creationId="{7582C9C2-9661-4AD2-A512-D931214CEF4B}"/>
          </ac:spMkLst>
        </pc:spChg>
        <pc:spChg chg="add mod">
          <ac:chgData name="Plinio Andrade Passos" userId="fd060cce1e06eb28" providerId="LiveId" clId="{0E680787-67E2-44CC-902D-A036DBE32890}" dt="2023-06-06T11:33:04.225" v="581" actId="1076"/>
          <ac:spMkLst>
            <pc:docMk/>
            <pc:sldMk cId="645063176" sldId="261"/>
            <ac:spMk id="6" creationId="{4247FD57-C807-2B0C-3342-11AFA762BF1F}"/>
          </ac:spMkLst>
        </pc:spChg>
        <pc:picChg chg="add mod">
          <ac:chgData name="Plinio Andrade Passos" userId="fd060cce1e06eb28" providerId="LiveId" clId="{0E680787-67E2-44CC-902D-A036DBE32890}" dt="2023-06-06T11:32:32.151" v="578" actId="1076"/>
          <ac:picMkLst>
            <pc:docMk/>
            <pc:sldMk cId="645063176" sldId="261"/>
            <ac:picMk id="4" creationId="{DBE53C43-B3EF-360F-4F70-19A8146EF5A6}"/>
          </ac:picMkLst>
        </pc:picChg>
        <pc:picChg chg="add mod">
          <ac:chgData name="Plinio Andrade Passos" userId="fd060cce1e06eb28" providerId="LiveId" clId="{0E680787-67E2-44CC-902D-A036DBE32890}" dt="2023-06-06T11:32:24.368" v="577" actId="1076"/>
          <ac:picMkLst>
            <pc:docMk/>
            <pc:sldMk cId="645063176" sldId="261"/>
            <ac:picMk id="5" creationId="{E08DFF17-BB9D-F395-D6A4-219103B8B271}"/>
          </ac:picMkLst>
        </pc:picChg>
      </pc:sldChg>
      <pc:sldChg chg="del">
        <pc:chgData name="Plinio Andrade Passos" userId="fd060cce1e06eb28" providerId="LiveId" clId="{0E680787-67E2-44CC-902D-A036DBE32890}" dt="2023-06-06T12:33:33.421" v="1059" actId="2696"/>
        <pc:sldMkLst>
          <pc:docMk/>
          <pc:sldMk cId="392327683" sldId="262"/>
        </pc:sldMkLst>
      </pc:sldChg>
      <pc:sldChg chg="addSp modSp mod">
        <pc:chgData name="Plinio Andrade Passos" userId="fd060cce1e06eb28" providerId="LiveId" clId="{0E680787-67E2-44CC-902D-A036DBE32890}" dt="2023-06-06T14:23:27.471" v="1300" actId="20577"/>
        <pc:sldMkLst>
          <pc:docMk/>
          <pc:sldMk cId="2344514884" sldId="264"/>
        </pc:sldMkLst>
        <pc:spChg chg="mod">
          <ac:chgData name="Plinio Andrade Passos" userId="fd060cce1e06eb28" providerId="LiveId" clId="{0E680787-67E2-44CC-902D-A036DBE32890}" dt="2023-06-06T11:34:29.197" v="597" actId="1076"/>
          <ac:spMkLst>
            <pc:docMk/>
            <pc:sldMk cId="2344514884" sldId="264"/>
            <ac:spMk id="2" creationId="{51F09A50-0871-44BA-B6C5-84D58497B6DA}"/>
          </ac:spMkLst>
        </pc:spChg>
        <pc:spChg chg="mod">
          <ac:chgData name="Plinio Andrade Passos" userId="fd060cce1e06eb28" providerId="LiveId" clId="{0E680787-67E2-44CC-902D-A036DBE32890}" dt="2023-06-06T14:18:54.031" v="1297" actId="20577"/>
          <ac:spMkLst>
            <pc:docMk/>
            <pc:sldMk cId="2344514884" sldId="264"/>
            <ac:spMk id="3" creationId="{7582C9C2-9661-4AD2-A512-D931214CEF4B}"/>
          </ac:spMkLst>
        </pc:spChg>
        <pc:spChg chg="mod">
          <ac:chgData name="Plinio Andrade Passos" userId="fd060cce1e06eb28" providerId="LiveId" clId="{0E680787-67E2-44CC-902D-A036DBE32890}" dt="2023-06-06T14:23:27.471" v="1300" actId="20577"/>
          <ac:spMkLst>
            <pc:docMk/>
            <pc:sldMk cId="2344514884" sldId="264"/>
            <ac:spMk id="4" creationId="{7F921A25-1B38-4711-9C49-74D3CA76F5F4}"/>
          </ac:spMkLst>
        </pc:spChg>
        <pc:spChg chg="mod">
          <ac:chgData name="Plinio Andrade Passos" userId="fd060cce1e06eb28" providerId="LiveId" clId="{0E680787-67E2-44CC-902D-A036DBE32890}" dt="2023-06-06T11:34:13.984" v="593"/>
          <ac:spMkLst>
            <pc:docMk/>
            <pc:sldMk cId="2344514884" sldId="264"/>
            <ac:spMk id="7" creationId="{3654934C-05D3-1150-EB5B-B2099EDDF0D3}"/>
          </ac:spMkLst>
        </pc:spChg>
        <pc:grpChg chg="add mod">
          <ac:chgData name="Plinio Andrade Passos" userId="fd060cce1e06eb28" providerId="LiveId" clId="{0E680787-67E2-44CC-902D-A036DBE32890}" dt="2023-06-06T11:57:50.559" v="798" actId="1076"/>
          <ac:grpSpMkLst>
            <pc:docMk/>
            <pc:sldMk cId="2344514884" sldId="264"/>
            <ac:grpSpMk id="5" creationId="{DA4AE39B-1C0A-85B6-5AE7-77A4A4180FD0}"/>
          </ac:grpSpMkLst>
        </pc:grpChg>
        <pc:picChg chg="mod">
          <ac:chgData name="Plinio Andrade Passos" userId="fd060cce1e06eb28" providerId="LiveId" clId="{0E680787-67E2-44CC-902D-A036DBE32890}" dt="2023-06-06T11:34:13.984" v="593"/>
          <ac:picMkLst>
            <pc:docMk/>
            <pc:sldMk cId="2344514884" sldId="264"/>
            <ac:picMk id="6" creationId="{92090595-8F07-E3A8-585C-8989D86D5EAA}"/>
          </ac:picMkLst>
        </pc:picChg>
      </pc:sldChg>
      <pc:sldChg chg="addSp modSp mod">
        <pc:chgData name="Plinio Andrade Passos" userId="fd060cce1e06eb28" providerId="LiveId" clId="{0E680787-67E2-44CC-902D-A036DBE32890}" dt="2023-06-06T14:23:43.101" v="1304" actId="20577"/>
        <pc:sldMkLst>
          <pc:docMk/>
          <pc:sldMk cId="3085638536" sldId="266"/>
        </pc:sldMkLst>
        <pc:spChg chg="mod">
          <ac:chgData name="Plinio Andrade Passos" userId="fd060cce1e06eb28" providerId="LiveId" clId="{0E680787-67E2-44CC-902D-A036DBE32890}" dt="2023-06-06T11:59:53.016" v="803" actId="1076"/>
          <ac:spMkLst>
            <pc:docMk/>
            <pc:sldMk cId="3085638536" sldId="266"/>
            <ac:spMk id="2" creationId="{51F09A50-0871-44BA-B6C5-84D58497B6DA}"/>
          </ac:spMkLst>
        </pc:spChg>
        <pc:spChg chg="mod">
          <ac:chgData name="Plinio Andrade Passos" userId="fd060cce1e06eb28" providerId="LiveId" clId="{0E680787-67E2-44CC-902D-A036DBE32890}" dt="2023-06-06T12:19:19.396" v="816" actId="1076"/>
          <ac:spMkLst>
            <pc:docMk/>
            <pc:sldMk cId="3085638536" sldId="266"/>
            <ac:spMk id="4" creationId="{8B44596F-62F7-1002-43AB-8F33C12D326F}"/>
          </ac:spMkLst>
        </pc:spChg>
        <pc:spChg chg="mod">
          <ac:chgData name="Plinio Andrade Passos" userId="fd060cce1e06eb28" providerId="LiveId" clId="{0E680787-67E2-44CC-902D-A036DBE32890}" dt="2023-06-06T12:19:12.113" v="813" actId="1076"/>
          <ac:spMkLst>
            <pc:docMk/>
            <pc:sldMk cId="3085638536" sldId="266"/>
            <ac:spMk id="12" creationId="{3FFD2A5D-21CC-33FC-10E4-124DE0046055}"/>
          </ac:spMkLst>
        </pc:spChg>
        <pc:spChg chg="mod">
          <ac:chgData name="Plinio Andrade Passos" userId="fd060cce1e06eb28" providerId="LiveId" clId="{0E680787-67E2-44CC-902D-A036DBE32890}" dt="2023-06-06T14:23:43.101" v="1304" actId="20577"/>
          <ac:spMkLst>
            <pc:docMk/>
            <pc:sldMk cId="3085638536" sldId="266"/>
            <ac:spMk id="13" creationId="{5C76AB76-72BF-C353-9AA1-7CA13C4D3680}"/>
          </ac:spMkLst>
        </pc:spChg>
        <pc:grpChg chg="add mod">
          <ac:chgData name="Plinio Andrade Passos" userId="fd060cce1e06eb28" providerId="LiveId" clId="{0E680787-67E2-44CC-902D-A036DBE32890}" dt="2023-06-06T12:19:19.396" v="816" actId="1076"/>
          <ac:grpSpMkLst>
            <pc:docMk/>
            <pc:sldMk cId="3085638536" sldId="266"/>
            <ac:grpSpMk id="3" creationId="{FB88343B-BBEE-C1B1-6B34-A908F7C630FB}"/>
          </ac:grpSpMkLst>
        </pc:grpChg>
        <pc:picChg chg="mod">
          <ac:chgData name="Plinio Andrade Passos" userId="fd060cce1e06eb28" providerId="LiveId" clId="{0E680787-67E2-44CC-902D-A036DBE32890}" dt="2023-06-06T12:19:19.396" v="816" actId="1076"/>
          <ac:picMkLst>
            <pc:docMk/>
            <pc:sldMk cId="3085638536" sldId="266"/>
            <ac:picMk id="5" creationId="{4513C3F1-1238-ABE9-B276-EB19811B4DC4}"/>
          </ac:picMkLst>
        </pc:picChg>
      </pc:sldChg>
      <pc:sldChg chg="del">
        <pc:chgData name="Plinio Andrade Passos" userId="fd060cce1e06eb28" providerId="LiveId" clId="{0E680787-67E2-44CC-902D-A036DBE32890}" dt="2023-06-06T12:28:45.446" v="1009" actId="47"/>
        <pc:sldMkLst>
          <pc:docMk/>
          <pc:sldMk cId="121737436" sldId="267"/>
        </pc:sldMkLst>
      </pc:sldChg>
      <pc:sldChg chg="addSp delSp modSp mod">
        <pc:chgData name="Plinio Andrade Passos" userId="fd060cce1e06eb28" providerId="LiveId" clId="{0E680787-67E2-44CC-902D-A036DBE32890}" dt="2023-06-06T14:23:51.361" v="1306" actId="20577"/>
        <pc:sldMkLst>
          <pc:docMk/>
          <pc:sldMk cId="2845800550" sldId="268"/>
        </pc:sldMkLst>
        <pc:spChg chg="mod">
          <ac:chgData name="Plinio Andrade Passos" userId="fd060cce1e06eb28" providerId="LiveId" clId="{0E680787-67E2-44CC-902D-A036DBE32890}" dt="2023-06-06T12:29:52.379" v="1023" actId="1076"/>
          <ac:spMkLst>
            <pc:docMk/>
            <pc:sldMk cId="2845800550" sldId="268"/>
            <ac:spMk id="2" creationId="{51F09A50-0871-44BA-B6C5-84D58497B6DA}"/>
          </ac:spMkLst>
        </pc:spChg>
        <pc:spChg chg="mod">
          <ac:chgData name="Plinio Andrade Passos" userId="fd060cce1e06eb28" providerId="LiveId" clId="{0E680787-67E2-44CC-902D-A036DBE32890}" dt="2023-06-06T12:29:54.466" v="1024" actId="1076"/>
          <ac:spMkLst>
            <pc:docMk/>
            <pc:sldMk cId="2845800550" sldId="268"/>
            <ac:spMk id="12" creationId="{3FFD2A5D-21CC-33FC-10E4-124DE0046055}"/>
          </ac:spMkLst>
        </pc:spChg>
        <pc:spChg chg="mod">
          <ac:chgData name="Plinio Andrade Passos" userId="fd060cce1e06eb28" providerId="LiveId" clId="{0E680787-67E2-44CC-902D-A036DBE32890}" dt="2023-06-06T14:23:51.361" v="1306" actId="20577"/>
          <ac:spMkLst>
            <pc:docMk/>
            <pc:sldMk cId="2845800550" sldId="268"/>
            <ac:spMk id="13" creationId="{5C76AB76-72BF-C353-9AA1-7CA13C4D3680}"/>
          </ac:spMkLst>
        </pc:spChg>
        <pc:picChg chg="add del mod">
          <ac:chgData name="Plinio Andrade Passos" userId="fd060cce1e06eb28" providerId="LiveId" clId="{0E680787-67E2-44CC-902D-A036DBE32890}" dt="2023-06-06T12:29:47.397" v="1021" actId="478"/>
          <ac:picMkLst>
            <pc:docMk/>
            <pc:sldMk cId="2845800550" sldId="268"/>
            <ac:picMk id="3" creationId="{FFDC54BA-EE37-8C24-AFD9-A6BDC6C458C4}"/>
          </ac:picMkLst>
        </pc:picChg>
      </pc:sldChg>
      <pc:sldChg chg="addSp delSp modSp add mod">
        <pc:chgData name="Plinio Andrade Passos" userId="fd060cce1e06eb28" providerId="LiveId" clId="{0E680787-67E2-44CC-902D-A036DBE32890}" dt="2023-06-06T14:23:31.467" v="1301" actId="20577"/>
        <pc:sldMkLst>
          <pc:docMk/>
          <pc:sldMk cId="2886057462" sldId="269"/>
        </pc:sldMkLst>
        <pc:spChg chg="mod">
          <ac:chgData name="Plinio Andrade Passos" userId="fd060cce1e06eb28" providerId="LiveId" clId="{0E680787-67E2-44CC-902D-A036DBE32890}" dt="2023-06-06T11:47:03.097" v="742" actId="1076"/>
          <ac:spMkLst>
            <pc:docMk/>
            <pc:sldMk cId="2886057462" sldId="269"/>
            <ac:spMk id="2" creationId="{51F09A50-0871-44BA-B6C5-84D58497B6DA}"/>
          </ac:spMkLst>
        </pc:spChg>
        <pc:spChg chg="del">
          <ac:chgData name="Plinio Andrade Passos" userId="fd060cce1e06eb28" providerId="LiveId" clId="{0E680787-67E2-44CC-902D-A036DBE32890}" dt="2023-06-06T11:40:02.224" v="648" actId="478"/>
          <ac:spMkLst>
            <pc:docMk/>
            <pc:sldMk cId="2886057462" sldId="269"/>
            <ac:spMk id="3" creationId="{7582C9C2-9661-4AD2-A512-D931214CEF4B}"/>
          </ac:spMkLst>
        </pc:spChg>
        <pc:spChg chg="mod">
          <ac:chgData name="Plinio Andrade Passos" userId="fd060cce1e06eb28" providerId="LiveId" clId="{0E680787-67E2-44CC-902D-A036DBE32890}" dt="2023-06-06T14:23:31.467" v="1301" actId="20577"/>
          <ac:spMkLst>
            <pc:docMk/>
            <pc:sldMk cId="2886057462" sldId="269"/>
            <ac:spMk id="4" creationId="{7F921A25-1B38-4711-9C49-74D3CA76F5F4}"/>
          </ac:spMkLst>
        </pc:spChg>
        <pc:spChg chg="add del">
          <ac:chgData name="Plinio Andrade Passos" userId="fd060cce1e06eb28" providerId="LiveId" clId="{0E680787-67E2-44CC-902D-A036DBE32890}" dt="2023-06-06T11:40:03.411" v="650" actId="22"/>
          <ac:spMkLst>
            <pc:docMk/>
            <pc:sldMk cId="2886057462" sldId="269"/>
            <ac:spMk id="9" creationId="{D20D2FF6-CC92-7E97-E7B2-6B7756ABBC8E}"/>
          </ac:spMkLst>
        </pc:spChg>
        <pc:spChg chg="add mod">
          <ac:chgData name="Plinio Andrade Passos" userId="fd060cce1e06eb28" providerId="LiveId" clId="{0E680787-67E2-44CC-902D-A036DBE32890}" dt="2023-06-06T11:47:02.603" v="741" actId="1076"/>
          <ac:spMkLst>
            <pc:docMk/>
            <pc:sldMk cId="2886057462" sldId="269"/>
            <ac:spMk id="11" creationId="{8D7C94BC-48D7-94C2-D06D-92F5286BF00C}"/>
          </ac:spMkLst>
        </pc:spChg>
        <pc:grpChg chg="del">
          <ac:chgData name="Plinio Andrade Passos" userId="fd060cce1e06eb28" providerId="LiveId" clId="{0E680787-67E2-44CC-902D-A036DBE32890}" dt="2023-06-06T11:35:51.181" v="611" actId="478"/>
          <ac:grpSpMkLst>
            <pc:docMk/>
            <pc:sldMk cId="2886057462" sldId="269"/>
            <ac:grpSpMk id="5" creationId="{DA4AE39B-1C0A-85B6-5AE7-77A4A4180FD0}"/>
          </ac:grpSpMkLst>
        </pc:grpChg>
        <pc:picChg chg="add del mod">
          <ac:chgData name="Plinio Andrade Passos" userId="fd060cce1e06eb28" providerId="LiveId" clId="{0E680787-67E2-44CC-902D-A036DBE32890}" dt="2023-06-06T11:46:44.694" v="735" actId="478"/>
          <ac:picMkLst>
            <pc:docMk/>
            <pc:sldMk cId="2886057462" sldId="269"/>
            <ac:picMk id="1026" creationId="{503B1BC3-7510-4330-DE2C-F40A741C7C4C}"/>
          </ac:picMkLst>
        </pc:picChg>
        <pc:picChg chg="add mod">
          <ac:chgData name="Plinio Andrade Passos" userId="fd060cce1e06eb28" providerId="LiveId" clId="{0E680787-67E2-44CC-902D-A036DBE32890}" dt="2023-06-06T11:46:59.604" v="740"/>
          <ac:picMkLst>
            <pc:docMk/>
            <pc:sldMk cId="2886057462" sldId="269"/>
            <ac:picMk id="1028" creationId="{37A37C0D-CB71-C90D-4120-86A6D0650C4A}"/>
          </ac:picMkLst>
        </pc:picChg>
        <pc:picChg chg="add del mod">
          <ac:chgData name="Plinio Andrade Passos" userId="fd060cce1e06eb28" providerId="LiveId" clId="{0E680787-67E2-44CC-902D-A036DBE32890}" dt="2023-06-06T11:46:45.344" v="736" actId="478"/>
          <ac:picMkLst>
            <pc:docMk/>
            <pc:sldMk cId="2886057462" sldId="269"/>
            <ac:picMk id="1030" creationId="{6D497593-2112-3B2B-198A-EEA62E0F3AAD}"/>
          </ac:picMkLst>
        </pc:picChg>
      </pc:sldChg>
      <pc:sldChg chg="addSp delSp modSp add mod">
        <pc:chgData name="Plinio Andrade Passos" userId="fd060cce1e06eb28" providerId="LiveId" clId="{0E680787-67E2-44CC-902D-A036DBE32890}" dt="2023-06-06T14:23:35.226" v="1302" actId="20577"/>
        <pc:sldMkLst>
          <pc:docMk/>
          <pc:sldMk cId="796162184" sldId="270"/>
        </pc:sldMkLst>
        <pc:spChg chg="mod">
          <ac:chgData name="Plinio Andrade Passos" userId="fd060cce1e06eb28" providerId="LiveId" clId="{0E680787-67E2-44CC-902D-A036DBE32890}" dt="2023-06-06T14:23:35.226" v="1302" actId="20577"/>
          <ac:spMkLst>
            <pc:docMk/>
            <pc:sldMk cId="796162184" sldId="270"/>
            <ac:spMk id="4" creationId="{7F921A25-1B38-4711-9C49-74D3CA76F5F4}"/>
          </ac:spMkLst>
        </pc:spChg>
        <pc:picChg chg="add del mod">
          <ac:chgData name="Plinio Andrade Passos" userId="fd060cce1e06eb28" providerId="LiveId" clId="{0E680787-67E2-44CC-902D-A036DBE32890}" dt="2023-06-06T11:47:16.374" v="746" actId="1076"/>
          <ac:picMkLst>
            <pc:docMk/>
            <pc:sldMk cId="796162184" sldId="270"/>
            <ac:picMk id="1026" creationId="{503B1BC3-7510-4330-DE2C-F40A741C7C4C}"/>
          </ac:picMkLst>
        </pc:picChg>
        <pc:picChg chg="del mod">
          <ac:chgData name="Plinio Andrade Passos" userId="fd060cce1e06eb28" providerId="LiveId" clId="{0E680787-67E2-44CC-902D-A036DBE32890}" dt="2023-06-06T11:47:11.727" v="743" actId="478"/>
          <ac:picMkLst>
            <pc:docMk/>
            <pc:sldMk cId="796162184" sldId="270"/>
            <ac:picMk id="1028" creationId="{37A37C0D-CB71-C90D-4120-86A6D0650C4A}"/>
          </ac:picMkLst>
        </pc:picChg>
        <pc:picChg chg="mod">
          <ac:chgData name="Plinio Andrade Passos" userId="fd060cce1e06eb28" providerId="LiveId" clId="{0E680787-67E2-44CC-902D-A036DBE32890}" dt="2023-06-06T11:47:33.305" v="750" actId="1076"/>
          <ac:picMkLst>
            <pc:docMk/>
            <pc:sldMk cId="796162184" sldId="270"/>
            <ac:picMk id="1030" creationId="{6D497593-2112-3B2B-198A-EEA62E0F3AAD}"/>
          </ac:picMkLst>
        </pc:picChg>
      </pc:sldChg>
      <pc:sldChg chg="addSp delSp modSp add mod">
        <pc:chgData name="Plinio Andrade Passos" userId="fd060cce1e06eb28" providerId="LiveId" clId="{0E680787-67E2-44CC-902D-A036DBE32890}" dt="2023-06-06T14:23:39.542" v="1303" actId="20577"/>
        <pc:sldMkLst>
          <pc:docMk/>
          <pc:sldMk cId="2191999039" sldId="271"/>
        </pc:sldMkLst>
        <pc:spChg chg="mod">
          <ac:chgData name="Plinio Andrade Passos" userId="fd060cce1e06eb28" providerId="LiveId" clId="{0E680787-67E2-44CC-902D-A036DBE32890}" dt="2023-06-06T14:23:39.542" v="1303" actId="20577"/>
          <ac:spMkLst>
            <pc:docMk/>
            <pc:sldMk cId="2191999039" sldId="271"/>
            <ac:spMk id="4" creationId="{7F921A25-1B38-4711-9C49-74D3CA76F5F4}"/>
          </ac:spMkLst>
        </pc:spChg>
        <pc:spChg chg="mod">
          <ac:chgData name="Plinio Andrade Passos" userId="fd060cce1e06eb28" providerId="LiveId" clId="{0E680787-67E2-44CC-902D-A036DBE32890}" dt="2023-06-06T11:58:06.784" v="799" actId="1076"/>
          <ac:spMkLst>
            <pc:docMk/>
            <pc:sldMk cId="2191999039" sldId="271"/>
            <ac:spMk id="11" creationId="{8D7C94BC-48D7-94C2-D06D-92F5286BF00C}"/>
          </ac:spMkLst>
        </pc:spChg>
        <pc:picChg chg="add mod">
          <ac:chgData name="Plinio Andrade Passos" userId="fd060cce1e06eb28" providerId="LiveId" clId="{0E680787-67E2-44CC-902D-A036DBE32890}" dt="2023-06-06T11:57:15.118" v="759" actId="1076"/>
          <ac:picMkLst>
            <pc:docMk/>
            <pc:sldMk cId="2191999039" sldId="271"/>
            <ac:picMk id="5" creationId="{2F5CF7AB-B4DB-9E6B-0482-A07E53BE2219}"/>
          </ac:picMkLst>
        </pc:picChg>
        <pc:picChg chg="del">
          <ac:chgData name="Plinio Andrade Passos" userId="fd060cce1e06eb28" providerId="LiveId" clId="{0E680787-67E2-44CC-902D-A036DBE32890}" dt="2023-06-06T11:57:06.357" v="752" actId="478"/>
          <ac:picMkLst>
            <pc:docMk/>
            <pc:sldMk cId="2191999039" sldId="271"/>
            <ac:picMk id="1026" creationId="{503B1BC3-7510-4330-DE2C-F40A741C7C4C}"/>
          </ac:picMkLst>
        </pc:picChg>
        <pc:picChg chg="del">
          <ac:chgData name="Plinio Andrade Passos" userId="fd060cce1e06eb28" providerId="LiveId" clId="{0E680787-67E2-44CC-902D-A036DBE32890}" dt="2023-06-06T11:57:08.073" v="753" actId="478"/>
          <ac:picMkLst>
            <pc:docMk/>
            <pc:sldMk cId="2191999039" sldId="271"/>
            <ac:picMk id="1030" creationId="{6D497593-2112-3B2B-198A-EEA62E0F3AAD}"/>
          </ac:picMkLst>
        </pc:picChg>
      </pc:sldChg>
      <pc:sldChg chg="addSp delSp modSp add mod">
        <pc:chgData name="Plinio Andrade Passos" userId="fd060cce1e06eb28" providerId="LiveId" clId="{0E680787-67E2-44CC-902D-A036DBE32890}" dt="2023-06-06T12:45:06.822" v="1285" actId="1076"/>
        <pc:sldMkLst>
          <pc:docMk/>
          <pc:sldMk cId="40223026" sldId="272"/>
        </pc:sldMkLst>
        <pc:spChg chg="mod">
          <ac:chgData name="Plinio Andrade Passos" userId="fd060cce1e06eb28" providerId="LiveId" clId="{0E680787-67E2-44CC-902D-A036DBE32890}" dt="2023-06-06T12:37:45.258" v="1086" actId="20577"/>
          <ac:spMkLst>
            <pc:docMk/>
            <pc:sldMk cId="40223026" sldId="272"/>
            <ac:spMk id="2" creationId="{51F09A50-0871-44BA-B6C5-84D58497B6DA}"/>
          </ac:spMkLst>
        </pc:spChg>
        <pc:spChg chg="mod">
          <ac:chgData name="Plinio Andrade Passos" userId="fd060cce1e06eb28" providerId="LiveId" clId="{0E680787-67E2-44CC-902D-A036DBE32890}" dt="2023-06-06T12:45:00.293" v="1283" actId="404"/>
          <ac:spMkLst>
            <pc:docMk/>
            <pc:sldMk cId="40223026" sldId="272"/>
            <ac:spMk id="3" creationId="{7582C9C2-9661-4AD2-A512-D931214CEF4B}"/>
          </ac:spMkLst>
        </pc:spChg>
        <pc:spChg chg="del mod">
          <ac:chgData name="Plinio Andrade Passos" userId="fd060cce1e06eb28" providerId="LiveId" clId="{0E680787-67E2-44CC-902D-A036DBE32890}" dt="2023-06-06T12:42:39.493" v="1161"/>
          <ac:spMkLst>
            <pc:docMk/>
            <pc:sldMk cId="40223026" sldId="272"/>
            <ac:spMk id="6" creationId="{4247FD57-C807-2B0C-3342-11AFA762BF1F}"/>
          </ac:spMkLst>
        </pc:spChg>
        <pc:spChg chg="add mod">
          <ac:chgData name="Plinio Andrade Passos" userId="fd060cce1e06eb28" providerId="LiveId" clId="{0E680787-67E2-44CC-902D-A036DBE32890}" dt="2023-06-06T12:44:43.173" v="1278" actId="313"/>
          <ac:spMkLst>
            <pc:docMk/>
            <pc:sldMk cId="40223026" sldId="272"/>
            <ac:spMk id="12" creationId="{0B8800BA-5354-8A57-9828-0B05D56ABA64}"/>
          </ac:spMkLst>
        </pc:spChg>
        <pc:picChg chg="del">
          <ac:chgData name="Plinio Andrade Passos" userId="fd060cce1e06eb28" providerId="LiveId" clId="{0E680787-67E2-44CC-902D-A036DBE32890}" dt="2023-06-06T12:42:55.149" v="1200" actId="478"/>
          <ac:picMkLst>
            <pc:docMk/>
            <pc:sldMk cId="40223026" sldId="272"/>
            <ac:picMk id="4" creationId="{DBE53C43-B3EF-360F-4F70-19A8146EF5A6}"/>
          </ac:picMkLst>
        </pc:picChg>
        <pc:picChg chg="del">
          <ac:chgData name="Plinio Andrade Passos" userId="fd060cce1e06eb28" providerId="LiveId" clId="{0E680787-67E2-44CC-902D-A036DBE32890}" dt="2023-06-06T12:42:55.863" v="1201" actId="478"/>
          <ac:picMkLst>
            <pc:docMk/>
            <pc:sldMk cId="40223026" sldId="272"/>
            <ac:picMk id="5" creationId="{E08DFF17-BB9D-F395-D6A4-219103B8B271}"/>
          </ac:picMkLst>
        </pc:picChg>
        <pc:picChg chg="add mod">
          <ac:chgData name="Plinio Andrade Passos" userId="fd060cce1e06eb28" providerId="LiveId" clId="{0E680787-67E2-44CC-902D-A036DBE32890}" dt="2023-06-06T12:45:02.924" v="1284" actId="1076"/>
          <ac:picMkLst>
            <pc:docMk/>
            <pc:sldMk cId="40223026" sldId="272"/>
            <ac:picMk id="8" creationId="{C0539363-024B-7043-5B0C-E1793A0A846A}"/>
          </ac:picMkLst>
        </pc:picChg>
        <pc:picChg chg="add mod">
          <ac:chgData name="Plinio Andrade Passos" userId="fd060cce1e06eb28" providerId="LiveId" clId="{0E680787-67E2-44CC-902D-A036DBE32890}" dt="2023-06-06T12:45:06.822" v="1285" actId="1076"/>
          <ac:picMkLst>
            <pc:docMk/>
            <pc:sldMk cId="40223026" sldId="272"/>
            <ac:picMk id="10" creationId="{E560EF75-DE04-BC44-990B-73F5720BDF64}"/>
          </ac:picMkLst>
        </pc:picChg>
      </pc:sldChg>
      <pc:sldChg chg="addSp delSp modSp add mod">
        <pc:chgData name="Plinio Andrade Passos" userId="fd060cce1e06eb28" providerId="LiveId" clId="{0E680787-67E2-44CC-902D-A036DBE32890}" dt="2023-06-06T14:23:47.030" v="1305" actId="20577"/>
        <pc:sldMkLst>
          <pc:docMk/>
          <pc:sldMk cId="4093103414" sldId="273"/>
        </pc:sldMkLst>
        <pc:spChg chg="mod">
          <ac:chgData name="Plinio Andrade Passos" userId="fd060cce1e06eb28" providerId="LiveId" clId="{0E680787-67E2-44CC-902D-A036DBE32890}" dt="2023-06-06T12:20:13.793" v="875" actId="20577"/>
          <ac:spMkLst>
            <pc:docMk/>
            <pc:sldMk cId="4093103414" sldId="273"/>
            <ac:spMk id="2" creationId="{51F09A50-0871-44BA-B6C5-84D58497B6DA}"/>
          </ac:spMkLst>
        </pc:spChg>
        <pc:spChg chg="add mod">
          <ac:chgData name="Plinio Andrade Passos" userId="fd060cce1e06eb28" providerId="LiveId" clId="{0E680787-67E2-44CC-902D-A036DBE32890}" dt="2023-06-06T12:23:15.640" v="976" actId="1076"/>
          <ac:spMkLst>
            <pc:docMk/>
            <pc:sldMk cId="4093103414" sldId="273"/>
            <ac:spMk id="8" creationId="{D037C6AF-80E1-3ED6-1B4D-1330E449DE1B}"/>
          </ac:spMkLst>
        </pc:spChg>
        <pc:spChg chg="add mod">
          <ac:chgData name="Plinio Andrade Passos" userId="fd060cce1e06eb28" providerId="LiveId" clId="{0E680787-67E2-44CC-902D-A036DBE32890}" dt="2023-06-06T12:23:32.484" v="1008" actId="20577"/>
          <ac:spMkLst>
            <pc:docMk/>
            <pc:sldMk cId="4093103414" sldId="273"/>
            <ac:spMk id="10" creationId="{8CE72FBB-8201-75FB-A46D-CE3B6DFBC1BB}"/>
          </ac:spMkLst>
        </pc:spChg>
        <pc:spChg chg="mod">
          <ac:chgData name="Plinio Andrade Passos" userId="fd060cce1e06eb28" providerId="LiveId" clId="{0E680787-67E2-44CC-902D-A036DBE32890}" dt="2023-06-06T12:21:12.638" v="914" actId="6549"/>
          <ac:spMkLst>
            <pc:docMk/>
            <pc:sldMk cId="4093103414" sldId="273"/>
            <ac:spMk id="12" creationId="{3FFD2A5D-21CC-33FC-10E4-124DE0046055}"/>
          </ac:spMkLst>
        </pc:spChg>
        <pc:spChg chg="mod">
          <ac:chgData name="Plinio Andrade Passos" userId="fd060cce1e06eb28" providerId="LiveId" clId="{0E680787-67E2-44CC-902D-A036DBE32890}" dt="2023-06-06T14:23:47.030" v="1305" actId="20577"/>
          <ac:spMkLst>
            <pc:docMk/>
            <pc:sldMk cId="4093103414" sldId="273"/>
            <ac:spMk id="13" creationId="{5C76AB76-72BF-C353-9AA1-7CA13C4D3680}"/>
          </ac:spMkLst>
        </pc:spChg>
        <pc:grpChg chg="del">
          <ac:chgData name="Plinio Andrade Passos" userId="fd060cce1e06eb28" providerId="LiveId" clId="{0E680787-67E2-44CC-902D-A036DBE32890}" dt="2023-06-06T12:21:14.737" v="915" actId="478"/>
          <ac:grpSpMkLst>
            <pc:docMk/>
            <pc:sldMk cId="4093103414" sldId="273"/>
            <ac:grpSpMk id="3" creationId="{FB88343B-BBEE-C1B1-6B34-A908F7C630FB}"/>
          </ac:grpSpMkLst>
        </pc:grpChg>
        <pc:picChg chg="add mod">
          <ac:chgData name="Plinio Andrade Passos" userId="fd060cce1e06eb28" providerId="LiveId" clId="{0E680787-67E2-44CC-902D-A036DBE32890}" dt="2023-06-06T12:23:13.013" v="975" actId="1076"/>
          <ac:picMkLst>
            <pc:docMk/>
            <pc:sldMk cId="4093103414" sldId="273"/>
            <ac:picMk id="6" creationId="{145D924F-D548-8261-9F80-BFC455227518}"/>
          </ac:picMkLst>
        </pc:picChg>
        <pc:picChg chg="add del mod">
          <ac:chgData name="Plinio Andrade Passos" userId="fd060cce1e06eb28" providerId="LiveId" clId="{0E680787-67E2-44CC-902D-A036DBE32890}" dt="2023-06-06T12:22:45.727" v="942" actId="1076"/>
          <ac:picMkLst>
            <pc:docMk/>
            <pc:sldMk cId="4093103414" sldId="273"/>
            <ac:picMk id="3074" creationId="{41078C87-2F85-17A5-F9D0-28E2F945E680}"/>
          </ac:picMkLst>
        </pc:picChg>
        <pc:picChg chg="add del mod">
          <ac:chgData name="Plinio Andrade Passos" userId="fd060cce1e06eb28" providerId="LiveId" clId="{0E680787-67E2-44CC-902D-A036DBE32890}" dt="2023-06-06T12:22:41.144" v="937"/>
          <ac:picMkLst>
            <pc:docMk/>
            <pc:sldMk cId="4093103414" sldId="273"/>
            <ac:picMk id="3076" creationId="{B1A42693-A356-A433-C90E-FC7F03D6CCF1}"/>
          </ac:picMkLst>
        </pc:picChg>
        <pc:picChg chg="add del mod">
          <ac:chgData name="Plinio Andrade Passos" userId="fd060cce1e06eb28" providerId="LiveId" clId="{0E680787-67E2-44CC-902D-A036DBE32890}" dt="2023-06-06T12:22:37.811" v="932"/>
          <ac:picMkLst>
            <pc:docMk/>
            <pc:sldMk cId="4093103414" sldId="273"/>
            <ac:picMk id="3078" creationId="{D20F5367-8A18-862C-B9AD-03EE59E59866}"/>
          </ac:picMkLst>
        </pc:picChg>
      </pc:sldChg>
      <pc:sldChg chg="addSp delSp modSp add mod">
        <pc:chgData name="Plinio Andrade Passos" userId="fd060cce1e06eb28" providerId="LiveId" clId="{0E680787-67E2-44CC-902D-A036DBE32890}" dt="2023-06-06T14:23:54.829" v="1308" actId="20577"/>
        <pc:sldMkLst>
          <pc:docMk/>
          <pc:sldMk cId="598434589" sldId="274"/>
        </pc:sldMkLst>
        <pc:spChg chg="mod">
          <ac:chgData name="Plinio Andrade Passos" userId="fd060cce1e06eb28" providerId="LiveId" clId="{0E680787-67E2-44CC-902D-A036DBE32890}" dt="2023-06-06T12:30:06.450" v="1029" actId="1076"/>
          <ac:spMkLst>
            <pc:docMk/>
            <pc:sldMk cId="598434589" sldId="274"/>
            <ac:spMk id="2" creationId="{51F09A50-0871-44BA-B6C5-84D58497B6DA}"/>
          </ac:spMkLst>
        </pc:spChg>
        <pc:spChg chg="del mod">
          <ac:chgData name="Plinio Andrade Passos" userId="fd060cce1e06eb28" providerId="LiveId" clId="{0E680787-67E2-44CC-902D-A036DBE32890}" dt="2023-06-06T12:30:04.232" v="1028" actId="478"/>
          <ac:spMkLst>
            <pc:docMk/>
            <pc:sldMk cId="598434589" sldId="274"/>
            <ac:spMk id="12" creationId="{3FFD2A5D-21CC-33FC-10E4-124DE0046055}"/>
          </ac:spMkLst>
        </pc:spChg>
        <pc:spChg chg="mod">
          <ac:chgData name="Plinio Andrade Passos" userId="fd060cce1e06eb28" providerId="LiveId" clId="{0E680787-67E2-44CC-902D-A036DBE32890}" dt="2023-06-06T14:23:54.829" v="1308" actId="20577"/>
          <ac:spMkLst>
            <pc:docMk/>
            <pc:sldMk cId="598434589" sldId="274"/>
            <ac:spMk id="13" creationId="{5C76AB76-72BF-C353-9AA1-7CA13C4D3680}"/>
          </ac:spMkLst>
        </pc:spChg>
        <pc:picChg chg="add mod">
          <ac:chgData name="Plinio Andrade Passos" userId="fd060cce1e06eb28" providerId="LiveId" clId="{0E680787-67E2-44CC-902D-A036DBE32890}" dt="2023-06-06T12:30:12.609" v="1033" actId="1076"/>
          <ac:picMkLst>
            <pc:docMk/>
            <pc:sldMk cId="598434589" sldId="274"/>
            <ac:picMk id="3" creationId="{8F736F4A-40C4-502B-9ADA-86ADC9292191}"/>
          </ac:picMkLst>
        </pc:picChg>
        <pc:picChg chg="add mod">
          <ac:chgData name="Plinio Andrade Passos" userId="fd060cce1e06eb28" providerId="LiveId" clId="{0E680787-67E2-44CC-902D-A036DBE32890}" dt="2023-06-06T12:32:30.544" v="1056" actId="1076"/>
          <ac:picMkLst>
            <pc:docMk/>
            <pc:sldMk cId="598434589" sldId="274"/>
            <ac:picMk id="4" creationId="{0A936FAE-C372-E305-20F4-6F82BA658CE8}"/>
          </ac:picMkLst>
        </pc:picChg>
      </pc:sldChg>
      <pc:sldChg chg="addSp delSp modSp add del mod">
        <pc:chgData name="Plinio Andrade Passos" userId="fd060cce1e06eb28" providerId="LiveId" clId="{0E680787-67E2-44CC-902D-A036DBE32890}" dt="2023-06-06T14:24:31.924" v="1312" actId="2696"/>
        <pc:sldMkLst>
          <pc:docMk/>
          <pc:sldMk cId="2087530067" sldId="275"/>
        </pc:sldMkLst>
        <pc:spChg chg="mod">
          <ac:chgData name="Plinio Andrade Passos" userId="fd060cce1e06eb28" providerId="LiveId" clId="{0E680787-67E2-44CC-902D-A036DBE32890}" dt="2023-06-06T12:32:13.907" v="1053" actId="1076"/>
          <ac:spMkLst>
            <pc:docMk/>
            <pc:sldMk cId="2087530067" sldId="275"/>
            <ac:spMk id="2" creationId="{51F09A50-0871-44BA-B6C5-84D58497B6DA}"/>
          </ac:spMkLst>
        </pc:spChg>
        <pc:spChg chg="add">
          <ac:chgData name="Plinio Andrade Passos" userId="fd060cce1e06eb28" providerId="LiveId" clId="{0E680787-67E2-44CC-902D-A036DBE32890}" dt="2023-06-06T12:31:41.858" v="1041"/>
          <ac:spMkLst>
            <pc:docMk/>
            <pc:sldMk cId="2087530067" sldId="275"/>
            <ac:spMk id="5" creationId="{9FF640F9-C311-0829-E919-73D776ED2DA9}"/>
          </ac:spMkLst>
        </pc:spChg>
        <pc:spChg chg="mod">
          <ac:chgData name="Plinio Andrade Passos" userId="fd060cce1e06eb28" providerId="LiveId" clId="{0E680787-67E2-44CC-902D-A036DBE32890}" dt="2023-06-06T14:23:59.944" v="1311" actId="20577"/>
          <ac:spMkLst>
            <pc:docMk/>
            <pc:sldMk cId="2087530067" sldId="275"/>
            <ac:spMk id="13" creationId="{5C76AB76-72BF-C353-9AA1-7CA13C4D3680}"/>
          </ac:spMkLst>
        </pc:spChg>
        <pc:picChg chg="del">
          <ac:chgData name="Plinio Andrade Passos" userId="fd060cce1e06eb28" providerId="LiveId" clId="{0E680787-67E2-44CC-902D-A036DBE32890}" dt="2023-06-06T12:31:22.219" v="1039" actId="478"/>
          <ac:picMkLst>
            <pc:docMk/>
            <pc:sldMk cId="2087530067" sldId="275"/>
            <ac:picMk id="3" creationId="{8F736F4A-40C4-502B-9ADA-86ADC9292191}"/>
          </ac:picMkLst>
        </pc:picChg>
        <pc:picChg chg="del">
          <ac:chgData name="Plinio Andrade Passos" userId="fd060cce1e06eb28" providerId="LiveId" clId="{0E680787-67E2-44CC-902D-A036DBE32890}" dt="2023-06-06T12:31:22.768" v="1040" actId="478"/>
          <ac:picMkLst>
            <pc:docMk/>
            <pc:sldMk cId="2087530067" sldId="275"/>
            <ac:picMk id="4" creationId="{0A936FAE-C372-E305-20F4-6F82BA658CE8}"/>
          </ac:picMkLst>
        </pc:picChg>
        <pc:picChg chg="add mod">
          <ac:chgData name="Plinio Andrade Passos" userId="fd060cce1e06eb28" providerId="LiveId" clId="{0E680787-67E2-44CC-902D-A036DBE32890}" dt="2023-06-06T12:32:23.962" v="1055" actId="1076"/>
          <ac:picMkLst>
            <pc:docMk/>
            <pc:sldMk cId="2087530067" sldId="275"/>
            <ac:picMk id="5124" creationId="{B7233952-A505-438F-08B0-3D04B9E7E0E3}"/>
          </ac:picMkLst>
        </pc:picChg>
      </pc:sldChg>
    </pc:docChg>
  </pc:docChgLst>
  <pc:docChgLst>
    <pc:chgData name="Plinio Passos" userId="fd060cce1e06eb28" providerId="LiveId" clId="{BFD85338-8A8A-44B6-9811-73BD282A505C}"/>
    <pc:docChg chg="undo redo custSel addSld delSld modSld sldOrd">
      <pc:chgData name="Plinio Passos" userId="fd060cce1e06eb28" providerId="LiveId" clId="{BFD85338-8A8A-44B6-9811-73BD282A505C}" dt="2023-07-19T01:06:05.944" v="2113" actId="5793"/>
      <pc:docMkLst>
        <pc:docMk/>
      </pc:docMkLst>
      <pc:sldChg chg="modSp mod">
        <pc:chgData name="Plinio Passos" userId="fd060cce1e06eb28" providerId="LiveId" clId="{BFD85338-8A8A-44B6-9811-73BD282A505C}" dt="2023-07-18T11:03:47.640" v="108" actId="113"/>
        <pc:sldMkLst>
          <pc:docMk/>
          <pc:sldMk cId="3071963115" sldId="256"/>
        </pc:sldMkLst>
        <pc:spChg chg="mod">
          <ac:chgData name="Plinio Passos" userId="fd060cce1e06eb28" providerId="LiveId" clId="{BFD85338-8A8A-44B6-9811-73BD282A505C}" dt="2023-07-18T11:03:47.640" v="108" actId="113"/>
          <ac:spMkLst>
            <pc:docMk/>
            <pc:sldMk cId="3071963115" sldId="256"/>
            <ac:spMk id="4" creationId="{43E5497A-A6AC-452B-9B00-1B220B27180C}"/>
          </ac:spMkLst>
        </pc:spChg>
      </pc:sldChg>
      <pc:sldChg chg="del">
        <pc:chgData name="Plinio Passos" userId="fd060cce1e06eb28" providerId="LiveId" clId="{BFD85338-8A8A-44B6-9811-73BD282A505C}" dt="2023-07-18T11:06:27.420" v="109" actId="47"/>
        <pc:sldMkLst>
          <pc:docMk/>
          <pc:sldMk cId="3198859730" sldId="258"/>
        </pc:sldMkLst>
      </pc:sldChg>
      <pc:sldChg chg="modSp mod">
        <pc:chgData name="Plinio Passos" userId="fd060cce1e06eb28" providerId="LiveId" clId="{BFD85338-8A8A-44B6-9811-73BD282A505C}" dt="2023-07-18T11:06:33.002" v="110" actId="1076"/>
        <pc:sldMkLst>
          <pc:docMk/>
          <pc:sldMk cId="3637741684" sldId="260"/>
        </pc:sldMkLst>
        <pc:spChg chg="mod">
          <ac:chgData name="Plinio Passos" userId="fd060cce1e06eb28" providerId="LiveId" clId="{BFD85338-8A8A-44B6-9811-73BD282A505C}" dt="2023-07-18T11:06:33.002" v="110" actId="1076"/>
          <ac:spMkLst>
            <pc:docMk/>
            <pc:sldMk cId="3637741684" sldId="260"/>
            <ac:spMk id="6" creationId="{9D397FB4-558C-401E-80AD-974E35880A5C}"/>
          </ac:spMkLst>
        </pc:spChg>
      </pc:sldChg>
      <pc:sldChg chg="addSp delSp modSp add del mod">
        <pc:chgData name="Plinio Passos" userId="fd060cce1e06eb28" providerId="LiveId" clId="{BFD85338-8A8A-44B6-9811-73BD282A505C}" dt="2023-07-18T11:40:06.030" v="908" actId="47"/>
        <pc:sldMkLst>
          <pc:docMk/>
          <pc:sldMk cId="645063176" sldId="261"/>
        </pc:sldMkLst>
        <pc:spChg chg="mod">
          <ac:chgData name="Plinio Passos" userId="fd060cce1e06eb28" providerId="LiveId" clId="{BFD85338-8A8A-44B6-9811-73BD282A505C}" dt="2023-07-18T11:19:50.974" v="533" actId="20577"/>
          <ac:spMkLst>
            <pc:docMk/>
            <pc:sldMk cId="645063176" sldId="261"/>
            <ac:spMk id="2" creationId="{51F09A50-0871-44BA-B6C5-84D58497B6DA}"/>
          </ac:spMkLst>
        </pc:spChg>
        <pc:spChg chg="del mod">
          <ac:chgData name="Plinio Passos" userId="fd060cce1e06eb28" providerId="LiveId" clId="{BFD85338-8A8A-44B6-9811-73BD282A505C}" dt="2023-07-18T11:01:54.374" v="68"/>
          <ac:spMkLst>
            <pc:docMk/>
            <pc:sldMk cId="645063176" sldId="261"/>
            <ac:spMk id="3" creationId="{7582C9C2-9661-4AD2-A512-D931214CEF4B}"/>
          </ac:spMkLst>
        </pc:spChg>
        <pc:spChg chg="mod">
          <ac:chgData name="Plinio Passos" userId="fd060cce1e06eb28" providerId="LiveId" clId="{BFD85338-8A8A-44B6-9811-73BD282A505C}" dt="2023-07-18T11:19:29.841" v="514" actId="20577"/>
          <ac:spMkLst>
            <pc:docMk/>
            <pc:sldMk cId="645063176" sldId="261"/>
            <ac:spMk id="6" creationId="{4247FD57-C807-2B0C-3342-11AFA762BF1F}"/>
          </ac:spMkLst>
        </pc:spChg>
        <pc:spChg chg="add mod">
          <ac:chgData name="Plinio Passos" userId="fd060cce1e06eb28" providerId="LiveId" clId="{BFD85338-8A8A-44B6-9811-73BD282A505C}" dt="2023-07-18T11:27:22.830" v="715" actId="20577"/>
          <ac:spMkLst>
            <pc:docMk/>
            <pc:sldMk cId="645063176" sldId="261"/>
            <ac:spMk id="7" creationId="{CDC18A0C-A8E8-AA3F-6E14-D087E935C89C}"/>
          </ac:spMkLst>
        </pc:spChg>
        <pc:picChg chg="del">
          <ac:chgData name="Plinio Passos" userId="fd060cce1e06eb28" providerId="LiveId" clId="{BFD85338-8A8A-44B6-9811-73BD282A505C}" dt="2023-07-18T11:01:10.818" v="63" actId="478"/>
          <ac:picMkLst>
            <pc:docMk/>
            <pc:sldMk cId="645063176" sldId="261"/>
            <ac:picMk id="4" creationId="{DBE53C43-B3EF-360F-4F70-19A8146EF5A6}"/>
          </ac:picMkLst>
        </pc:picChg>
        <pc:picChg chg="del mod">
          <ac:chgData name="Plinio Passos" userId="fd060cce1e06eb28" providerId="LiveId" clId="{BFD85338-8A8A-44B6-9811-73BD282A505C}" dt="2023-07-18T11:01:12.769" v="65" actId="478"/>
          <ac:picMkLst>
            <pc:docMk/>
            <pc:sldMk cId="645063176" sldId="261"/>
            <ac:picMk id="5" creationId="{E08DFF17-BB9D-F395-D6A4-219103B8B271}"/>
          </ac:picMkLst>
        </pc:picChg>
        <pc:picChg chg="add mod">
          <ac:chgData name="Plinio Passos" userId="fd060cce1e06eb28" providerId="LiveId" clId="{BFD85338-8A8A-44B6-9811-73BD282A505C}" dt="2023-07-18T11:27:40.535" v="718" actId="1076"/>
          <ac:picMkLst>
            <pc:docMk/>
            <pc:sldMk cId="645063176" sldId="261"/>
            <ac:picMk id="9" creationId="{D859778F-78F6-E577-DFEF-CCA8B29A38FC}"/>
          </ac:picMkLst>
        </pc:picChg>
      </pc:sldChg>
      <pc:sldChg chg="del">
        <pc:chgData name="Plinio Passos" userId="fd060cce1e06eb28" providerId="LiveId" clId="{BFD85338-8A8A-44B6-9811-73BD282A505C}" dt="2023-07-18T11:16:56.795" v="489" actId="47"/>
        <pc:sldMkLst>
          <pc:docMk/>
          <pc:sldMk cId="2344514884" sldId="264"/>
        </pc:sldMkLst>
      </pc:sldChg>
      <pc:sldChg chg="del">
        <pc:chgData name="Plinio Passos" userId="fd060cce1e06eb28" providerId="LiveId" clId="{BFD85338-8A8A-44B6-9811-73BD282A505C}" dt="2023-07-18T11:17:51.500" v="506" actId="47"/>
        <pc:sldMkLst>
          <pc:docMk/>
          <pc:sldMk cId="3085638536" sldId="266"/>
        </pc:sldMkLst>
      </pc:sldChg>
      <pc:sldChg chg="del">
        <pc:chgData name="Plinio Passos" userId="fd060cce1e06eb28" providerId="LiveId" clId="{BFD85338-8A8A-44B6-9811-73BD282A505C}" dt="2023-07-18T11:17:52.660" v="508" actId="47"/>
        <pc:sldMkLst>
          <pc:docMk/>
          <pc:sldMk cId="2845800550" sldId="268"/>
        </pc:sldMkLst>
      </pc:sldChg>
      <pc:sldChg chg="addSp delSp modSp mod ord">
        <pc:chgData name="Plinio Passos" userId="fd060cce1e06eb28" providerId="LiveId" clId="{BFD85338-8A8A-44B6-9811-73BD282A505C}" dt="2023-07-18T11:19:05.521" v="512" actId="113"/>
        <pc:sldMkLst>
          <pc:docMk/>
          <pc:sldMk cId="2886057462" sldId="269"/>
        </pc:sldMkLst>
        <pc:spChg chg="del">
          <ac:chgData name="Plinio Passos" userId="fd060cce1e06eb28" providerId="LiveId" clId="{BFD85338-8A8A-44B6-9811-73BD282A505C}" dt="2023-07-18T11:17:32.414" v="500" actId="478"/>
          <ac:spMkLst>
            <pc:docMk/>
            <pc:sldMk cId="2886057462" sldId="269"/>
            <ac:spMk id="2" creationId="{51F09A50-0871-44BA-B6C5-84D58497B6DA}"/>
          </ac:spMkLst>
        </pc:spChg>
        <pc:spChg chg="mod">
          <ac:chgData name="Plinio Passos" userId="fd060cce1e06eb28" providerId="LiveId" clId="{BFD85338-8A8A-44B6-9811-73BD282A505C}" dt="2023-07-18T11:17:14.170" v="496" actId="20577"/>
          <ac:spMkLst>
            <pc:docMk/>
            <pc:sldMk cId="2886057462" sldId="269"/>
            <ac:spMk id="4" creationId="{7F921A25-1B38-4711-9C49-74D3CA76F5F4}"/>
          </ac:spMkLst>
        </pc:spChg>
        <pc:spChg chg="add mod">
          <ac:chgData name="Plinio Passos" userId="fd060cce1e06eb28" providerId="LiveId" clId="{BFD85338-8A8A-44B6-9811-73BD282A505C}" dt="2023-07-18T11:17:37.865" v="502" actId="1076"/>
          <ac:spMkLst>
            <pc:docMk/>
            <pc:sldMk cId="2886057462" sldId="269"/>
            <ac:spMk id="5" creationId="{986C18FB-F3B3-FC02-26E9-3CC4DEB976A7}"/>
          </ac:spMkLst>
        </pc:spChg>
        <pc:spChg chg="add mod">
          <ac:chgData name="Plinio Passos" userId="fd060cce1e06eb28" providerId="LiveId" clId="{BFD85338-8A8A-44B6-9811-73BD282A505C}" dt="2023-07-18T11:19:05.521" v="512" actId="113"/>
          <ac:spMkLst>
            <pc:docMk/>
            <pc:sldMk cId="2886057462" sldId="269"/>
            <ac:spMk id="6" creationId="{ED5F5A38-0C07-7E3F-4A2E-368A6B85C997}"/>
          </ac:spMkLst>
        </pc:spChg>
        <pc:spChg chg="del">
          <ac:chgData name="Plinio Passos" userId="fd060cce1e06eb28" providerId="LiveId" clId="{BFD85338-8A8A-44B6-9811-73BD282A505C}" dt="2023-07-18T11:17:30.490" v="499" actId="478"/>
          <ac:spMkLst>
            <pc:docMk/>
            <pc:sldMk cId="2886057462" sldId="269"/>
            <ac:spMk id="11" creationId="{8D7C94BC-48D7-94C2-D06D-92F5286BF00C}"/>
          </ac:spMkLst>
        </pc:spChg>
        <pc:picChg chg="add del mod">
          <ac:chgData name="Plinio Passos" userId="fd060cce1e06eb28" providerId="LiveId" clId="{BFD85338-8A8A-44B6-9811-73BD282A505C}" dt="2023-07-18T11:17:26.030" v="497" actId="478"/>
          <ac:picMkLst>
            <pc:docMk/>
            <pc:sldMk cId="2886057462" sldId="269"/>
            <ac:picMk id="3" creationId="{BD2D04D8-7B15-DC7F-5B71-DDACE57058F7}"/>
          </ac:picMkLst>
        </pc:picChg>
        <pc:picChg chg="del mod">
          <ac:chgData name="Plinio Passos" userId="fd060cce1e06eb28" providerId="LiveId" clId="{BFD85338-8A8A-44B6-9811-73BD282A505C}" dt="2023-07-18T11:17:27.449" v="498" actId="478"/>
          <ac:picMkLst>
            <pc:docMk/>
            <pc:sldMk cId="2886057462" sldId="269"/>
            <ac:picMk id="1028" creationId="{37A37C0D-CB71-C90D-4120-86A6D0650C4A}"/>
          </ac:picMkLst>
        </pc:picChg>
      </pc:sldChg>
      <pc:sldChg chg="del">
        <pc:chgData name="Plinio Passos" userId="fd060cce1e06eb28" providerId="LiveId" clId="{BFD85338-8A8A-44B6-9811-73BD282A505C}" dt="2023-07-18T11:17:50.497" v="504" actId="47"/>
        <pc:sldMkLst>
          <pc:docMk/>
          <pc:sldMk cId="796162184" sldId="270"/>
        </pc:sldMkLst>
      </pc:sldChg>
      <pc:sldChg chg="modSp add del mod">
        <pc:chgData name="Plinio Passos" userId="fd060cce1e06eb28" providerId="LiveId" clId="{BFD85338-8A8A-44B6-9811-73BD282A505C}" dt="2023-07-18T11:40:13.379" v="909" actId="47"/>
        <pc:sldMkLst>
          <pc:docMk/>
          <pc:sldMk cId="2876513812" sldId="270"/>
        </pc:sldMkLst>
        <pc:spChg chg="mod">
          <ac:chgData name="Plinio Passos" userId="fd060cce1e06eb28" providerId="LiveId" clId="{BFD85338-8A8A-44B6-9811-73BD282A505C}" dt="2023-07-18T11:30:18.220" v="720" actId="20577"/>
          <ac:spMkLst>
            <pc:docMk/>
            <pc:sldMk cId="2876513812" sldId="270"/>
            <ac:spMk id="6" creationId="{4247FD57-C807-2B0C-3342-11AFA762BF1F}"/>
          </ac:spMkLst>
        </pc:spChg>
        <pc:spChg chg="mod">
          <ac:chgData name="Plinio Passos" userId="fd060cce1e06eb28" providerId="LiveId" clId="{BFD85338-8A8A-44B6-9811-73BD282A505C}" dt="2023-07-18T11:31:05.344" v="729" actId="20577"/>
          <ac:spMkLst>
            <pc:docMk/>
            <pc:sldMk cId="2876513812" sldId="270"/>
            <ac:spMk id="7" creationId="{CDC18A0C-A8E8-AA3F-6E14-D087E935C89C}"/>
          </ac:spMkLst>
        </pc:spChg>
      </pc:sldChg>
      <pc:sldChg chg="addSp delSp modSp add del mod">
        <pc:chgData name="Plinio Passos" userId="fd060cce1e06eb28" providerId="LiveId" clId="{BFD85338-8A8A-44B6-9811-73BD282A505C}" dt="2023-07-18T11:40:52.385" v="919" actId="47"/>
        <pc:sldMkLst>
          <pc:docMk/>
          <pc:sldMk cId="1769447216" sldId="271"/>
        </pc:sldMkLst>
        <pc:spChg chg="mod">
          <ac:chgData name="Plinio Passos" userId="fd060cce1e06eb28" providerId="LiveId" clId="{BFD85338-8A8A-44B6-9811-73BD282A505C}" dt="2023-07-18T11:32:11.265" v="742" actId="20577"/>
          <ac:spMkLst>
            <pc:docMk/>
            <pc:sldMk cId="1769447216" sldId="271"/>
            <ac:spMk id="2" creationId="{51F09A50-0871-44BA-B6C5-84D58497B6DA}"/>
          </ac:spMkLst>
        </pc:spChg>
        <pc:spChg chg="mod">
          <ac:chgData name="Plinio Passos" userId="fd060cce1e06eb28" providerId="LiveId" clId="{BFD85338-8A8A-44B6-9811-73BD282A505C}" dt="2023-07-18T11:32:05.560" v="731" actId="20577"/>
          <ac:spMkLst>
            <pc:docMk/>
            <pc:sldMk cId="1769447216" sldId="271"/>
            <ac:spMk id="6" creationId="{4247FD57-C807-2B0C-3342-11AFA762BF1F}"/>
          </ac:spMkLst>
        </pc:spChg>
        <pc:spChg chg="mod">
          <ac:chgData name="Plinio Passos" userId="fd060cce1e06eb28" providerId="LiveId" clId="{BFD85338-8A8A-44B6-9811-73BD282A505C}" dt="2023-07-18T11:36:46.470" v="824" actId="5793"/>
          <ac:spMkLst>
            <pc:docMk/>
            <pc:sldMk cId="1769447216" sldId="271"/>
            <ac:spMk id="7" creationId="{CDC18A0C-A8E8-AA3F-6E14-D087E935C89C}"/>
          </ac:spMkLst>
        </pc:spChg>
        <pc:picChg chg="add del">
          <ac:chgData name="Plinio Passos" userId="fd060cce1e06eb28" providerId="LiveId" clId="{BFD85338-8A8A-44B6-9811-73BD282A505C}" dt="2023-07-18T11:32:53.993" v="755" actId="22"/>
          <ac:picMkLst>
            <pc:docMk/>
            <pc:sldMk cId="1769447216" sldId="271"/>
            <ac:picMk id="4" creationId="{7D812A54-7CCC-5AE8-5B79-4D89A0BC406C}"/>
          </ac:picMkLst>
        </pc:picChg>
        <pc:picChg chg="del">
          <ac:chgData name="Plinio Passos" userId="fd060cce1e06eb28" providerId="LiveId" clId="{BFD85338-8A8A-44B6-9811-73BD282A505C}" dt="2023-07-18T11:33:40.110" v="763" actId="478"/>
          <ac:picMkLst>
            <pc:docMk/>
            <pc:sldMk cId="1769447216" sldId="271"/>
            <ac:picMk id="9" creationId="{D859778F-78F6-E577-DFEF-CCA8B29A38FC}"/>
          </ac:picMkLst>
        </pc:picChg>
      </pc:sldChg>
      <pc:sldChg chg="del">
        <pc:chgData name="Plinio Passos" userId="fd060cce1e06eb28" providerId="LiveId" clId="{BFD85338-8A8A-44B6-9811-73BD282A505C}" dt="2023-07-18T11:17:50.977" v="505" actId="47"/>
        <pc:sldMkLst>
          <pc:docMk/>
          <pc:sldMk cId="2191999039" sldId="271"/>
        </pc:sldMkLst>
      </pc:sldChg>
      <pc:sldChg chg="del">
        <pc:chgData name="Plinio Passos" userId="fd060cce1e06eb28" providerId="LiveId" clId="{BFD85338-8A8A-44B6-9811-73BD282A505C}" dt="2023-07-18T11:16:55.840" v="488" actId="47"/>
        <pc:sldMkLst>
          <pc:docMk/>
          <pc:sldMk cId="40223026" sldId="272"/>
        </pc:sldMkLst>
      </pc:sldChg>
      <pc:sldChg chg="addSp delSp modSp add del mod ord">
        <pc:chgData name="Plinio Passos" userId="fd060cce1e06eb28" providerId="LiveId" clId="{BFD85338-8A8A-44B6-9811-73BD282A505C}" dt="2023-07-18T11:42:08.060" v="938" actId="2696"/>
        <pc:sldMkLst>
          <pc:docMk/>
          <pc:sldMk cId="2804052314" sldId="272"/>
        </pc:sldMkLst>
        <pc:spChg chg="add del">
          <ac:chgData name="Plinio Passos" userId="fd060cce1e06eb28" providerId="LiveId" clId="{BFD85338-8A8A-44B6-9811-73BD282A505C}" dt="2023-07-18T11:41:31.060" v="926" actId="21"/>
          <ac:spMkLst>
            <pc:docMk/>
            <pc:sldMk cId="2804052314" sldId="272"/>
            <ac:spMk id="2" creationId="{51F09A50-0871-44BA-B6C5-84D58497B6DA}"/>
          </ac:spMkLst>
        </pc:spChg>
        <pc:spChg chg="add del mod">
          <ac:chgData name="Plinio Passos" userId="fd060cce1e06eb28" providerId="LiveId" clId="{BFD85338-8A8A-44B6-9811-73BD282A505C}" dt="2023-07-18T11:41:31.060" v="926" actId="21"/>
          <ac:spMkLst>
            <pc:docMk/>
            <pc:sldMk cId="2804052314" sldId="272"/>
            <ac:spMk id="7" creationId="{CDC18A0C-A8E8-AA3F-6E14-D087E935C89C}"/>
          </ac:spMkLst>
        </pc:spChg>
      </pc:sldChg>
      <pc:sldChg chg="del">
        <pc:chgData name="Plinio Passos" userId="fd060cce1e06eb28" providerId="LiveId" clId="{BFD85338-8A8A-44B6-9811-73BD282A505C}" dt="2023-07-18T11:17:52.125" v="507" actId="47"/>
        <pc:sldMkLst>
          <pc:docMk/>
          <pc:sldMk cId="4093103414" sldId="273"/>
        </pc:sldMkLst>
      </pc:sldChg>
      <pc:sldChg chg="addSp delSp modSp add mod">
        <pc:chgData name="Plinio Passos" userId="fd060cce1e06eb28" providerId="LiveId" clId="{BFD85338-8A8A-44B6-9811-73BD282A505C}" dt="2023-07-19T00:34:36.143" v="1739" actId="20577"/>
        <pc:sldMkLst>
          <pc:docMk/>
          <pc:sldMk cId="4260241990" sldId="273"/>
        </pc:sldMkLst>
        <pc:spChg chg="add mod">
          <ac:chgData name="Plinio Passos" userId="fd060cce1e06eb28" providerId="LiveId" clId="{BFD85338-8A8A-44B6-9811-73BD282A505C}" dt="2023-07-18T11:39:31.527" v="902" actId="1076"/>
          <ac:spMkLst>
            <pc:docMk/>
            <pc:sldMk cId="4260241990" sldId="273"/>
            <ac:spMk id="2" creationId="{B3970344-63C2-8505-1B42-4FFFC9F698E6}"/>
          </ac:spMkLst>
        </pc:spChg>
        <pc:spChg chg="add mod">
          <ac:chgData name="Plinio Passos" userId="fd060cce1e06eb28" providerId="LiveId" clId="{BFD85338-8A8A-44B6-9811-73BD282A505C}" dt="2023-07-18T11:39:34.903" v="903" actId="1076"/>
          <ac:spMkLst>
            <pc:docMk/>
            <pc:sldMk cId="4260241990" sldId="273"/>
            <ac:spMk id="3" creationId="{9424634E-91AD-EA90-68DD-EE960CCA0BA4}"/>
          </ac:spMkLst>
        </pc:spChg>
        <pc:spChg chg="mod">
          <ac:chgData name="Plinio Passos" userId="fd060cce1e06eb28" providerId="LiveId" clId="{BFD85338-8A8A-44B6-9811-73BD282A505C}" dt="2023-07-19T00:34:36.143" v="1739" actId="20577"/>
          <ac:spMkLst>
            <pc:docMk/>
            <pc:sldMk cId="4260241990" sldId="273"/>
            <ac:spMk id="4" creationId="{7F921A25-1B38-4711-9C49-74D3CA76F5F4}"/>
          </ac:spMkLst>
        </pc:spChg>
        <pc:spChg chg="del">
          <ac:chgData name="Plinio Passos" userId="fd060cce1e06eb28" providerId="LiveId" clId="{BFD85338-8A8A-44B6-9811-73BD282A505C}" dt="2023-07-18T11:39:13.040" v="898" actId="478"/>
          <ac:spMkLst>
            <pc:docMk/>
            <pc:sldMk cId="4260241990" sldId="273"/>
            <ac:spMk id="5" creationId="{986C18FB-F3B3-FC02-26E9-3CC4DEB976A7}"/>
          </ac:spMkLst>
        </pc:spChg>
        <pc:spChg chg="del mod">
          <ac:chgData name="Plinio Passos" userId="fd060cce1e06eb28" providerId="LiveId" clId="{BFD85338-8A8A-44B6-9811-73BD282A505C}" dt="2023-07-18T11:39:09.820" v="897" actId="478"/>
          <ac:spMkLst>
            <pc:docMk/>
            <pc:sldMk cId="4260241990" sldId="273"/>
            <ac:spMk id="6" creationId="{ED5F5A38-0C07-7E3F-4A2E-368A6B85C997}"/>
          </ac:spMkLst>
        </pc:spChg>
        <pc:spChg chg="add mod">
          <ac:chgData name="Plinio Passos" userId="fd060cce1e06eb28" providerId="LiveId" clId="{BFD85338-8A8A-44B6-9811-73BD282A505C}" dt="2023-07-18T11:39:37.949" v="905"/>
          <ac:spMkLst>
            <pc:docMk/>
            <pc:sldMk cId="4260241990" sldId="273"/>
            <ac:spMk id="8" creationId="{7969C512-B83D-EF45-6CC6-F148F9A0CD12}"/>
          </ac:spMkLst>
        </pc:spChg>
        <pc:picChg chg="add mod">
          <ac:chgData name="Plinio Passos" userId="fd060cce1e06eb28" providerId="LiveId" clId="{BFD85338-8A8A-44B6-9811-73BD282A505C}" dt="2023-07-18T11:39:28.887" v="901" actId="1076"/>
          <ac:picMkLst>
            <pc:docMk/>
            <pc:sldMk cId="4260241990" sldId="273"/>
            <ac:picMk id="7" creationId="{FF8038F6-8202-5AA6-167F-1FD8FA5F2C3B}"/>
          </ac:picMkLst>
        </pc:picChg>
      </pc:sldChg>
      <pc:sldChg chg="del">
        <pc:chgData name="Plinio Passos" userId="fd060cce1e06eb28" providerId="LiveId" clId="{BFD85338-8A8A-44B6-9811-73BD282A505C}" dt="2023-07-18T11:17:53.309" v="509" actId="47"/>
        <pc:sldMkLst>
          <pc:docMk/>
          <pc:sldMk cId="598434589" sldId="274"/>
        </pc:sldMkLst>
      </pc:sldChg>
      <pc:sldChg chg="addSp delSp modSp add mod">
        <pc:chgData name="Plinio Passos" userId="fd060cce1e06eb28" providerId="LiveId" clId="{BFD85338-8A8A-44B6-9811-73BD282A505C}" dt="2023-07-19T00:34:40.804" v="1741" actId="20577"/>
        <pc:sldMkLst>
          <pc:docMk/>
          <pc:sldMk cId="2936938844" sldId="274"/>
        </pc:sldMkLst>
        <pc:spChg chg="del">
          <ac:chgData name="Plinio Passos" userId="fd060cce1e06eb28" providerId="LiveId" clId="{BFD85338-8A8A-44B6-9811-73BD282A505C}" dt="2023-07-18T11:40:34.240" v="913" actId="478"/>
          <ac:spMkLst>
            <pc:docMk/>
            <pc:sldMk cId="2936938844" sldId="274"/>
            <ac:spMk id="2" creationId="{B3970344-63C2-8505-1B42-4FFFC9F698E6}"/>
          </ac:spMkLst>
        </pc:spChg>
        <pc:spChg chg="del">
          <ac:chgData name="Plinio Passos" userId="fd060cce1e06eb28" providerId="LiveId" clId="{BFD85338-8A8A-44B6-9811-73BD282A505C}" dt="2023-07-18T11:40:36.702" v="914" actId="478"/>
          <ac:spMkLst>
            <pc:docMk/>
            <pc:sldMk cId="2936938844" sldId="274"/>
            <ac:spMk id="3" creationId="{9424634E-91AD-EA90-68DD-EE960CCA0BA4}"/>
          </ac:spMkLst>
        </pc:spChg>
        <pc:spChg chg="mod">
          <ac:chgData name="Plinio Passos" userId="fd060cce1e06eb28" providerId="LiveId" clId="{BFD85338-8A8A-44B6-9811-73BD282A505C}" dt="2023-07-19T00:34:40.804" v="1741" actId="20577"/>
          <ac:spMkLst>
            <pc:docMk/>
            <pc:sldMk cId="2936938844" sldId="274"/>
            <ac:spMk id="4" creationId="{7F921A25-1B38-4711-9C49-74D3CA76F5F4}"/>
          </ac:spMkLst>
        </pc:spChg>
        <pc:spChg chg="add mod">
          <ac:chgData name="Plinio Passos" userId="fd060cce1e06eb28" providerId="LiveId" clId="{BFD85338-8A8A-44B6-9811-73BD282A505C}" dt="2023-07-18T11:40:41.948" v="917" actId="1076"/>
          <ac:spMkLst>
            <pc:docMk/>
            <pc:sldMk cId="2936938844" sldId="274"/>
            <ac:spMk id="5" creationId="{E23A5907-616B-A3FA-E313-60726665FA28}"/>
          </ac:spMkLst>
        </pc:spChg>
        <pc:spChg chg="add mod">
          <ac:chgData name="Plinio Passos" userId="fd060cce1e06eb28" providerId="LiveId" clId="{BFD85338-8A8A-44B6-9811-73BD282A505C}" dt="2023-07-18T11:40:47.866" v="918" actId="1076"/>
          <ac:spMkLst>
            <pc:docMk/>
            <pc:sldMk cId="2936938844" sldId="274"/>
            <ac:spMk id="6" creationId="{BF6ED43D-8E51-DBC7-8B72-46186A24BC92}"/>
          </ac:spMkLst>
        </pc:spChg>
        <pc:picChg chg="del">
          <ac:chgData name="Plinio Passos" userId="fd060cce1e06eb28" providerId="LiveId" clId="{BFD85338-8A8A-44B6-9811-73BD282A505C}" dt="2023-07-18T11:40:38.260" v="915" actId="478"/>
          <ac:picMkLst>
            <pc:docMk/>
            <pc:sldMk cId="2936938844" sldId="274"/>
            <ac:picMk id="7" creationId="{FF8038F6-8202-5AA6-167F-1FD8FA5F2C3B}"/>
          </ac:picMkLst>
        </pc:picChg>
      </pc:sldChg>
      <pc:sldChg chg="add del">
        <pc:chgData name="Plinio Passos" userId="fd060cce1e06eb28" providerId="LiveId" clId="{BFD85338-8A8A-44B6-9811-73BD282A505C}" dt="2023-07-18T11:16:55.057" v="487" actId="47"/>
        <pc:sldMkLst>
          <pc:docMk/>
          <pc:sldMk cId="1062470090" sldId="275"/>
        </pc:sldMkLst>
      </pc:sldChg>
      <pc:sldChg chg="addSp delSp modSp add mod ord">
        <pc:chgData name="Plinio Passos" userId="fd060cce1e06eb28" providerId="LiveId" clId="{BFD85338-8A8A-44B6-9811-73BD282A505C}" dt="2023-07-19T00:34:45.518" v="1742" actId="20577"/>
        <pc:sldMkLst>
          <pc:docMk/>
          <pc:sldMk cId="2822989925" sldId="275"/>
        </pc:sldMkLst>
        <pc:spChg chg="add mod">
          <ac:chgData name="Plinio Passos" userId="fd060cce1e06eb28" providerId="LiveId" clId="{BFD85338-8A8A-44B6-9811-73BD282A505C}" dt="2023-07-18T11:43:46.899" v="957" actId="1076"/>
          <ac:spMkLst>
            <pc:docMk/>
            <pc:sldMk cId="2822989925" sldId="275"/>
            <ac:spMk id="2" creationId="{BA8E3AE6-2698-23BB-21D9-B638629FD9AF}"/>
          </ac:spMkLst>
        </pc:spChg>
        <pc:spChg chg="add mod">
          <ac:chgData name="Plinio Passos" userId="fd060cce1e06eb28" providerId="LiveId" clId="{BFD85338-8A8A-44B6-9811-73BD282A505C}" dt="2023-07-18T11:41:57.026" v="932" actId="1076"/>
          <ac:spMkLst>
            <pc:docMk/>
            <pc:sldMk cId="2822989925" sldId="275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4:45.518" v="1742" actId="20577"/>
          <ac:spMkLst>
            <pc:docMk/>
            <pc:sldMk cId="2822989925" sldId="275"/>
            <ac:spMk id="4" creationId="{7F921A25-1B38-4711-9C49-74D3CA76F5F4}"/>
          </ac:spMkLst>
        </pc:spChg>
        <pc:spChg chg="del">
          <ac:chgData name="Plinio Passos" userId="fd060cce1e06eb28" providerId="LiveId" clId="{BFD85338-8A8A-44B6-9811-73BD282A505C}" dt="2023-07-18T11:41:36.512" v="928" actId="478"/>
          <ac:spMkLst>
            <pc:docMk/>
            <pc:sldMk cId="2822989925" sldId="275"/>
            <ac:spMk id="5" creationId="{E23A5907-616B-A3FA-E313-60726665FA28}"/>
          </ac:spMkLst>
        </pc:spChg>
        <pc:spChg chg="del">
          <ac:chgData name="Plinio Passos" userId="fd060cce1e06eb28" providerId="LiveId" clId="{BFD85338-8A8A-44B6-9811-73BD282A505C}" dt="2023-07-18T11:41:34.941" v="927" actId="478"/>
          <ac:spMkLst>
            <pc:docMk/>
            <pc:sldMk cId="2822989925" sldId="275"/>
            <ac:spMk id="6" creationId="{BF6ED43D-8E51-DBC7-8B72-46186A24BC92}"/>
          </ac:spMkLst>
        </pc:spChg>
      </pc:sldChg>
      <pc:sldChg chg="modSp add mod">
        <pc:chgData name="Plinio Passos" userId="fd060cce1e06eb28" providerId="LiveId" clId="{BFD85338-8A8A-44B6-9811-73BD282A505C}" dt="2023-07-19T00:34:49.939" v="1743" actId="20577"/>
        <pc:sldMkLst>
          <pc:docMk/>
          <pc:sldMk cId="2274921513" sldId="276"/>
        </pc:sldMkLst>
        <pc:spChg chg="mod">
          <ac:chgData name="Plinio Passos" userId="fd060cce1e06eb28" providerId="LiveId" clId="{BFD85338-8A8A-44B6-9811-73BD282A505C}" dt="2023-07-18T23:24:43.043" v="1615" actId="1076"/>
          <ac:spMkLst>
            <pc:docMk/>
            <pc:sldMk cId="2274921513" sldId="276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8T23:30:18.865" v="1660"/>
          <ac:spMkLst>
            <pc:docMk/>
            <pc:sldMk cId="2274921513" sldId="276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4:49.939" v="1743" actId="20577"/>
          <ac:spMkLst>
            <pc:docMk/>
            <pc:sldMk cId="2274921513" sldId="276"/>
            <ac:spMk id="4" creationId="{7F921A25-1B38-4711-9C49-74D3CA76F5F4}"/>
          </ac:spMkLst>
        </pc:spChg>
      </pc:sldChg>
      <pc:sldChg chg="modSp add del mod">
        <pc:chgData name="Plinio Passos" userId="fd060cce1e06eb28" providerId="LiveId" clId="{BFD85338-8A8A-44B6-9811-73BD282A505C}" dt="2023-07-18T11:43:00.560" v="944" actId="47"/>
        <pc:sldMkLst>
          <pc:docMk/>
          <pc:sldMk cId="2806456318" sldId="276"/>
        </pc:sldMkLst>
        <pc:spChg chg="mod">
          <ac:chgData name="Plinio Passos" userId="fd060cce1e06eb28" providerId="LiveId" clId="{BFD85338-8A8A-44B6-9811-73BD282A505C}" dt="2023-07-18T11:42:43.816" v="943" actId="1076"/>
          <ac:spMkLst>
            <pc:docMk/>
            <pc:sldMk cId="2806456318" sldId="276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8T11:42:34.120" v="942" actId="20577"/>
          <ac:spMkLst>
            <pc:docMk/>
            <pc:sldMk cId="2806456318" sldId="276"/>
            <ac:spMk id="4" creationId="{7F921A25-1B38-4711-9C49-74D3CA76F5F4}"/>
          </ac:spMkLst>
        </pc:spChg>
      </pc:sldChg>
      <pc:sldChg chg="add del">
        <pc:chgData name="Plinio Passos" userId="fd060cce1e06eb28" providerId="LiveId" clId="{BFD85338-8A8A-44B6-9811-73BD282A505C}" dt="2023-07-18T11:17:49.710" v="503" actId="47"/>
        <pc:sldMkLst>
          <pc:docMk/>
          <pc:sldMk cId="2846992025" sldId="276"/>
        </pc:sldMkLst>
      </pc:sldChg>
      <pc:sldChg chg="add del">
        <pc:chgData name="Plinio Passos" userId="fd060cce1e06eb28" providerId="LiveId" clId="{BFD85338-8A8A-44B6-9811-73BD282A505C}" dt="2023-07-18T11:43:03.667" v="946" actId="2890"/>
        <pc:sldMkLst>
          <pc:docMk/>
          <pc:sldMk cId="2890761619" sldId="276"/>
        </pc:sldMkLst>
      </pc:sldChg>
      <pc:sldChg chg="addSp delSp modSp add mod">
        <pc:chgData name="Plinio Passos" userId="fd060cce1e06eb28" providerId="LiveId" clId="{BFD85338-8A8A-44B6-9811-73BD282A505C}" dt="2023-07-19T00:34:55.392" v="1744" actId="20577"/>
        <pc:sldMkLst>
          <pc:docMk/>
          <pc:sldMk cId="3549609608" sldId="277"/>
        </pc:sldMkLst>
        <pc:spChg chg="mod">
          <ac:chgData name="Plinio Passos" userId="fd060cce1e06eb28" providerId="LiveId" clId="{BFD85338-8A8A-44B6-9811-73BD282A505C}" dt="2023-07-18T11:49:57.980" v="1046" actId="20577"/>
          <ac:spMkLst>
            <pc:docMk/>
            <pc:sldMk cId="3549609608" sldId="277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8T23:28:20.493" v="1647" actId="6549"/>
          <ac:spMkLst>
            <pc:docMk/>
            <pc:sldMk cId="3549609608" sldId="277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4:55.392" v="1744" actId="20577"/>
          <ac:spMkLst>
            <pc:docMk/>
            <pc:sldMk cId="3549609608" sldId="277"/>
            <ac:spMk id="4" creationId="{7F921A25-1B38-4711-9C49-74D3CA76F5F4}"/>
          </ac:spMkLst>
        </pc:spChg>
        <pc:picChg chg="add mod">
          <ac:chgData name="Plinio Passos" userId="fd060cce1e06eb28" providerId="LiveId" clId="{BFD85338-8A8A-44B6-9811-73BD282A505C}" dt="2023-07-19T00:27:29.182" v="1668" actId="1076"/>
          <ac:picMkLst>
            <pc:docMk/>
            <pc:sldMk cId="3549609608" sldId="277"/>
            <ac:picMk id="6" creationId="{6868B1A5-7279-A290-AEDE-AA832051F276}"/>
          </ac:picMkLst>
        </pc:picChg>
        <pc:inkChg chg="add del">
          <ac:chgData name="Plinio Passos" userId="fd060cce1e06eb28" providerId="LiveId" clId="{BFD85338-8A8A-44B6-9811-73BD282A505C}" dt="2023-07-19T00:27:12.783" v="1665" actId="9405"/>
          <ac:inkMkLst>
            <pc:docMk/>
            <pc:sldMk cId="3549609608" sldId="277"/>
            <ac:inkMk id="7" creationId="{A9D6BE97-2C8E-8FCE-59CE-11F752E99327}"/>
          </ac:inkMkLst>
        </pc:inkChg>
      </pc:sldChg>
      <pc:sldChg chg="modSp add mod">
        <pc:chgData name="Plinio Passos" userId="fd060cce1e06eb28" providerId="LiveId" clId="{BFD85338-8A8A-44B6-9811-73BD282A505C}" dt="2023-07-19T00:35:01.441" v="1746" actId="20577"/>
        <pc:sldMkLst>
          <pc:docMk/>
          <pc:sldMk cId="2888323080" sldId="278"/>
        </pc:sldMkLst>
        <pc:spChg chg="mod">
          <ac:chgData name="Plinio Passos" userId="fd060cce1e06eb28" providerId="LiveId" clId="{BFD85338-8A8A-44B6-9811-73BD282A505C}" dt="2023-07-18T23:24:49.161" v="1616" actId="1076"/>
          <ac:spMkLst>
            <pc:docMk/>
            <pc:sldMk cId="2888323080" sldId="278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8T23:28:02.052" v="1637" actId="5793"/>
          <ac:spMkLst>
            <pc:docMk/>
            <pc:sldMk cId="2888323080" sldId="278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01.441" v="1746" actId="20577"/>
          <ac:spMkLst>
            <pc:docMk/>
            <pc:sldMk cId="2888323080" sldId="278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13.980" v="1753" actId="20577"/>
        <pc:sldMkLst>
          <pc:docMk/>
          <pc:sldMk cId="2565399049" sldId="279"/>
        </pc:sldMkLst>
        <pc:spChg chg="mod">
          <ac:chgData name="Plinio Passos" userId="fd060cce1e06eb28" providerId="LiveId" clId="{BFD85338-8A8A-44B6-9811-73BD282A505C}" dt="2023-07-18T12:20:11.700" v="1581" actId="5793"/>
          <ac:spMkLst>
            <pc:docMk/>
            <pc:sldMk cId="2565399049" sldId="279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9T00:28:31.802" v="1673" actId="1076"/>
          <ac:spMkLst>
            <pc:docMk/>
            <pc:sldMk cId="2565399049" sldId="279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13.980" v="1753" actId="20577"/>
          <ac:spMkLst>
            <pc:docMk/>
            <pc:sldMk cId="2565399049" sldId="279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25.173" v="1761" actId="20577"/>
        <pc:sldMkLst>
          <pc:docMk/>
          <pc:sldMk cId="904173728" sldId="280"/>
        </pc:sldMkLst>
        <pc:spChg chg="mod">
          <ac:chgData name="Plinio Passos" userId="fd060cce1e06eb28" providerId="LiveId" clId="{BFD85338-8A8A-44B6-9811-73BD282A505C}" dt="2023-07-18T12:20:23.522" v="1584" actId="5793"/>
          <ac:spMkLst>
            <pc:docMk/>
            <pc:sldMk cId="904173728" sldId="280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9T00:29:12.004" v="1689" actId="404"/>
          <ac:spMkLst>
            <pc:docMk/>
            <pc:sldMk cId="904173728" sldId="280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25.173" v="1761" actId="20577"/>
          <ac:spMkLst>
            <pc:docMk/>
            <pc:sldMk cId="904173728" sldId="280"/>
            <ac:spMk id="4" creationId="{7F921A25-1B38-4711-9C49-74D3CA76F5F4}"/>
          </ac:spMkLst>
        </pc:spChg>
      </pc:sldChg>
      <pc:sldChg chg="modSp mod">
        <pc:chgData name="Plinio Passos" userId="fd060cce1e06eb28" providerId="LiveId" clId="{BFD85338-8A8A-44B6-9811-73BD282A505C}" dt="2023-07-19T00:42:57.724" v="1862" actId="1076"/>
        <pc:sldMkLst>
          <pc:docMk/>
          <pc:sldMk cId="317409785" sldId="281"/>
        </pc:sldMkLst>
        <pc:spChg chg="mod">
          <ac:chgData name="Plinio Passos" userId="fd060cce1e06eb28" providerId="LiveId" clId="{BFD85338-8A8A-44B6-9811-73BD282A505C}" dt="2023-07-19T00:42:34.491" v="1859" actId="1076"/>
          <ac:spMkLst>
            <pc:docMk/>
            <pc:sldMk cId="317409785" sldId="281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30.864" v="1765" actId="20577"/>
          <ac:spMkLst>
            <pc:docMk/>
            <pc:sldMk cId="317409785" sldId="281"/>
            <ac:spMk id="4" creationId="{7F921A25-1B38-4711-9C49-74D3CA76F5F4}"/>
          </ac:spMkLst>
        </pc:spChg>
        <pc:spChg chg="mod">
          <ac:chgData name="Plinio Passos" userId="fd060cce1e06eb28" providerId="LiveId" clId="{BFD85338-8A8A-44B6-9811-73BD282A505C}" dt="2023-07-19T00:42:57.724" v="1862" actId="1076"/>
          <ac:spMkLst>
            <pc:docMk/>
            <pc:sldMk cId="317409785" sldId="281"/>
            <ac:spMk id="5" creationId="{E47C71AE-7905-4AAE-D0DF-FD5821808519}"/>
          </ac:spMkLst>
        </pc:spChg>
      </pc:sldChg>
      <pc:sldChg chg="modSp mod">
        <pc:chgData name="Plinio Passos" userId="fd060cce1e06eb28" providerId="LiveId" clId="{BFD85338-8A8A-44B6-9811-73BD282A505C}" dt="2023-07-19T00:34:30.366" v="1735" actId="20577"/>
        <pc:sldMkLst>
          <pc:docMk/>
          <pc:sldMk cId="3692070515" sldId="282"/>
        </pc:sldMkLst>
        <pc:spChg chg="mod">
          <ac:chgData name="Plinio Passos" userId="fd060cce1e06eb28" providerId="LiveId" clId="{BFD85338-8A8A-44B6-9811-73BD282A505C}" dt="2023-07-19T00:34:30.366" v="1735" actId="20577"/>
          <ac:spMkLst>
            <pc:docMk/>
            <pc:sldMk cId="3692070515" sldId="282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10.819" v="1751" actId="20577"/>
        <pc:sldMkLst>
          <pc:docMk/>
          <pc:sldMk cId="1467564881" sldId="283"/>
        </pc:sldMkLst>
        <pc:spChg chg="mod">
          <ac:chgData name="Plinio Passos" userId="fd060cce1e06eb28" providerId="LiveId" clId="{BFD85338-8A8A-44B6-9811-73BD282A505C}" dt="2023-07-19T00:28:09.552" v="1669" actId="20577"/>
          <ac:spMkLst>
            <pc:docMk/>
            <pc:sldMk cId="1467564881" sldId="283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10.819" v="1751" actId="20577"/>
          <ac:spMkLst>
            <pc:docMk/>
            <pc:sldMk cId="1467564881" sldId="283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05.705" v="1747" actId="20577"/>
        <pc:sldMkLst>
          <pc:docMk/>
          <pc:sldMk cId="2640741412" sldId="284"/>
        </pc:sldMkLst>
        <pc:spChg chg="mod">
          <ac:chgData name="Plinio Passos" userId="fd060cce1e06eb28" providerId="LiveId" clId="{BFD85338-8A8A-44B6-9811-73BD282A505C}" dt="2023-07-19T00:35:05.705" v="1747" actId="20577"/>
          <ac:spMkLst>
            <pc:docMk/>
            <pc:sldMk cId="2640741412" sldId="284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19.915" v="1757" actId="20577"/>
        <pc:sldMkLst>
          <pc:docMk/>
          <pc:sldMk cId="3006644867" sldId="285"/>
        </pc:sldMkLst>
        <pc:spChg chg="mod">
          <ac:chgData name="Plinio Passos" userId="fd060cce1e06eb28" providerId="LiveId" clId="{BFD85338-8A8A-44B6-9811-73BD282A505C}" dt="2023-07-19T00:29:00.332" v="1685" actId="6549"/>
          <ac:spMkLst>
            <pc:docMk/>
            <pc:sldMk cId="3006644867" sldId="285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0:35:19.915" v="1757" actId="20577"/>
          <ac:spMkLst>
            <pc:docMk/>
            <pc:sldMk cId="3006644867" sldId="285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0:35:34.345" v="1767" actId="20577"/>
        <pc:sldMkLst>
          <pc:docMk/>
          <pc:sldMk cId="2057368263" sldId="286"/>
        </pc:sldMkLst>
        <pc:spChg chg="mod">
          <ac:chgData name="Plinio Passos" userId="fd060cce1e06eb28" providerId="LiveId" clId="{BFD85338-8A8A-44B6-9811-73BD282A505C}" dt="2023-07-19T00:35:34.345" v="1767" actId="20577"/>
          <ac:spMkLst>
            <pc:docMk/>
            <pc:sldMk cId="2057368263" sldId="286"/>
            <ac:spMk id="4" creationId="{7F921A25-1B38-4711-9C49-74D3CA76F5F4}"/>
          </ac:spMkLst>
        </pc:spChg>
        <pc:spChg chg="mod">
          <ac:chgData name="Plinio Passos" userId="fd060cce1e06eb28" providerId="LiveId" clId="{BFD85338-8A8A-44B6-9811-73BD282A505C}" dt="2023-07-19T00:31:56.670" v="1732" actId="1076"/>
          <ac:spMkLst>
            <pc:docMk/>
            <pc:sldMk cId="2057368263" sldId="286"/>
            <ac:spMk id="5" creationId="{E47C71AE-7905-4AAE-D0DF-FD5821808519}"/>
          </ac:spMkLst>
        </pc:spChg>
      </pc:sldChg>
      <pc:sldChg chg="delSp modSp add mod ord">
        <pc:chgData name="Plinio Passos" userId="fd060cce1e06eb28" providerId="LiveId" clId="{BFD85338-8A8A-44B6-9811-73BD282A505C}" dt="2023-07-19T01:02:26.009" v="2092" actId="20577"/>
        <pc:sldMkLst>
          <pc:docMk/>
          <pc:sldMk cId="3547132010" sldId="287"/>
        </pc:sldMkLst>
        <pc:spChg chg="mod">
          <ac:chgData name="Plinio Passos" userId="fd060cce1e06eb28" providerId="LiveId" clId="{BFD85338-8A8A-44B6-9811-73BD282A505C}" dt="2023-07-19T00:47:51.544" v="1914" actId="21"/>
          <ac:spMkLst>
            <pc:docMk/>
            <pc:sldMk cId="3547132010" sldId="287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9T00:46:15.039" v="1908" actId="2710"/>
          <ac:spMkLst>
            <pc:docMk/>
            <pc:sldMk cId="3547132010" sldId="287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1:02:26.009" v="2092" actId="20577"/>
          <ac:spMkLst>
            <pc:docMk/>
            <pc:sldMk cId="3547132010" sldId="287"/>
            <ac:spMk id="4" creationId="{7F921A25-1B38-4711-9C49-74D3CA76F5F4}"/>
          </ac:spMkLst>
        </pc:spChg>
        <pc:spChg chg="del">
          <ac:chgData name="Plinio Passos" userId="fd060cce1e06eb28" providerId="LiveId" clId="{BFD85338-8A8A-44B6-9811-73BD282A505C}" dt="2023-07-19T00:39:35.357" v="1795" actId="478"/>
          <ac:spMkLst>
            <pc:docMk/>
            <pc:sldMk cId="3547132010" sldId="287"/>
            <ac:spMk id="5" creationId="{E47C71AE-7905-4AAE-D0DF-FD5821808519}"/>
          </ac:spMkLst>
        </pc:spChg>
      </pc:sldChg>
      <pc:sldChg chg="delSp modSp add mod ord">
        <pc:chgData name="Plinio Passos" userId="fd060cce1e06eb28" providerId="LiveId" clId="{BFD85338-8A8A-44B6-9811-73BD282A505C}" dt="2023-07-19T00:38:24.777" v="1779" actId="1076"/>
        <pc:sldMkLst>
          <pc:docMk/>
          <pc:sldMk cId="1233092092" sldId="288"/>
        </pc:sldMkLst>
        <pc:spChg chg="mod">
          <ac:chgData name="Plinio Passos" userId="fd060cce1e06eb28" providerId="LiveId" clId="{BFD85338-8A8A-44B6-9811-73BD282A505C}" dt="2023-07-19T00:38:24.777" v="1779" actId="1076"/>
          <ac:spMkLst>
            <pc:docMk/>
            <pc:sldMk cId="1233092092" sldId="288"/>
            <ac:spMk id="5" creationId="{4E4D2C04-385B-49B4-BD83-E3CE6390713E}"/>
          </ac:spMkLst>
        </pc:spChg>
        <pc:spChg chg="del mod">
          <ac:chgData name="Plinio Passos" userId="fd060cce1e06eb28" providerId="LiveId" clId="{BFD85338-8A8A-44B6-9811-73BD282A505C}" dt="2023-07-19T00:38:20.695" v="1778" actId="478"/>
          <ac:spMkLst>
            <pc:docMk/>
            <pc:sldMk cId="1233092092" sldId="288"/>
            <ac:spMk id="6" creationId="{9D397FB4-558C-401E-80AD-974E35880A5C}"/>
          </ac:spMkLst>
        </pc:spChg>
      </pc:sldChg>
      <pc:sldChg chg="modSp add mod">
        <pc:chgData name="Plinio Passos" userId="fd060cce1e06eb28" providerId="LiveId" clId="{BFD85338-8A8A-44B6-9811-73BD282A505C}" dt="2023-07-19T01:02:31.745" v="2095" actId="6549"/>
        <pc:sldMkLst>
          <pc:docMk/>
          <pc:sldMk cId="1943824645" sldId="289"/>
        </pc:sldMkLst>
        <pc:spChg chg="mod">
          <ac:chgData name="Plinio Passos" userId="fd060cce1e06eb28" providerId="LiveId" clId="{BFD85338-8A8A-44B6-9811-73BD282A505C}" dt="2023-07-19T00:47:59.667" v="1918" actId="20577"/>
          <ac:spMkLst>
            <pc:docMk/>
            <pc:sldMk cId="1943824645" sldId="289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9T00:50:40.407" v="1969" actId="1076"/>
          <ac:spMkLst>
            <pc:docMk/>
            <pc:sldMk cId="1943824645" sldId="289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1:02:31.745" v="2095" actId="6549"/>
          <ac:spMkLst>
            <pc:docMk/>
            <pc:sldMk cId="1943824645" sldId="289"/>
            <ac:spMk id="4" creationId="{7F921A25-1B38-4711-9C49-74D3CA76F5F4}"/>
          </ac:spMkLst>
        </pc:spChg>
      </pc:sldChg>
      <pc:sldChg chg="add del">
        <pc:chgData name="Plinio Passos" userId="fd060cce1e06eb28" providerId="LiveId" clId="{BFD85338-8A8A-44B6-9811-73BD282A505C}" dt="2023-07-19T00:41:47.593" v="1845" actId="47"/>
        <pc:sldMkLst>
          <pc:docMk/>
          <pc:sldMk cId="2078897475" sldId="289"/>
        </pc:sldMkLst>
      </pc:sldChg>
      <pc:sldChg chg="modSp add mod">
        <pc:chgData name="Plinio Passos" userId="fd060cce1e06eb28" providerId="LiveId" clId="{BFD85338-8A8A-44B6-9811-73BD282A505C}" dt="2023-07-19T01:02:36.294" v="2098" actId="20577"/>
        <pc:sldMkLst>
          <pc:docMk/>
          <pc:sldMk cId="1146472506" sldId="290"/>
        </pc:sldMkLst>
        <pc:spChg chg="mod">
          <ac:chgData name="Plinio Passos" userId="fd060cce1e06eb28" providerId="LiveId" clId="{BFD85338-8A8A-44B6-9811-73BD282A505C}" dt="2023-07-19T00:59:19.629" v="1984" actId="20577"/>
          <ac:spMkLst>
            <pc:docMk/>
            <pc:sldMk cId="1146472506" sldId="290"/>
            <ac:spMk id="2" creationId="{BA8E3AE6-2698-23BB-21D9-B638629FD9AF}"/>
          </ac:spMkLst>
        </pc:spChg>
        <pc:spChg chg="mod">
          <ac:chgData name="Plinio Passos" userId="fd060cce1e06eb28" providerId="LiveId" clId="{BFD85338-8A8A-44B6-9811-73BD282A505C}" dt="2023-07-19T01:02:04.734" v="2091" actId="20577"/>
          <ac:spMkLst>
            <pc:docMk/>
            <pc:sldMk cId="1146472506" sldId="290"/>
            <ac:spMk id="3" creationId="{63569305-02CC-870B-721F-7733ADCA1CD4}"/>
          </ac:spMkLst>
        </pc:spChg>
        <pc:spChg chg="mod">
          <ac:chgData name="Plinio Passos" userId="fd060cce1e06eb28" providerId="LiveId" clId="{BFD85338-8A8A-44B6-9811-73BD282A505C}" dt="2023-07-19T01:02:36.294" v="2098" actId="20577"/>
          <ac:spMkLst>
            <pc:docMk/>
            <pc:sldMk cId="1146472506" sldId="290"/>
            <ac:spMk id="4" creationId="{7F921A25-1B38-4711-9C49-74D3CA76F5F4}"/>
          </ac:spMkLst>
        </pc:spChg>
      </pc:sldChg>
      <pc:sldChg chg="modSp add mod">
        <pc:chgData name="Plinio Passos" userId="fd060cce1e06eb28" providerId="LiveId" clId="{BFD85338-8A8A-44B6-9811-73BD282A505C}" dt="2023-07-19T01:06:05.944" v="2113" actId="5793"/>
        <pc:sldMkLst>
          <pc:docMk/>
          <pc:sldMk cId="3561107857" sldId="291"/>
        </pc:sldMkLst>
        <pc:spChg chg="mod">
          <ac:chgData name="Plinio Passos" userId="fd060cce1e06eb28" providerId="LiveId" clId="{BFD85338-8A8A-44B6-9811-73BD282A505C}" dt="2023-07-19T01:06:05.944" v="2113" actId="5793"/>
          <ac:spMkLst>
            <pc:docMk/>
            <pc:sldMk cId="3561107857" sldId="291"/>
            <ac:spMk id="3" creationId="{63569305-02CC-870B-721F-7733ADCA1CD4}"/>
          </ac:spMkLst>
        </pc:spChg>
      </pc:sldChg>
    </pc:docChg>
  </pc:docChgLst>
  <pc:docChgLst>
    <pc:chgData name="Plinio Andrade Passos" userId="fd060cce1e06eb28" providerId="LiveId" clId="{D6D9B70C-0B75-4D72-BE21-CBA87B8DB1BF}"/>
    <pc:docChg chg="undo custSel addSld delSld modSld sldOrd">
      <pc:chgData name="Plinio Andrade Passos" userId="fd060cce1e06eb28" providerId="LiveId" clId="{D6D9B70C-0B75-4D72-BE21-CBA87B8DB1BF}" dt="2023-08-19T16:50:12.266" v="2317" actId="20577"/>
      <pc:docMkLst>
        <pc:docMk/>
      </pc:docMkLst>
      <pc:sldChg chg="modSp add del mod">
        <pc:chgData name="Plinio Andrade Passos" userId="fd060cce1e06eb28" providerId="LiveId" clId="{D6D9B70C-0B75-4D72-BE21-CBA87B8DB1BF}" dt="2023-08-07T21:50:11.417" v="2140" actId="6549"/>
        <pc:sldMkLst>
          <pc:docMk/>
          <pc:sldMk cId="3071963115" sldId="256"/>
        </pc:sldMkLst>
        <pc:spChg chg="mod">
          <ac:chgData name="Plinio Andrade Passos" userId="fd060cce1e06eb28" providerId="LiveId" clId="{D6D9B70C-0B75-4D72-BE21-CBA87B8DB1BF}" dt="2023-08-07T21:50:11.417" v="2140" actId="6549"/>
          <ac:spMkLst>
            <pc:docMk/>
            <pc:sldMk cId="3071963115" sldId="256"/>
            <ac:spMk id="4" creationId="{43E5497A-A6AC-452B-9B00-1B220B27180C}"/>
          </ac:spMkLst>
        </pc:spChg>
        <pc:spChg chg="mod">
          <ac:chgData name="Plinio Andrade Passos" userId="fd060cce1e06eb28" providerId="LiveId" clId="{D6D9B70C-0B75-4D72-BE21-CBA87B8DB1BF}" dt="2023-07-24T15:41:52.404" v="50" actId="1076"/>
          <ac:spMkLst>
            <pc:docMk/>
            <pc:sldMk cId="3071963115" sldId="256"/>
            <ac:spMk id="5" creationId="{E24A7057-850F-4A9B-94D3-1E6D7F31620E}"/>
          </ac:spMkLst>
        </pc:spChg>
      </pc:sldChg>
      <pc:sldChg chg="del">
        <pc:chgData name="Plinio Andrade Passos" userId="fd060cce1e06eb28" providerId="LiveId" clId="{D6D9B70C-0B75-4D72-BE21-CBA87B8DB1BF}" dt="2023-08-06T19:10:57.518" v="574" actId="47"/>
        <pc:sldMkLst>
          <pc:docMk/>
          <pc:sldMk cId="3637741684" sldId="260"/>
        </pc:sldMkLst>
      </pc:sldChg>
      <pc:sldChg chg="addSp delSp modSp mod">
        <pc:chgData name="Plinio Andrade Passos" userId="fd060cce1e06eb28" providerId="LiveId" clId="{D6D9B70C-0B75-4D72-BE21-CBA87B8DB1BF}" dt="2023-08-07T20:11:55.446" v="761" actId="1076"/>
        <pc:sldMkLst>
          <pc:docMk/>
          <pc:sldMk cId="2886057462" sldId="269"/>
        </pc:sldMkLst>
        <pc:spChg chg="del">
          <ac:chgData name="Plinio Andrade Passos" userId="fd060cce1e06eb28" providerId="LiveId" clId="{D6D9B70C-0B75-4D72-BE21-CBA87B8DB1BF}" dt="2023-08-07T20:11:11.062" v="750" actId="478"/>
          <ac:spMkLst>
            <pc:docMk/>
            <pc:sldMk cId="2886057462" sldId="269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6T17:10:19.684" v="518" actId="1076"/>
          <ac:spMkLst>
            <pc:docMk/>
            <pc:sldMk cId="2886057462" sldId="269"/>
            <ac:spMk id="5" creationId="{986C18FB-F3B3-FC02-26E9-3CC4DEB976A7}"/>
          </ac:spMkLst>
        </pc:spChg>
        <pc:spChg chg="mod">
          <ac:chgData name="Plinio Andrade Passos" userId="fd060cce1e06eb28" providerId="LiveId" clId="{D6D9B70C-0B75-4D72-BE21-CBA87B8DB1BF}" dt="2023-08-07T20:09:07.128" v="723" actId="5793"/>
          <ac:spMkLst>
            <pc:docMk/>
            <pc:sldMk cId="2886057462" sldId="269"/>
            <ac:spMk id="6" creationId="{ED5F5A38-0C07-7E3F-4A2E-368A6B85C997}"/>
          </ac:spMkLst>
        </pc:spChg>
        <pc:picChg chg="del mod">
          <ac:chgData name="Plinio Andrade Passos" userId="fd060cce1e06eb28" providerId="LiveId" clId="{D6D9B70C-0B75-4D72-BE21-CBA87B8DB1BF}" dt="2023-08-07T20:08:59.142" v="719" actId="478"/>
          <ac:picMkLst>
            <pc:docMk/>
            <pc:sldMk cId="2886057462" sldId="269"/>
            <ac:picMk id="3" creationId="{0154B1C6-11D4-3C28-AD5E-4A3E82825419}"/>
          </ac:picMkLst>
        </pc:picChg>
        <pc:picChg chg="add del">
          <ac:chgData name="Plinio Andrade Passos" userId="fd060cce1e06eb28" providerId="LiveId" clId="{D6D9B70C-0B75-4D72-BE21-CBA87B8DB1BF}" dt="2023-08-07T20:09:13.065" v="724" actId="478"/>
          <ac:picMkLst>
            <pc:docMk/>
            <pc:sldMk cId="2886057462" sldId="269"/>
            <ac:picMk id="2050" creationId="{56190062-3818-A9C5-B2B2-0AA8FA521FF0}"/>
          </ac:picMkLst>
        </pc:picChg>
        <pc:picChg chg="add mod">
          <ac:chgData name="Plinio Andrade Passos" userId="fd060cce1e06eb28" providerId="LiveId" clId="{D6D9B70C-0B75-4D72-BE21-CBA87B8DB1BF}" dt="2023-08-07T20:11:50.968" v="760" actId="732"/>
          <ac:picMkLst>
            <pc:docMk/>
            <pc:sldMk cId="2886057462" sldId="269"/>
            <ac:picMk id="2052" creationId="{57200375-3D7F-FD6B-4D80-1B4E59D2BE88}"/>
          </ac:picMkLst>
        </pc:picChg>
        <pc:picChg chg="add mod">
          <ac:chgData name="Plinio Andrade Passos" userId="fd060cce1e06eb28" providerId="LiveId" clId="{D6D9B70C-0B75-4D72-BE21-CBA87B8DB1BF}" dt="2023-08-07T20:11:23.931" v="755" actId="1076"/>
          <ac:picMkLst>
            <pc:docMk/>
            <pc:sldMk cId="2886057462" sldId="269"/>
            <ac:picMk id="2054" creationId="{435CC0C7-774A-60FB-1579-1017ED8B3DDF}"/>
          </ac:picMkLst>
        </pc:picChg>
        <pc:picChg chg="add mod">
          <ac:chgData name="Plinio Andrade Passos" userId="fd060cce1e06eb28" providerId="LiveId" clId="{D6D9B70C-0B75-4D72-BE21-CBA87B8DB1BF}" dt="2023-08-07T20:11:55.446" v="761" actId="1076"/>
          <ac:picMkLst>
            <pc:docMk/>
            <pc:sldMk cId="2886057462" sldId="269"/>
            <ac:picMk id="2056" creationId="{7C170E86-2834-2D58-7819-E97A6BCB6D9C}"/>
          </ac:picMkLst>
        </pc:picChg>
      </pc:sldChg>
      <pc:sldChg chg="addSp delSp modSp mod">
        <pc:chgData name="Plinio Andrade Passos" userId="fd060cce1e06eb28" providerId="LiveId" clId="{D6D9B70C-0B75-4D72-BE21-CBA87B8DB1BF}" dt="2023-08-07T21:28:59.009" v="2045" actId="20577"/>
        <pc:sldMkLst>
          <pc:docMk/>
          <pc:sldMk cId="4260241990" sldId="273"/>
        </pc:sldMkLst>
        <pc:spChg chg="mod">
          <ac:chgData name="Plinio Andrade Passos" userId="fd060cce1e06eb28" providerId="LiveId" clId="{D6D9B70C-0B75-4D72-BE21-CBA87B8DB1BF}" dt="2023-08-07T20:32:03.768" v="950" actId="403"/>
          <ac:spMkLst>
            <pc:docMk/>
            <pc:sldMk cId="4260241990" sldId="273"/>
            <ac:spMk id="3" creationId="{9424634E-91AD-EA90-68DD-EE960CCA0BA4}"/>
          </ac:spMkLst>
        </pc:spChg>
        <pc:spChg chg="mod">
          <ac:chgData name="Plinio Andrade Passos" userId="fd060cce1e06eb28" providerId="LiveId" clId="{D6D9B70C-0B75-4D72-BE21-CBA87B8DB1BF}" dt="2023-08-07T21:28:59.009" v="2045" actId="20577"/>
          <ac:spMkLst>
            <pc:docMk/>
            <pc:sldMk cId="4260241990" sldId="273"/>
            <ac:spMk id="4" creationId="{7F921A25-1B38-4711-9C49-74D3CA76F5F4}"/>
          </ac:spMkLst>
        </pc:spChg>
        <pc:picChg chg="add del">
          <ac:chgData name="Plinio Andrade Passos" userId="fd060cce1e06eb28" providerId="LiveId" clId="{D6D9B70C-0B75-4D72-BE21-CBA87B8DB1BF}" dt="2023-08-06T17:12:36.606" v="523" actId="478"/>
          <ac:picMkLst>
            <pc:docMk/>
            <pc:sldMk cId="4260241990" sldId="273"/>
            <ac:picMk id="3074" creationId="{34F52D8F-2C52-58FC-1F30-D99007C39D92}"/>
          </ac:picMkLst>
        </pc:picChg>
        <pc:picChg chg="add del">
          <ac:chgData name="Plinio Andrade Passos" userId="fd060cce1e06eb28" providerId="LiveId" clId="{D6D9B70C-0B75-4D72-BE21-CBA87B8DB1BF}" dt="2023-08-06T17:12:45.643" v="525" actId="478"/>
          <ac:picMkLst>
            <pc:docMk/>
            <pc:sldMk cId="4260241990" sldId="273"/>
            <ac:picMk id="3076" creationId="{9961A10C-A0E0-04C8-3254-388726EC81C2}"/>
          </ac:picMkLst>
        </pc:picChg>
        <pc:picChg chg="add del mod">
          <ac:chgData name="Plinio Andrade Passos" userId="fd060cce1e06eb28" providerId="LiveId" clId="{D6D9B70C-0B75-4D72-BE21-CBA87B8DB1BF}" dt="2023-08-06T17:13:20.388" v="530" actId="478"/>
          <ac:picMkLst>
            <pc:docMk/>
            <pc:sldMk cId="4260241990" sldId="273"/>
            <ac:picMk id="3078" creationId="{0E1D6066-AB6D-8D28-B69E-935F99F719D8}"/>
          </ac:picMkLst>
        </pc:picChg>
        <pc:picChg chg="add del mod">
          <ac:chgData name="Plinio Andrade Passos" userId="fd060cce1e06eb28" providerId="LiveId" clId="{D6D9B70C-0B75-4D72-BE21-CBA87B8DB1BF}" dt="2023-08-06T17:14:17.107" v="540" actId="478"/>
          <ac:picMkLst>
            <pc:docMk/>
            <pc:sldMk cId="4260241990" sldId="273"/>
            <ac:picMk id="3080" creationId="{BE72465F-E553-6504-C68A-0A28C3136BFD}"/>
          </ac:picMkLst>
        </pc:picChg>
        <pc:picChg chg="add del mod">
          <ac:chgData name="Plinio Andrade Passos" userId="fd060cce1e06eb28" providerId="LiveId" clId="{D6D9B70C-0B75-4D72-BE21-CBA87B8DB1BF}" dt="2023-08-06T17:14:55.906" v="543" actId="478"/>
          <ac:picMkLst>
            <pc:docMk/>
            <pc:sldMk cId="4260241990" sldId="273"/>
            <ac:picMk id="3082" creationId="{CC3528E1-98EF-0CB5-A4FD-D7476A33C3D2}"/>
          </ac:picMkLst>
        </pc:picChg>
        <pc:picChg chg="add del">
          <ac:chgData name="Plinio Andrade Passos" userId="fd060cce1e06eb28" providerId="LiveId" clId="{D6D9B70C-0B75-4D72-BE21-CBA87B8DB1BF}" dt="2023-08-06T17:15:39.299" v="545" actId="478"/>
          <ac:picMkLst>
            <pc:docMk/>
            <pc:sldMk cId="4260241990" sldId="273"/>
            <ac:picMk id="3084" creationId="{929E494D-62A1-2469-F08C-10716E4C7585}"/>
          </ac:picMkLst>
        </pc:picChg>
        <pc:picChg chg="add mod">
          <ac:chgData name="Plinio Andrade Passos" userId="fd060cce1e06eb28" providerId="LiveId" clId="{D6D9B70C-0B75-4D72-BE21-CBA87B8DB1BF}" dt="2023-08-06T17:15:57.326" v="550" actId="1076"/>
          <ac:picMkLst>
            <pc:docMk/>
            <pc:sldMk cId="4260241990" sldId="273"/>
            <ac:picMk id="3086" creationId="{03F69E2A-2D15-4BAC-8FFF-97A45F7CA93D}"/>
          </ac:picMkLst>
        </pc:picChg>
      </pc:sldChg>
      <pc:sldChg chg="modSp mod">
        <pc:chgData name="Plinio Andrade Passos" userId="fd060cce1e06eb28" providerId="LiveId" clId="{D6D9B70C-0B75-4D72-BE21-CBA87B8DB1BF}" dt="2023-08-07T21:29:16.679" v="2055" actId="20577"/>
        <pc:sldMkLst>
          <pc:docMk/>
          <pc:sldMk cId="2936938844" sldId="274"/>
        </pc:sldMkLst>
        <pc:spChg chg="mod">
          <ac:chgData name="Plinio Andrade Passos" userId="fd060cce1e06eb28" providerId="LiveId" clId="{D6D9B70C-0B75-4D72-BE21-CBA87B8DB1BF}" dt="2023-08-07T21:29:16.679" v="2055" actId="20577"/>
          <ac:spMkLst>
            <pc:docMk/>
            <pc:sldMk cId="2936938844" sldId="274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3:53.837" v="967" actId="1076"/>
          <ac:spMkLst>
            <pc:docMk/>
            <pc:sldMk cId="2936938844" sldId="274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3:48.848" v="966" actId="403"/>
          <ac:spMkLst>
            <pc:docMk/>
            <pc:sldMk cId="2936938844" sldId="274"/>
            <ac:spMk id="6" creationId="{BF6ED43D-8E51-DBC7-8B72-46186A24BC92}"/>
          </ac:spMkLst>
        </pc:spChg>
      </pc:sldChg>
      <pc:sldChg chg="modSp mod">
        <pc:chgData name="Plinio Andrade Passos" userId="fd060cce1e06eb28" providerId="LiveId" clId="{D6D9B70C-0B75-4D72-BE21-CBA87B8DB1BF}" dt="2023-08-07T20:22:39.517" v="904" actId="20577"/>
        <pc:sldMkLst>
          <pc:docMk/>
          <pc:sldMk cId="3692070515" sldId="282"/>
        </pc:sldMkLst>
        <pc:spChg chg="mod">
          <ac:chgData name="Plinio Andrade Passos" userId="fd060cce1e06eb28" providerId="LiveId" clId="{D6D9B70C-0B75-4D72-BE21-CBA87B8DB1BF}" dt="2023-08-07T20:22:39.517" v="904" actId="20577"/>
          <ac:spMkLst>
            <pc:docMk/>
            <pc:sldMk cId="3692070515" sldId="282"/>
            <ac:spMk id="6" creationId="{ED5F5A38-0C07-7E3F-4A2E-368A6B85C997}"/>
          </ac:spMkLst>
        </pc:spChg>
        <pc:picChg chg="mod">
          <ac:chgData name="Plinio Andrade Passos" userId="fd060cce1e06eb28" providerId="LiveId" clId="{D6D9B70C-0B75-4D72-BE21-CBA87B8DB1BF}" dt="2023-08-06T17:10:53.167" v="521" actId="1076"/>
          <ac:picMkLst>
            <pc:docMk/>
            <pc:sldMk cId="3692070515" sldId="282"/>
            <ac:picMk id="1030" creationId="{93D766F3-DC41-B5B1-4B91-ED112C19E84F}"/>
          </ac:picMkLst>
        </pc:picChg>
      </pc:sldChg>
      <pc:sldChg chg="modSp mod">
        <pc:chgData name="Plinio Andrade Passos" userId="fd060cce1e06eb28" providerId="LiveId" clId="{D6D9B70C-0B75-4D72-BE21-CBA87B8DB1BF}" dt="2023-08-07T21:28:46.276" v="2034" actId="6549"/>
        <pc:sldMkLst>
          <pc:docMk/>
          <pc:sldMk cId="1247287771" sldId="292"/>
        </pc:sldMkLst>
        <pc:spChg chg="mod">
          <ac:chgData name="Plinio Andrade Passos" userId="fd060cce1e06eb28" providerId="LiveId" clId="{D6D9B70C-0B75-4D72-BE21-CBA87B8DB1BF}" dt="2023-08-07T21:28:46.276" v="2034" actId="6549"/>
          <ac:spMkLst>
            <pc:docMk/>
            <pc:sldMk cId="1247287771" sldId="292"/>
            <ac:spMk id="4" creationId="{7F921A25-1B38-4711-9C49-74D3CA76F5F4}"/>
          </ac:spMkLst>
        </pc:spChg>
      </pc:sldChg>
      <pc:sldChg chg="addSp delSp modSp mod">
        <pc:chgData name="Plinio Andrade Passos" userId="fd060cce1e06eb28" providerId="LiveId" clId="{D6D9B70C-0B75-4D72-BE21-CBA87B8DB1BF}" dt="2023-08-07T21:28:49.246" v="2037" actId="20577"/>
        <pc:sldMkLst>
          <pc:docMk/>
          <pc:sldMk cId="2842725275" sldId="293"/>
        </pc:sldMkLst>
        <pc:spChg chg="mod">
          <ac:chgData name="Plinio Andrade Passos" userId="fd060cce1e06eb28" providerId="LiveId" clId="{D6D9B70C-0B75-4D72-BE21-CBA87B8DB1BF}" dt="2023-08-07T21:28:49.246" v="2037" actId="20577"/>
          <ac:spMkLst>
            <pc:docMk/>
            <pc:sldMk cId="2842725275" sldId="293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6T16:59:22.654" v="427" actId="1076"/>
          <ac:spMkLst>
            <pc:docMk/>
            <pc:sldMk cId="2842725275" sldId="293"/>
            <ac:spMk id="6" creationId="{ED5F5A38-0C07-7E3F-4A2E-368A6B85C997}"/>
          </ac:spMkLst>
        </pc:spChg>
        <pc:picChg chg="add del mod">
          <ac:chgData name="Plinio Andrade Passos" userId="fd060cce1e06eb28" providerId="LiveId" clId="{D6D9B70C-0B75-4D72-BE21-CBA87B8DB1BF}" dt="2023-08-06T17:09:16.953" v="511" actId="478"/>
          <ac:picMkLst>
            <pc:docMk/>
            <pc:sldMk cId="2842725275" sldId="293"/>
            <ac:picMk id="2050" creationId="{6647013C-C994-56DA-F7AA-7C4AEEC14F7F}"/>
          </ac:picMkLst>
        </pc:picChg>
        <pc:picChg chg="add mod">
          <ac:chgData name="Plinio Andrade Passos" userId="fd060cce1e06eb28" providerId="LiveId" clId="{D6D9B70C-0B75-4D72-BE21-CBA87B8DB1BF}" dt="2023-08-06T17:09:33.551" v="515"/>
          <ac:picMkLst>
            <pc:docMk/>
            <pc:sldMk cId="2842725275" sldId="293"/>
            <ac:picMk id="2052" creationId="{A4F127A8-F6FC-06BF-8C2D-822BE7B66B96}"/>
          </ac:picMkLst>
        </pc:picChg>
      </pc:sldChg>
      <pc:sldChg chg="addSp delSp modSp mod">
        <pc:chgData name="Plinio Andrade Passos" userId="fd060cce1e06eb28" providerId="LiveId" clId="{D6D9B70C-0B75-4D72-BE21-CBA87B8DB1BF}" dt="2023-08-07T21:28:52.701" v="2040" actId="20577"/>
        <pc:sldMkLst>
          <pc:docMk/>
          <pc:sldMk cId="4010962874" sldId="294"/>
        </pc:sldMkLst>
        <pc:spChg chg="mod">
          <ac:chgData name="Plinio Andrade Passos" userId="fd060cce1e06eb28" providerId="LiveId" clId="{D6D9B70C-0B75-4D72-BE21-CBA87B8DB1BF}" dt="2023-08-07T21:28:52.701" v="2040" actId="20577"/>
          <ac:spMkLst>
            <pc:docMk/>
            <pc:sldMk cId="4010962874" sldId="294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6T17:02:04.305" v="468" actId="1076"/>
          <ac:spMkLst>
            <pc:docMk/>
            <pc:sldMk cId="4010962874" sldId="294"/>
            <ac:spMk id="6" creationId="{ED5F5A38-0C07-7E3F-4A2E-368A6B85C997}"/>
          </ac:spMkLst>
        </pc:spChg>
        <pc:picChg chg="add del mod">
          <ac:chgData name="Plinio Andrade Passos" userId="fd060cce1e06eb28" providerId="LiveId" clId="{D6D9B70C-0B75-4D72-BE21-CBA87B8DB1BF}" dt="2023-08-06T17:02:18.665" v="470" actId="478"/>
          <ac:picMkLst>
            <pc:docMk/>
            <pc:sldMk cId="4010962874" sldId="294"/>
            <ac:picMk id="3" creationId="{AEFFB530-01D0-BA82-7B75-660820FEDCE6}"/>
          </ac:picMkLst>
        </pc:picChg>
        <pc:picChg chg="add del mod">
          <ac:chgData name="Plinio Andrade Passos" userId="fd060cce1e06eb28" providerId="LiveId" clId="{D6D9B70C-0B75-4D72-BE21-CBA87B8DB1BF}" dt="2023-08-06T17:02:32.842" v="474" actId="478"/>
          <ac:picMkLst>
            <pc:docMk/>
            <pc:sldMk cId="4010962874" sldId="294"/>
            <ac:picMk id="8" creationId="{FDBD3489-886E-B8C9-8727-0D504176CE4A}"/>
          </ac:picMkLst>
        </pc:picChg>
        <pc:picChg chg="add del">
          <ac:chgData name="Plinio Andrade Passos" userId="fd060cce1e06eb28" providerId="LiveId" clId="{D6D9B70C-0B75-4D72-BE21-CBA87B8DB1BF}" dt="2023-08-06T17:03:28.836" v="476" actId="478"/>
          <ac:picMkLst>
            <pc:docMk/>
            <pc:sldMk cId="4010962874" sldId="294"/>
            <ac:picMk id="10" creationId="{F54FEDEA-B1E0-E080-3FE8-0300FCAE87A7}"/>
          </ac:picMkLst>
        </pc:picChg>
        <pc:picChg chg="add del mod">
          <ac:chgData name="Plinio Andrade Passos" userId="fd060cce1e06eb28" providerId="LiveId" clId="{D6D9B70C-0B75-4D72-BE21-CBA87B8DB1BF}" dt="2023-08-06T17:04:01.776" v="480" actId="478"/>
          <ac:picMkLst>
            <pc:docMk/>
            <pc:sldMk cId="4010962874" sldId="294"/>
            <ac:picMk id="1026" creationId="{ECC278C0-39A3-4726-942E-467C8051EB04}"/>
          </ac:picMkLst>
        </pc:picChg>
        <pc:picChg chg="add del mod">
          <ac:chgData name="Plinio Andrade Passos" userId="fd060cce1e06eb28" providerId="LiveId" clId="{D6D9B70C-0B75-4D72-BE21-CBA87B8DB1BF}" dt="2023-08-06T17:04:42.447" v="488" actId="478"/>
          <ac:picMkLst>
            <pc:docMk/>
            <pc:sldMk cId="4010962874" sldId="294"/>
            <ac:picMk id="1028" creationId="{22A95591-7E4F-3007-D0E6-3F3771D2F125}"/>
          </ac:picMkLst>
        </pc:picChg>
        <pc:picChg chg="add del">
          <ac:chgData name="Plinio Andrade Passos" userId="fd060cce1e06eb28" providerId="LiveId" clId="{D6D9B70C-0B75-4D72-BE21-CBA87B8DB1BF}" dt="2023-08-06T17:05:06.444" v="490" actId="478"/>
          <ac:picMkLst>
            <pc:docMk/>
            <pc:sldMk cId="4010962874" sldId="294"/>
            <ac:picMk id="1030" creationId="{3618D475-3089-EBF4-3FF2-135179707550}"/>
          </ac:picMkLst>
        </pc:picChg>
        <pc:picChg chg="add del mod">
          <ac:chgData name="Plinio Andrade Passos" userId="fd060cce1e06eb28" providerId="LiveId" clId="{D6D9B70C-0B75-4D72-BE21-CBA87B8DB1BF}" dt="2023-08-06T17:05:48.493" v="497" actId="478"/>
          <ac:picMkLst>
            <pc:docMk/>
            <pc:sldMk cId="4010962874" sldId="294"/>
            <ac:picMk id="1032" creationId="{B3D42CC0-B05E-B744-9AD3-54314B4B42DD}"/>
          </ac:picMkLst>
        </pc:picChg>
        <pc:picChg chg="add mod">
          <ac:chgData name="Plinio Andrade Passos" userId="fd060cce1e06eb28" providerId="LiveId" clId="{D6D9B70C-0B75-4D72-BE21-CBA87B8DB1BF}" dt="2023-08-06T17:06:38.255" v="503" actId="1037"/>
          <ac:picMkLst>
            <pc:docMk/>
            <pc:sldMk cId="4010962874" sldId="294"/>
            <ac:picMk id="1034" creationId="{97C8579A-1710-6161-9F34-DA7D7BDDC2F2}"/>
          </ac:picMkLst>
        </pc:picChg>
      </pc:sldChg>
      <pc:sldChg chg="modSp mod">
        <pc:chgData name="Plinio Andrade Passos" userId="fd060cce1e06eb28" providerId="LiveId" clId="{D6D9B70C-0B75-4D72-BE21-CBA87B8DB1BF}" dt="2023-08-07T21:28:29.716" v="2027" actId="20577"/>
        <pc:sldMkLst>
          <pc:docMk/>
          <pc:sldMk cId="903032231" sldId="295"/>
        </pc:sldMkLst>
        <pc:spChg chg="mod">
          <ac:chgData name="Plinio Andrade Passos" userId="fd060cce1e06eb28" providerId="LiveId" clId="{D6D9B70C-0B75-4D72-BE21-CBA87B8DB1BF}" dt="2023-08-07T21:28:29.716" v="2027" actId="20577"/>
          <ac:spMkLst>
            <pc:docMk/>
            <pc:sldMk cId="903032231" sldId="295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23:25.589" v="905" actId="1076"/>
          <ac:spMkLst>
            <pc:docMk/>
            <pc:sldMk cId="903032231" sldId="295"/>
            <ac:spMk id="5" creationId="{986C18FB-F3B3-FC02-26E9-3CC4DEB976A7}"/>
          </ac:spMkLst>
        </pc:spChg>
        <pc:picChg chg="mod">
          <ac:chgData name="Plinio Andrade Passos" userId="fd060cce1e06eb28" providerId="LiveId" clId="{D6D9B70C-0B75-4D72-BE21-CBA87B8DB1BF}" dt="2023-08-07T20:24:13.041" v="906" actId="1076"/>
          <ac:picMkLst>
            <pc:docMk/>
            <pc:sldMk cId="903032231" sldId="295"/>
            <ac:picMk id="3" creationId="{AB09F5F0-9BFD-12D2-0047-C718E32CD362}"/>
          </ac:picMkLst>
        </pc:picChg>
      </pc:sldChg>
      <pc:sldChg chg="modSp mod">
        <pc:chgData name="Plinio Andrade Passos" userId="fd060cce1e06eb28" providerId="LiveId" clId="{D6D9B70C-0B75-4D72-BE21-CBA87B8DB1BF}" dt="2023-08-07T21:28:32.963" v="2029" actId="20577"/>
        <pc:sldMkLst>
          <pc:docMk/>
          <pc:sldMk cId="396299756" sldId="296"/>
        </pc:sldMkLst>
        <pc:spChg chg="mod">
          <ac:chgData name="Plinio Andrade Passos" userId="fd060cce1e06eb28" providerId="LiveId" clId="{D6D9B70C-0B75-4D72-BE21-CBA87B8DB1BF}" dt="2023-08-07T21:28:32.963" v="2029" actId="20577"/>
          <ac:spMkLst>
            <pc:docMk/>
            <pc:sldMk cId="396299756" sldId="296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28:36.846" v="2030" actId="20577"/>
        <pc:sldMkLst>
          <pc:docMk/>
          <pc:sldMk cId="1877686813" sldId="298"/>
        </pc:sldMkLst>
        <pc:spChg chg="mod">
          <ac:chgData name="Plinio Andrade Passos" userId="fd060cce1e06eb28" providerId="LiveId" clId="{D6D9B70C-0B75-4D72-BE21-CBA87B8DB1BF}" dt="2023-08-07T21:28:36.846" v="2030" actId="20577"/>
          <ac:spMkLst>
            <pc:docMk/>
            <pc:sldMk cId="1877686813" sldId="298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29:01.963" v="2047" actId="20577"/>
        <pc:sldMkLst>
          <pc:docMk/>
          <pc:sldMk cId="2188475424" sldId="299"/>
        </pc:sldMkLst>
        <pc:spChg chg="mod">
          <ac:chgData name="Plinio Andrade Passos" userId="fd060cce1e06eb28" providerId="LiveId" clId="{D6D9B70C-0B75-4D72-BE21-CBA87B8DB1BF}" dt="2023-08-07T20:32:20.057" v="954" actId="1076"/>
          <ac:spMkLst>
            <pc:docMk/>
            <pc:sldMk cId="2188475424" sldId="299"/>
            <ac:spMk id="3" creationId="{9424634E-91AD-EA90-68DD-EE960CCA0BA4}"/>
          </ac:spMkLst>
        </pc:spChg>
        <pc:spChg chg="mod">
          <ac:chgData name="Plinio Andrade Passos" userId="fd060cce1e06eb28" providerId="LiveId" clId="{D6D9B70C-0B75-4D72-BE21-CBA87B8DB1BF}" dt="2023-08-07T21:29:01.963" v="2047" actId="20577"/>
          <ac:spMkLst>
            <pc:docMk/>
            <pc:sldMk cId="2188475424" sldId="299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29:05.669" v="2049" actId="20577"/>
        <pc:sldMkLst>
          <pc:docMk/>
          <pc:sldMk cId="2123043105" sldId="300"/>
        </pc:sldMkLst>
        <pc:spChg chg="mod">
          <ac:chgData name="Plinio Andrade Passos" userId="fd060cce1e06eb28" providerId="LiveId" clId="{D6D9B70C-0B75-4D72-BE21-CBA87B8DB1BF}" dt="2023-08-07T20:32:35.674" v="957" actId="1076"/>
          <ac:spMkLst>
            <pc:docMk/>
            <pc:sldMk cId="2123043105" sldId="300"/>
            <ac:spMk id="2" creationId="{B3970344-63C2-8505-1B42-4FFFC9F698E6}"/>
          </ac:spMkLst>
        </pc:spChg>
        <pc:spChg chg="mod">
          <ac:chgData name="Plinio Andrade Passos" userId="fd060cce1e06eb28" providerId="LiveId" clId="{D6D9B70C-0B75-4D72-BE21-CBA87B8DB1BF}" dt="2023-08-07T20:32:32.311" v="956" actId="1076"/>
          <ac:spMkLst>
            <pc:docMk/>
            <pc:sldMk cId="2123043105" sldId="300"/>
            <ac:spMk id="3" creationId="{9424634E-91AD-EA90-68DD-EE960CCA0BA4}"/>
          </ac:spMkLst>
        </pc:spChg>
        <pc:spChg chg="mod">
          <ac:chgData name="Plinio Andrade Passos" userId="fd060cce1e06eb28" providerId="LiveId" clId="{D6D9B70C-0B75-4D72-BE21-CBA87B8DB1BF}" dt="2023-08-07T21:29:05.669" v="2049" actId="20577"/>
          <ac:spMkLst>
            <pc:docMk/>
            <pc:sldMk cId="2123043105" sldId="300"/>
            <ac:spMk id="4" creationId="{7F921A25-1B38-4711-9C49-74D3CA76F5F4}"/>
          </ac:spMkLst>
        </pc:spChg>
        <pc:picChg chg="mod">
          <ac:chgData name="Plinio Andrade Passos" userId="fd060cce1e06eb28" providerId="LiveId" clId="{D6D9B70C-0B75-4D72-BE21-CBA87B8DB1BF}" dt="2023-08-07T20:32:39.002" v="958" actId="1076"/>
          <ac:picMkLst>
            <pc:docMk/>
            <pc:sldMk cId="2123043105" sldId="300"/>
            <ac:picMk id="7" creationId="{9409AD23-9F09-6E02-38DA-E84207425069}"/>
          </ac:picMkLst>
        </pc:picChg>
      </pc:sldChg>
      <pc:sldChg chg="modSp mod">
        <pc:chgData name="Plinio Andrade Passos" userId="fd060cce1e06eb28" providerId="LiveId" clId="{D6D9B70C-0B75-4D72-BE21-CBA87B8DB1BF}" dt="2023-08-07T21:29:08.948" v="2051" actId="20577"/>
        <pc:sldMkLst>
          <pc:docMk/>
          <pc:sldMk cId="2136980783" sldId="301"/>
        </pc:sldMkLst>
        <pc:spChg chg="mod">
          <ac:chgData name="Plinio Andrade Passos" userId="fd060cce1e06eb28" providerId="LiveId" clId="{D6D9B70C-0B75-4D72-BE21-CBA87B8DB1BF}" dt="2023-08-07T20:33:05.477" v="961" actId="1076"/>
          <ac:spMkLst>
            <pc:docMk/>
            <pc:sldMk cId="2136980783" sldId="301"/>
            <ac:spMk id="2" creationId="{B3970344-63C2-8505-1B42-4FFFC9F698E6}"/>
          </ac:spMkLst>
        </pc:spChg>
        <pc:spChg chg="mod">
          <ac:chgData name="Plinio Andrade Passos" userId="fd060cce1e06eb28" providerId="LiveId" clId="{D6D9B70C-0B75-4D72-BE21-CBA87B8DB1BF}" dt="2023-08-07T20:33:02.430" v="960" actId="1076"/>
          <ac:spMkLst>
            <pc:docMk/>
            <pc:sldMk cId="2136980783" sldId="301"/>
            <ac:spMk id="3" creationId="{9424634E-91AD-EA90-68DD-EE960CCA0BA4}"/>
          </ac:spMkLst>
        </pc:spChg>
        <pc:spChg chg="mod">
          <ac:chgData name="Plinio Andrade Passos" userId="fd060cce1e06eb28" providerId="LiveId" clId="{D6D9B70C-0B75-4D72-BE21-CBA87B8DB1BF}" dt="2023-08-07T21:29:08.948" v="2051" actId="20577"/>
          <ac:spMkLst>
            <pc:docMk/>
            <pc:sldMk cId="2136980783" sldId="301"/>
            <ac:spMk id="4" creationId="{7F921A25-1B38-4711-9C49-74D3CA76F5F4}"/>
          </ac:spMkLst>
        </pc:spChg>
        <pc:picChg chg="mod">
          <ac:chgData name="Plinio Andrade Passos" userId="fd060cce1e06eb28" providerId="LiveId" clId="{D6D9B70C-0B75-4D72-BE21-CBA87B8DB1BF}" dt="2023-08-07T20:33:09.335" v="962" actId="1076"/>
          <ac:picMkLst>
            <pc:docMk/>
            <pc:sldMk cId="2136980783" sldId="301"/>
            <ac:picMk id="6" creationId="{0598E98A-1334-B0EB-1FFD-3FD61BE8B3F1}"/>
          </ac:picMkLst>
        </pc:picChg>
      </pc:sldChg>
      <pc:sldChg chg="modSp mod">
        <pc:chgData name="Plinio Andrade Passos" userId="fd060cce1e06eb28" providerId="LiveId" clId="{D6D9B70C-0B75-4D72-BE21-CBA87B8DB1BF}" dt="2023-08-07T21:29:12.884" v="2053" actId="20577"/>
        <pc:sldMkLst>
          <pc:docMk/>
          <pc:sldMk cId="2438931795" sldId="302"/>
        </pc:sldMkLst>
        <pc:spChg chg="mod">
          <ac:chgData name="Plinio Andrade Passos" userId="fd060cce1e06eb28" providerId="LiveId" clId="{D6D9B70C-0B75-4D72-BE21-CBA87B8DB1BF}" dt="2023-08-07T20:33:33.554" v="965" actId="1076"/>
          <ac:spMkLst>
            <pc:docMk/>
            <pc:sldMk cId="2438931795" sldId="302"/>
            <ac:spMk id="2" creationId="{B3970344-63C2-8505-1B42-4FFFC9F698E6}"/>
          </ac:spMkLst>
        </pc:spChg>
        <pc:spChg chg="mod">
          <ac:chgData name="Plinio Andrade Passos" userId="fd060cce1e06eb28" providerId="LiveId" clId="{D6D9B70C-0B75-4D72-BE21-CBA87B8DB1BF}" dt="2023-08-07T20:33:28.538" v="964" actId="1076"/>
          <ac:spMkLst>
            <pc:docMk/>
            <pc:sldMk cId="2438931795" sldId="302"/>
            <ac:spMk id="3" creationId="{9424634E-91AD-EA90-68DD-EE960CCA0BA4}"/>
          </ac:spMkLst>
        </pc:spChg>
        <pc:spChg chg="mod">
          <ac:chgData name="Plinio Andrade Passos" userId="fd060cce1e06eb28" providerId="LiveId" clId="{D6D9B70C-0B75-4D72-BE21-CBA87B8DB1BF}" dt="2023-08-07T21:29:12.884" v="2053" actId="20577"/>
          <ac:spMkLst>
            <pc:docMk/>
            <pc:sldMk cId="2438931795" sldId="302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29:20.178" v="2057" actId="20577"/>
        <pc:sldMkLst>
          <pc:docMk/>
          <pc:sldMk cId="4156678748" sldId="303"/>
        </pc:sldMkLst>
        <pc:spChg chg="mod">
          <ac:chgData name="Plinio Andrade Passos" userId="fd060cce1e06eb28" providerId="LiveId" clId="{D6D9B70C-0B75-4D72-BE21-CBA87B8DB1BF}" dt="2023-08-07T21:29:20.178" v="2057" actId="20577"/>
          <ac:spMkLst>
            <pc:docMk/>
            <pc:sldMk cId="4156678748" sldId="303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4:01.549" v="968" actId="403"/>
          <ac:spMkLst>
            <pc:docMk/>
            <pc:sldMk cId="4156678748" sldId="303"/>
            <ac:spMk id="6" creationId="{BF6ED43D-8E51-DBC7-8B72-46186A24BC92}"/>
          </ac:spMkLst>
        </pc:spChg>
        <pc:picChg chg="mod">
          <ac:chgData name="Plinio Andrade Passos" userId="fd060cce1e06eb28" providerId="LiveId" clId="{D6D9B70C-0B75-4D72-BE21-CBA87B8DB1BF}" dt="2023-08-07T20:34:04.753" v="969" actId="1076"/>
          <ac:picMkLst>
            <pc:docMk/>
            <pc:sldMk cId="4156678748" sldId="303"/>
            <ac:picMk id="8" creationId="{F4F39F34-5E6C-8665-65F0-73A8B46F9484}"/>
          </ac:picMkLst>
        </pc:picChg>
      </pc:sldChg>
      <pc:sldChg chg="modSp mod">
        <pc:chgData name="Plinio Andrade Passos" userId="fd060cce1e06eb28" providerId="LiveId" clId="{D6D9B70C-0B75-4D72-BE21-CBA87B8DB1BF}" dt="2023-08-07T21:29:23.548" v="2061" actId="20577"/>
        <pc:sldMkLst>
          <pc:docMk/>
          <pc:sldMk cId="3350733539" sldId="304"/>
        </pc:sldMkLst>
        <pc:spChg chg="mod">
          <ac:chgData name="Plinio Andrade Passos" userId="fd060cce1e06eb28" providerId="LiveId" clId="{D6D9B70C-0B75-4D72-BE21-CBA87B8DB1BF}" dt="2023-08-07T21:29:23.548" v="2061" actId="20577"/>
          <ac:spMkLst>
            <pc:docMk/>
            <pc:sldMk cId="3350733539" sldId="304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4:18.421" v="972" actId="1076"/>
          <ac:spMkLst>
            <pc:docMk/>
            <pc:sldMk cId="3350733539" sldId="304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4:25.199" v="974" actId="1076"/>
          <ac:spMkLst>
            <pc:docMk/>
            <pc:sldMk cId="3350733539" sldId="304"/>
            <ac:spMk id="6" creationId="{BF6ED43D-8E51-DBC7-8B72-46186A24BC92}"/>
          </ac:spMkLst>
        </pc:spChg>
        <pc:picChg chg="mod">
          <ac:chgData name="Plinio Andrade Passos" userId="fd060cce1e06eb28" providerId="LiveId" clId="{D6D9B70C-0B75-4D72-BE21-CBA87B8DB1BF}" dt="2023-08-07T20:34:21.218" v="973" actId="1076"/>
          <ac:picMkLst>
            <pc:docMk/>
            <pc:sldMk cId="3350733539" sldId="304"/>
            <ac:picMk id="3" creationId="{43761A48-1684-3E01-23FC-BA2672096B6C}"/>
          </ac:picMkLst>
        </pc:picChg>
      </pc:sldChg>
      <pc:sldChg chg="delSp modSp mod">
        <pc:chgData name="Plinio Andrade Passos" userId="fd060cce1e06eb28" providerId="LiveId" clId="{D6D9B70C-0B75-4D72-BE21-CBA87B8DB1BF}" dt="2023-08-07T21:29:31.016" v="2069" actId="20577"/>
        <pc:sldMkLst>
          <pc:docMk/>
          <pc:sldMk cId="1139460278" sldId="305"/>
        </pc:sldMkLst>
        <pc:spChg chg="mod">
          <ac:chgData name="Plinio Andrade Passos" userId="fd060cce1e06eb28" providerId="LiveId" clId="{D6D9B70C-0B75-4D72-BE21-CBA87B8DB1BF}" dt="2023-08-07T21:29:31.016" v="2069" actId="20577"/>
          <ac:spMkLst>
            <pc:docMk/>
            <pc:sldMk cId="1139460278" sldId="305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5:10.786" v="985" actId="20577"/>
          <ac:spMkLst>
            <pc:docMk/>
            <pc:sldMk cId="1139460278" sldId="305"/>
            <ac:spMk id="6" creationId="{BF6ED43D-8E51-DBC7-8B72-46186A24BC92}"/>
          </ac:spMkLst>
        </pc:spChg>
        <pc:picChg chg="del mod">
          <ac:chgData name="Plinio Andrade Passos" userId="fd060cce1e06eb28" providerId="LiveId" clId="{D6D9B70C-0B75-4D72-BE21-CBA87B8DB1BF}" dt="2023-08-06T17:18:24.034" v="558" actId="478"/>
          <ac:picMkLst>
            <pc:docMk/>
            <pc:sldMk cId="1139460278" sldId="305"/>
            <ac:picMk id="3" creationId="{B88B4391-8CEB-7B51-ABEC-CB97A4537FC4}"/>
          </ac:picMkLst>
        </pc:picChg>
      </pc:sldChg>
      <pc:sldChg chg="modSp mod">
        <pc:chgData name="Plinio Andrade Passos" userId="fd060cce1e06eb28" providerId="LiveId" clId="{D6D9B70C-0B75-4D72-BE21-CBA87B8DB1BF}" dt="2023-08-07T21:29:27.464" v="2065" actId="20577"/>
        <pc:sldMkLst>
          <pc:docMk/>
          <pc:sldMk cId="908072088" sldId="306"/>
        </pc:sldMkLst>
        <pc:spChg chg="mod">
          <ac:chgData name="Plinio Andrade Passos" userId="fd060cce1e06eb28" providerId="LiveId" clId="{D6D9B70C-0B75-4D72-BE21-CBA87B8DB1BF}" dt="2023-08-07T21:29:27.464" v="2065" actId="20577"/>
          <ac:spMkLst>
            <pc:docMk/>
            <pc:sldMk cId="908072088" sldId="306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4:41.989" v="977" actId="1076"/>
          <ac:spMkLst>
            <pc:docMk/>
            <pc:sldMk cId="908072088" sldId="306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4:45.373" v="978" actId="1076"/>
          <ac:spMkLst>
            <pc:docMk/>
            <pc:sldMk cId="908072088" sldId="306"/>
            <ac:spMk id="6" creationId="{BF6ED43D-8E51-DBC7-8B72-46186A24BC92}"/>
          </ac:spMkLst>
        </pc:spChg>
        <pc:picChg chg="mod">
          <ac:chgData name="Plinio Andrade Passos" userId="fd060cce1e06eb28" providerId="LiveId" clId="{D6D9B70C-0B75-4D72-BE21-CBA87B8DB1BF}" dt="2023-08-07T20:34:50.400" v="980" actId="1076"/>
          <ac:picMkLst>
            <pc:docMk/>
            <pc:sldMk cId="908072088" sldId="306"/>
            <ac:picMk id="3" creationId="{6F97A752-7AA6-F8C9-66AC-DD1AA2C7C340}"/>
          </ac:picMkLst>
        </pc:picChg>
      </pc:sldChg>
      <pc:sldChg chg="modSp mod">
        <pc:chgData name="Plinio Andrade Passos" userId="fd060cce1e06eb28" providerId="LiveId" clId="{D6D9B70C-0B75-4D72-BE21-CBA87B8DB1BF}" dt="2023-08-07T21:29:34.784" v="2071" actId="20577"/>
        <pc:sldMkLst>
          <pc:docMk/>
          <pc:sldMk cId="1173888629" sldId="307"/>
        </pc:sldMkLst>
        <pc:spChg chg="mod">
          <ac:chgData name="Plinio Andrade Passos" userId="fd060cce1e06eb28" providerId="LiveId" clId="{D6D9B70C-0B75-4D72-BE21-CBA87B8DB1BF}" dt="2023-08-07T21:29:34.784" v="2071" actId="20577"/>
          <ac:spMkLst>
            <pc:docMk/>
            <pc:sldMk cId="1173888629" sldId="307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29:43.506" v="2079" actId="20577"/>
        <pc:sldMkLst>
          <pc:docMk/>
          <pc:sldMk cId="2187133999" sldId="308"/>
        </pc:sldMkLst>
        <pc:spChg chg="mod">
          <ac:chgData name="Plinio Andrade Passos" userId="fd060cce1e06eb28" providerId="LiveId" clId="{D6D9B70C-0B75-4D72-BE21-CBA87B8DB1BF}" dt="2023-08-07T21:29:43.506" v="2079" actId="20577"/>
          <ac:spMkLst>
            <pc:docMk/>
            <pc:sldMk cId="2187133999" sldId="308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5:28.635" v="987" actId="1076"/>
          <ac:spMkLst>
            <pc:docMk/>
            <pc:sldMk cId="2187133999" sldId="308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44:37.844" v="1166" actId="6549"/>
          <ac:spMkLst>
            <pc:docMk/>
            <pc:sldMk cId="2187133999" sldId="308"/>
            <ac:spMk id="6" creationId="{BF6ED43D-8E51-DBC7-8B72-46186A24BC92}"/>
          </ac:spMkLst>
        </pc:spChg>
      </pc:sldChg>
      <pc:sldChg chg="modSp mod">
        <pc:chgData name="Plinio Andrade Passos" userId="fd060cce1e06eb28" providerId="LiveId" clId="{D6D9B70C-0B75-4D72-BE21-CBA87B8DB1BF}" dt="2023-08-07T21:29:46.745" v="2081" actId="20577"/>
        <pc:sldMkLst>
          <pc:docMk/>
          <pc:sldMk cId="1688497274" sldId="309"/>
        </pc:sldMkLst>
        <pc:spChg chg="mod">
          <ac:chgData name="Plinio Andrade Passos" userId="fd060cce1e06eb28" providerId="LiveId" clId="{D6D9B70C-0B75-4D72-BE21-CBA87B8DB1BF}" dt="2023-08-07T21:29:46.745" v="2081" actId="20577"/>
          <ac:spMkLst>
            <pc:docMk/>
            <pc:sldMk cId="1688497274" sldId="309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6:18.207" v="1001" actId="1076"/>
          <ac:spMkLst>
            <pc:docMk/>
            <pc:sldMk cId="1688497274" sldId="309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6:22.680" v="1002" actId="1076"/>
          <ac:spMkLst>
            <pc:docMk/>
            <pc:sldMk cId="1688497274" sldId="309"/>
            <ac:spMk id="6" creationId="{BF6ED43D-8E51-DBC7-8B72-46186A24BC92}"/>
          </ac:spMkLst>
        </pc:spChg>
      </pc:sldChg>
      <pc:sldChg chg="modSp mod">
        <pc:chgData name="Plinio Andrade Passos" userId="fd060cce1e06eb28" providerId="LiveId" clId="{D6D9B70C-0B75-4D72-BE21-CBA87B8DB1BF}" dt="2023-08-07T21:29:50.670" v="2083" actId="20577"/>
        <pc:sldMkLst>
          <pc:docMk/>
          <pc:sldMk cId="555496454" sldId="310"/>
        </pc:sldMkLst>
        <pc:spChg chg="mod">
          <ac:chgData name="Plinio Andrade Passos" userId="fd060cce1e06eb28" providerId="LiveId" clId="{D6D9B70C-0B75-4D72-BE21-CBA87B8DB1BF}" dt="2023-08-07T21:29:50.670" v="2083" actId="20577"/>
          <ac:spMkLst>
            <pc:docMk/>
            <pc:sldMk cId="555496454" sldId="310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07T21:30:05.208" v="2087" actId="20577"/>
        <pc:sldMkLst>
          <pc:docMk/>
          <pc:sldMk cId="861029912" sldId="311"/>
        </pc:sldMkLst>
        <pc:spChg chg="mod">
          <ac:chgData name="Plinio Andrade Passos" userId="fd060cce1e06eb28" providerId="LiveId" clId="{D6D9B70C-0B75-4D72-BE21-CBA87B8DB1BF}" dt="2023-08-07T21:30:05.208" v="2087" actId="20577"/>
          <ac:spMkLst>
            <pc:docMk/>
            <pc:sldMk cId="861029912" sldId="311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6:36.879" v="1005" actId="1076"/>
          <ac:spMkLst>
            <pc:docMk/>
            <pc:sldMk cId="861029912" sldId="311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6:39.807" v="1006" actId="1076"/>
          <ac:spMkLst>
            <pc:docMk/>
            <pc:sldMk cId="861029912" sldId="311"/>
            <ac:spMk id="6" creationId="{BF6ED43D-8E51-DBC7-8B72-46186A24BC92}"/>
          </ac:spMkLst>
        </pc:spChg>
      </pc:sldChg>
      <pc:sldChg chg="modSp mod">
        <pc:chgData name="Plinio Andrade Passos" userId="fd060cce1e06eb28" providerId="LiveId" clId="{D6D9B70C-0B75-4D72-BE21-CBA87B8DB1BF}" dt="2023-08-07T21:30:09.887" v="2091" actId="20577"/>
        <pc:sldMkLst>
          <pc:docMk/>
          <pc:sldMk cId="3495959156" sldId="312"/>
        </pc:sldMkLst>
        <pc:spChg chg="mod">
          <ac:chgData name="Plinio Andrade Passos" userId="fd060cce1e06eb28" providerId="LiveId" clId="{D6D9B70C-0B75-4D72-BE21-CBA87B8DB1BF}" dt="2023-08-07T21:30:09.887" v="2091" actId="20577"/>
          <ac:spMkLst>
            <pc:docMk/>
            <pc:sldMk cId="3495959156" sldId="312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6:45.202" v="1007" actId="403"/>
          <ac:spMkLst>
            <pc:docMk/>
            <pc:sldMk cId="3495959156" sldId="312"/>
            <ac:spMk id="6" creationId="{BF6ED43D-8E51-DBC7-8B72-46186A24BC92}"/>
          </ac:spMkLst>
        </pc:spChg>
        <pc:picChg chg="mod">
          <ac:chgData name="Plinio Andrade Passos" userId="fd060cce1e06eb28" providerId="LiveId" clId="{D6D9B70C-0B75-4D72-BE21-CBA87B8DB1BF}" dt="2023-08-07T20:36:48.662" v="1008" actId="1076"/>
          <ac:picMkLst>
            <pc:docMk/>
            <pc:sldMk cId="3495959156" sldId="312"/>
            <ac:picMk id="4100" creationId="{A790BDB2-93EC-6DB9-AC9B-E6B1DADDC21E}"/>
          </ac:picMkLst>
        </pc:picChg>
      </pc:sldChg>
      <pc:sldChg chg="addSp delSp modSp mod">
        <pc:chgData name="Plinio Andrade Passos" userId="fd060cce1e06eb28" providerId="LiveId" clId="{D6D9B70C-0B75-4D72-BE21-CBA87B8DB1BF}" dt="2023-08-07T21:30:15.143" v="2095" actId="20577"/>
        <pc:sldMkLst>
          <pc:docMk/>
          <pc:sldMk cId="2583829389" sldId="313"/>
        </pc:sldMkLst>
        <pc:spChg chg="mod">
          <ac:chgData name="Plinio Andrade Passos" userId="fd060cce1e06eb28" providerId="LiveId" clId="{D6D9B70C-0B75-4D72-BE21-CBA87B8DB1BF}" dt="2023-08-07T21:30:15.143" v="2095" actId="20577"/>
          <ac:spMkLst>
            <pc:docMk/>
            <pc:sldMk cId="2583829389" sldId="313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46:52.820" v="1177" actId="1076"/>
          <ac:spMkLst>
            <pc:docMk/>
            <pc:sldMk cId="2583829389" sldId="313"/>
            <ac:spMk id="6" creationId="{BF6ED43D-8E51-DBC7-8B72-46186A24BC92}"/>
          </ac:spMkLst>
        </pc:spChg>
        <pc:picChg chg="del mod">
          <ac:chgData name="Plinio Andrade Passos" userId="fd060cce1e06eb28" providerId="LiveId" clId="{D6D9B70C-0B75-4D72-BE21-CBA87B8DB1BF}" dt="2023-08-07T20:46:27.229" v="1169" actId="478"/>
          <ac:picMkLst>
            <pc:docMk/>
            <pc:sldMk cId="2583829389" sldId="313"/>
            <ac:picMk id="3074" creationId="{D24C8F8D-7018-A9DF-315C-D98281BAB26A}"/>
          </ac:picMkLst>
        </pc:picChg>
        <pc:picChg chg="add mod">
          <ac:chgData name="Plinio Andrade Passos" userId="fd060cce1e06eb28" providerId="LiveId" clId="{D6D9B70C-0B75-4D72-BE21-CBA87B8DB1BF}" dt="2023-08-07T20:46:46.384" v="1176" actId="14100"/>
          <ac:picMkLst>
            <pc:docMk/>
            <pc:sldMk cId="2583829389" sldId="313"/>
            <ac:picMk id="6146" creationId="{3CD64417-4FF9-CD60-F9BE-6E1CC1A598B8}"/>
          </ac:picMkLst>
        </pc:picChg>
      </pc:sldChg>
      <pc:sldChg chg="modSp mod">
        <pc:chgData name="Plinio Andrade Passos" userId="fd060cce1e06eb28" providerId="LiveId" clId="{D6D9B70C-0B75-4D72-BE21-CBA87B8DB1BF}" dt="2023-08-07T21:30:19.856" v="2099" actId="20577"/>
        <pc:sldMkLst>
          <pc:docMk/>
          <pc:sldMk cId="81552721" sldId="314"/>
        </pc:sldMkLst>
        <pc:spChg chg="mod">
          <ac:chgData name="Plinio Andrade Passos" userId="fd060cce1e06eb28" providerId="LiveId" clId="{D6D9B70C-0B75-4D72-BE21-CBA87B8DB1BF}" dt="2023-08-07T21:30:19.856" v="2099" actId="20577"/>
          <ac:spMkLst>
            <pc:docMk/>
            <pc:sldMk cId="81552721" sldId="314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37:21.266" v="1015" actId="1076"/>
          <ac:spMkLst>
            <pc:docMk/>
            <pc:sldMk cId="81552721" sldId="314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0:37:25.029" v="1016" actId="1076"/>
          <ac:spMkLst>
            <pc:docMk/>
            <pc:sldMk cId="81552721" sldId="314"/>
            <ac:spMk id="6" creationId="{BF6ED43D-8E51-DBC7-8B72-46186A24BC92}"/>
          </ac:spMkLst>
        </pc:spChg>
        <pc:picChg chg="mod">
          <ac:chgData name="Plinio Andrade Passos" userId="fd060cce1e06eb28" providerId="LiveId" clId="{D6D9B70C-0B75-4D72-BE21-CBA87B8DB1BF}" dt="2023-08-07T20:37:16.997" v="1014" actId="1076"/>
          <ac:picMkLst>
            <pc:docMk/>
            <pc:sldMk cId="81552721" sldId="314"/>
            <ac:picMk id="3" creationId="{591D1364-DC73-B019-A308-776D2F637445}"/>
          </ac:picMkLst>
        </pc:picChg>
      </pc:sldChg>
      <pc:sldChg chg="modSp mod">
        <pc:chgData name="Plinio Andrade Passos" userId="fd060cce1e06eb28" providerId="LiveId" clId="{D6D9B70C-0B75-4D72-BE21-CBA87B8DB1BF}" dt="2023-08-15T19:57:35.811" v="2242" actId="113"/>
        <pc:sldMkLst>
          <pc:docMk/>
          <pc:sldMk cId="2681045066" sldId="315"/>
        </pc:sldMkLst>
        <pc:spChg chg="mod">
          <ac:chgData name="Plinio Andrade Passos" userId="fd060cce1e06eb28" providerId="LiveId" clId="{D6D9B70C-0B75-4D72-BE21-CBA87B8DB1BF}" dt="2023-08-15T19:57:35.811" v="2242" actId="113"/>
          <ac:spMkLst>
            <pc:docMk/>
            <pc:sldMk cId="2681045066" sldId="315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D6D9B70C-0B75-4D72-BE21-CBA87B8DB1BF}" dt="2023-08-14T19:58:39.136" v="2190" actId="20577"/>
        <pc:sldMkLst>
          <pc:docMk/>
          <pc:sldMk cId="3014114451" sldId="316"/>
        </pc:sldMkLst>
        <pc:spChg chg="mod">
          <ac:chgData name="Plinio Andrade Passos" userId="fd060cce1e06eb28" providerId="LiveId" clId="{D6D9B70C-0B75-4D72-BE21-CBA87B8DB1BF}" dt="2023-08-14T19:58:39.136" v="2190" actId="20577"/>
          <ac:spMkLst>
            <pc:docMk/>
            <pc:sldMk cId="3014114451" sldId="316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14T19:58:42.928" v="2192" actId="20577"/>
        <pc:sldMkLst>
          <pc:docMk/>
          <pc:sldMk cId="1658605956" sldId="317"/>
        </pc:sldMkLst>
        <pc:spChg chg="mod">
          <ac:chgData name="Plinio Andrade Passos" userId="fd060cce1e06eb28" providerId="LiveId" clId="{D6D9B70C-0B75-4D72-BE21-CBA87B8DB1BF}" dt="2023-08-14T19:58:42.928" v="2192" actId="20577"/>
          <ac:spMkLst>
            <pc:docMk/>
            <pc:sldMk cId="1658605956" sldId="317"/>
            <ac:spMk id="4" creationId="{7F921A25-1B38-4711-9C49-74D3CA76F5F4}"/>
          </ac:spMkLst>
        </pc:spChg>
      </pc:sldChg>
      <pc:sldChg chg="modSp mod">
        <pc:chgData name="Plinio Andrade Passos" userId="fd060cce1e06eb28" providerId="LiveId" clId="{D6D9B70C-0B75-4D72-BE21-CBA87B8DB1BF}" dt="2023-08-15T20:07:38.630" v="2243" actId="207"/>
        <pc:sldMkLst>
          <pc:docMk/>
          <pc:sldMk cId="142970201" sldId="318"/>
        </pc:sldMkLst>
        <pc:spChg chg="mod">
          <ac:chgData name="Plinio Andrade Passos" userId="fd060cce1e06eb28" providerId="LiveId" clId="{D6D9B70C-0B75-4D72-BE21-CBA87B8DB1BF}" dt="2023-08-14T19:58:45.637" v="2194" actId="20577"/>
          <ac:spMkLst>
            <pc:docMk/>
            <pc:sldMk cId="142970201" sldId="318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15T20:07:38.630" v="2243" actId="207"/>
          <ac:spMkLst>
            <pc:docMk/>
            <pc:sldMk cId="142970201" sldId="318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D6D9B70C-0B75-4D72-BE21-CBA87B8DB1BF}" dt="2023-08-15T20:09:15.581" v="2244" actId="207"/>
        <pc:sldMkLst>
          <pc:docMk/>
          <pc:sldMk cId="3794573807" sldId="319"/>
        </pc:sldMkLst>
        <pc:spChg chg="mod">
          <ac:chgData name="Plinio Andrade Passos" userId="fd060cce1e06eb28" providerId="LiveId" clId="{D6D9B70C-0B75-4D72-BE21-CBA87B8DB1BF}" dt="2023-08-14T19:58:48.805" v="2198" actId="20577"/>
          <ac:spMkLst>
            <pc:docMk/>
            <pc:sldMk cId="3794573807" sldId="319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15T20:09:15.581" v="2244" actId="207"/>
          <ac:spMkLst>
            <pc:docMk/>
            <pc:sldMk cId="3794573807" sldId="319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D6D9B70C-0B75-4D72-BE21-CBA87B8DB1BF}" dt="2023-08-15T20:17:43.530" v="2264" actId="20577"/>
        <pc:sldMkLst>
          <pc:docMk/>
          <pc:sldMk cId="3607876252" sldId="320"/>
        </pc:sldMkLst>
        <pc:spChg chg="mod">
          <ac:chgData name="Plinio Andrade Passos" userId="fd060cce1e06eb28" providerId="LiveId" clId="{D6D9B70C-0B75-4D72-BE21-CBA87B8DB1BF}" dt="2023-08-14T19:58:52.949" v="2200" actId="20577"/>
          <ac:spMkLst>
            <pc:docMk/>
            <pc:sldMk cId="3607876252" sldId="320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15T20:17:43.530" v="2264" actId="20577"/>
          <ac:spMkLst>
            <pc:docMk/>
            <pc:sldMk cId="3607876252" sldId="320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D6D9B70C-0B75-4D72-BE21-CBA87B8DB1BF}" dt="2023-08-15T20:18:33.078" v="2275" actId="113"/>
        <pc:sldMkLst>
          <pc:docMk/>
          <pc:sldMk cId="3618582358" sldId="321"/>
        </pc:sldMkLst>
        <pc:spChg chg="mod">
          <ac:chgData name="Plinio Andrade Passos" userId="fd060cce1e06eb28" providerId="LiveId" clId="{D6D9B70C-0B75-4D72-BE21-CBA87B8DB1BF}" dt="2023-08-14T19:58:56.519" v="2202" actId="20577"/>
          <ac:spMkLst>
            <pc:docMk/>
            <pc:sldMk cId="3618582358" sldId="321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15T20:18:33.078" v="2275" actId="113"/>
          <ac:spMkLst>
            <pc:docMk/>
            <pc:sldMk cId="3618582358" sldId="321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D6D9B70C-0B75-4D72-BE21-CBA87B8DB1BF}" dt="2023-08-14T19:59:00.595" v="2204" actId="20577"/>
        <pc:sldMkLst>
          <pc:docMk/>
          <pc:sldMk cId="1288435159" sldId="322"/>
        </pc:sldMkLst>
        <pc:spChg chg="mod">
          <ac:chgData name="Plinio Andrade Passos" userId="fd060cce1e06eb28" providerId="LiveId" clId="{D6D9B70C-0B75-4D72-BE21-CBA87B8DB1BF}" dt="2023-08-14T19:59:00.595" v="2204" actId="20577"/>
          <ac:spMkLst>
            <pc:docMk/>
            <pc:sldMk cId="1288435159" sldId="322"/>
            <ac:spMk id="4" creationId="{7F921A25-1B38-4711-9C49-74D3CA76F5F4}"/>
          </ac:spMkLst>
        </pc:spChg>
      </pc:sldChg>
      <pc:sldChg chg="add del setBg">
        <pc:chgData name="Plinio Andrade Passos" userId="fd060cce1e06eb28" providerId="LiveId" clId="{D6D9B70C-0B75-4D72-BE21-CBA87B8DB1BF}" dt="2023-08-02T00:48:35.202" v="54"/>
        <pc:sldMkLst>
          <pc:docMk/>
          <pc:sldMk cId="142144295" sldId="323"/>
        </pc:sldMkLst>
      </pc:sldChg>
      <pc:sldChg chg="modSp add mod ord">
        <pc:chgData name="Plinio Andrade Passos" userId="fd060cce1e06eb28" providerId="LiveId" clId="{D6D9B70C-0B75-4D72-BE21-CBA87B8DB1BF}" dt="2023-08-15T19:57:27.259" v="2240" actId="20577"/>
        <pc:sldMkLst>
          <pc:docMk/>
          <pc:sldMk cId="3180218865" sldId="323"/>
        </pc:sldMkLst>
        <pc:spChg chg="mod">
          <ac:chgData name="Plinio Andrade Passos" userId="fd060cce1e06eb28" providerId="LiveId" clId="{D6D9B70C-0B75-4D72-BE21-CBA87B8DB1BF}" dt="2023-08-15T19:57:27.259" v="2240" actId="20577"/>
          <ac:spMkLst>
            <pc:docMk/>
            <pc:sldMk cId="3180218865" sldId="323"/>
            <ac:spMk id="4" creationId="{43E5497A-A6AC-452B-9B00-1B220B27180C}"/>
          </ac:spMkLst>
        </pc:spChg>
      </pc:sldChg>
      <pc:sldChg chg="modSp add mod ord">
        <pc:chgData name="Plinio Andrade Passos" userId="fd060cce1e06eb28" providerId="LiveId" clId="{D6D9B70C-0B75-4D72-BE21-CBA87B8DB1BF}" dt="2023-08-19T16:50:12.266" v="2317" actId="20577"/>
        <pc:sldMkLst>
          <pc:docMk/>
          <pc:sldMk cId="592506321" sldId="324"/>
        </pc:sldMkLst>
        <pc:spChg chg="mod">
          <ac:chgData name="Plinio Andrade Passos" userId="fd060cce1e06eb28" providerId="LiveId" clId="{D6D9B70C-0B75-4D72-BE21-CBA87B8DB1BF}" dt="2023-08-02T00:52:59.182" v="104" actId="20577"/>
          <ac:spMkLst>
            <pc:docMk/>
            <pc:sldMk cId="592506321" sldId="324"/>
            <ac:spMk id="5" creationId="{4E4D2C04-385B-49B4-BD83-E3CE6390713E}"/>
          </ac:spMkLst>
        </pc:spChg>
        <pc:spChg chg="mod">
          <ac:chgData name="Plinio Andrade Passos" userId="fd060cce1e06eb28" providerId="LiveId" clId="{D6D9B70C-0B75-4D72-BE21-CBA87B8DB1BF}" dt="2023-08-19T16:50:12.266" v="2317" actId="20577"/>
          <ac:spMkLst>
            <pc:docMk/>
            <pc:sldMk cId="592506321" sldId="324"/>
            <ac:spMk id="6" creationId="{9D397FB4-558C-401E-80AD-974E35880A5C}"/>
          </ac:spMkLst>
        </pc:spChg>
      </pc:sldChg>
      <pc:sldChg chg="addSp delSp modSp add mod ord">
        <pc:chgData name="Plinio Andrade Passos" userId="fd060cce1e06eb28" providerId="LiveId" clId="{D6D9B70C-0B75-4D72-BE21-CBA87B8DB1BF}" dt="2023-08-07T21:28:41.692" v="2032" actId="20577"/>
        <pc:sldMkLst>
          <pc:docMk/>
          <pc:sldMk cId="10100724" sldId="325"/>
        </pc:sldMkLst>
        <pc:spChg chg="mod">
          <ac:chgData name="Plinio Andrade Passos" userId="fd060cce1e06eb28" providerId="LiveId" clId="{D6D9B70C-0B75-4D72-BE21-CBA87B8DB1BF}" dt="2023-08-07T21:28:41.692" v="2032" actId="20577"/>
          <ac:spMkLst>
            <pc:docMk/>
            <pc:sldMk cId="10100724" sldId="325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6T16:54:58.582" v="391" actId="20577"/>
          <ac:spMkLst>
            <pc:docMk/>
            <pc:sldMk cId="10100724" sldId="325"/>
            <ac:spMk id="5" creationId="{986C18FB-F3B3-FC02-26E9-3CC4DEB976A7}"/>
          </ac:spMkLst>
        </pc:spChg>
        <pc:spChg chg="mod">
          <ac:chgData name="Plinio Andrade Passos" userId="fd060cce1e06eb28" providerId="LiveId" clId="{D6D9B70C-0B75-4D72-BE21-CBA87B8DB1BF}" dt="2023-08-07T20:31:22.344" v="946" actId="403"/>
          <ac:spMkLst>
            <pc:docMk/>
            <pc:sldMk cId="10100724" sldId="325"/>
            <ac:spMk id="6" creationId="{ED5F5A38-0C07-7E3F-4A2E-368A6B85C997}"/>
          </ac:spMkLst>
        </pc:spChg>
        <pc:picChg chg="add mod">
          <ac:chgData name="Plinio Andrade Passos" userId="fd060cce1e06eb28" providerId="LiveId" clId="{D6D9B70C-0B75-4D72-BE21-CBA87B8DB1BF}" dt="2023-08-07T20:31:32.476" v="948" actId="1076"/>
          <ac:picMkLst>
            <pc:docMk/>
            <pc:sldMk cId="10100724" sldId="325"/>
            <ac:picMk id="3" creationId="{7A766C91-F5D3-4056-0B4D-5D35ACD023BF}"/>
          </ac:picMkLst>
        </pc:picChg>
        <pc:picChg chg="del">
          <ac:chgData name="Plinio Andrade Passos" userId="fd060cce1e06eb28" providerId="LiveId" clId="{D6D9B70C-0B75-4D72-BE21-CBA87B8DB1BF}" dt="2023-08-06T16:56:00.628" v="409" actId="478"/>
          <ac:picMkLst>
            <pc:docMk/>
            <pc:sldMk cId="10100724" sldId="325"/>
            <ac:picMk id="1030" creationId="{93D766F3-DC41-B5B1-4B91-ED112C19E84F}"/>
          </ac:picMkLst>
        </pc:picChg>
      </pc:sldChg>
      <pc:sldChg chg="addSp delSp modSp add mod">
        <pc:chgData name="Plinio Andrade Passos" userId="fd060cce1e06eb28" providerId="LiveId" clId="{D6D9B70C-0B75-4D72-BE21-CBA87B8DB1BF}" dt="2023-08-07T21:28:08.442" v="2021"/>
        <pc:sldMkLst>
          <pc:docMk/>
          <pc:sldMk cId="659604032" sldId="326"/>
        </pc:sldMkLst>
        <pc:spChg chg="del mod">
          <ac:chgData name="Plinio Andrade Passos" userId="fd060cce1e06eb28" providerId="LiveId" clId="{D6D9B70C-0B75-4D72-BE21-CBA87B8DB1BF}" dt="2023-08-07T21:28:08.442" v="2021"/>
          <ac:spMkLst>
            <pc:docMk/>
            <pc:sldMk cId="659604032" sldId="326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6T19:24:31.278" v="579" actId="20577"/>
          <ac:spMkLst>
            <pc:docMk/>
            <pc:sldMk cId="659604032" sldId="326"/>
            <ac:spMk id="5" creationId="{E23A5907-616B-A3FA-E313-60726665FA28}"/>
          </ac:spMkLst>
        </pc:spChg>
        <pc:spChg chg="del">
          <ac:chgData name="Plinio Andrade Passos" userId="fd060cce1e06eb28" providerId="LiveId" clId="{D6D9B70C-0B75-4D72-BE21-CBA87B8DB1BF}" dt="2023-08-06T19:27:18.747" v="581" actId="478"/>
          <ac:spMkLst>
            <pc:docMk/>
            <pc:sldMk cId="659604032" sldId="326"/>
            <ac:spMk id="6" creationId="{BF6ED43D-8E51-DBC7-8B72-46186A24BC92}"/>
          </ac:spMkLst>
        </pc:spChg>
        <pc:picChg chg="del">
          <ac:chgData name="Plinio Andrade Passos" userId="fd060cce1e06eb28" providerId="LiveId" clId="{D6D9B70C-0B75-4D72-BE21-CBA87B8DB1BF}" dt="2023-08-06T19:27:15.584" v="580" actId="478"/>
          <ac:picMkLst>
            <pc:docMk/>
            <pc:sldMk cId="659604032" sldId="326"/>
            <ac:picMk id="3" creationId="{591D1364-DC73-B019-A308-776D2F637445}"/>
          </ac:picMkLst>
        </pc:picChg>
        <pc:picChg chg="add">
          <ac:chgData name="Plinio Andrade Passos" userId="fd060cce1e06eb28" providerId="LiveId" clId="{D6D9B70C-0B75-4D72-BE21-CBA87B8DB1BF}" dt="2023-08-06T19:27:20.194" v="582"/>
          <ac:picMkLst>
            <pc:docMk/>
            <pc:sldMk cId="659604032" sldId="326"/>
            <ac:picMk id="4098" creationId="{0733BC9F-DB92-096F-954E-A04C78BB1540}"/>
          </ac:picMkLst>
        </pc:picChg>
      </pc:sldChg>
      <pc:sldChg chg="modSp add del mod">
        <pc:chgData name="Plinio Andrade Passos" userId="fd060cce1e06eb28" providerId="LiveId" clId="{D6D9B70C-0B75-4D72-BE21-CBA87B8DB1BF}" dt="2023-08-06T19:04:09.088" v="573" actId="47"/>
        <pc:sldMkLst>
          <pc:docMk/>
          <pc:sldMk cId="1703513177" sldId="326"/>
        </pc:sldMkLst>
        <pc:spChg chg="mod">
          <ac:chgData name="Plinio Andrade Passos" userId="fd060cce1e06eb28" providerId="LiveId" clId="{D6D9B70C-0B75-4D72-BE21-CBA87B8DB1BF}" dt="2023-08-06T18:50:52.541" v="572" actId="20577"/>
          <ac:spMkLst>
            <pc:docMk/>
            <pc:sldMk cId="1703513177" sldId="326"/>
            <ac:spMk id="5" creationId="{E23A5907-616B-A3FA-E313-60726665FA28}"/>
          </ac:spMkLst>
        </pc:spChg>
      </pc:sldChg>
      <pc:sldChg chg="addSp delSp modSp add mod ord">
        <pc:chgData name="Plinio Andrade Passos" userId="fd060cce1e06eb28" providerId="LiveId" clId="{D6D9B70C-0B75-4D72-BE21-CBA87B8DB1BF}" dt="2023-08-07T20:12:17.445" v="762" actId="403"/>
        <pc:sldMkLst>
          <pc:docMk/>
          <pc:sldMk cId="2384320307" sldId="327"/>
        </pc:sldMkLst>
        <pc:spChg chg="mod">
          <ac:chgData name="Plinio Andrade Passos" userId="fd060cce1e06eb28" providerId="LiveId" clId="{D6D9B70C-0B75-4D72-BE21-CBA87B8DB1BF}" dt="2023-08-07T20:12:17.445" v="762" actId="403"/>
          <ac:spMkLst>
            <pc:docMk/>
            <pc:sldMk cId="2384320307" sldId="327"/>
            <ac:spMk id="6" creationId="{ED5F5A38-0C07-7E3F-4A2E-368A6B85C997}"/>
          </ac:spMkLst>
        </pc:spChg>
        <pc:picChg chg="del mod">
          <ac:chgData name="Plinio Andrade Passos" userId="fd060cce1e06eb28" providerId="LiveId" clId="{D6D9B70C-0B75-4D72-BE21-CBA87B8DB1BF}" dt="2023-08-07T20:08:23.567" v="711" actId="478"/>
          <ac:picMkLst>
            <pc:docMk/>
            <pc:sldMk cId="2384320307" sldId="327"/>
            <ac:picMk id="3" creationId="{0154B1C6-11D4-3C28-AD5E-4A3E82825419}"/>
          </ac:picMkLst>
        </pc:picChg>
        <pc:picChg chg="add mod">
          <ac:chgData name="Plinio Andrade Passos" userId="fd060cce1e06eb28" providerId="LiveId" clId="{D6D9B70C-0B75-4D72-BE21-CBA87B8DB1BF}" dt="2023-08-07T20:08:29.960" v="715" actId="1076"/>
          <ac:picMkLst>
            <pc:docMk/>
            <pc:sldMk cId="2384320307" sldId="327"/>
            <ac:picMk id="1026" creationId="{5C2122E6-DB6F-634B-796B-91515564B946}"/>
          </ac:picMkLst>
        </pc:picChg>
      </pc:sldChg>
      <pc:sldChg chg="addSp delSp modSp add mod">
        <pc:chgData name="Plinio Andrade Passos" userId="fd060cce1e06eb28" providerId="LiveId" clId="{D6D9B70C-0B75-4D72-BE21-CBA87B8DB1BF}" dt="2023-08-07T21:28:22.447" v="2023" actId="20577"/>
        <pc:sldMkLst>
          <pc:docMk/>
          <pc:sldMk cId="201174445" sldId="328"/>
        </pc:sldMkLst>
        <pc:spChg chg="mod">
          <ac:chgData name="Plinio Andrade Passos" userId="fd060cce1e06eb28" providerId="LiveId" clId="{D6D9B70C-0B75-4D72-BE21-CBA87B8DB1BF}" dt="2023-08-07T21:28:22.447" v="2023" actId="20577"/>
          <ac:spMkLst>
            <pc:docMk/>
            <pc:sldMk cId="201174445" sldId="328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16:03.262" v="766" actId="20577"/>
          <ac:spMkLst>
            <pc:docMk/>
            <pc:sldMk cId="201174445" sldId="328"/>
            <ac:spMk id="6" creationId="{ED5F5A38-0C07-7E3F-4A2E-368A6B85C997}"/>
          </ac:spMkLst>
        </pc:spChg>
        <pc:picChg chg="add del mod">
          <ac:chgData name="Plinio Andrade Passos" userId="fd060cce1e06eb28" providerId="LiveId" clId="{D6D9B70C-0B75-4D72-BE21-CBA87B8DB1BF}" dt="2023-08-07T20:17:50.274" v="774" actId="478"/>
          <ac:picMkLst>
            <pc:docMk/>
            <pc:sldMk cId="201174445" sldId="328"/>
            <ac:picMk id="3" creationId="{CE88A590-5BBB-CCA2-1ECD-A3E95D2D1A5D}"/>
          </ac:picMkLst>
        </pc:picChg>
        <pc:picChg chg="add mod">
          <ac:chgData name="Plinio Andrade Passos" userId="fd060cce1e06eb28" providerId="LiveId" clId="{D6D9B70C-0B75-4D72-BE21-CBA87B8DB1BF}" dt="2023-08-07T20:18:03.055" v="781" actId="1076"/>
          <ac:picMkLst>
            <pc:docMk/>
            <pc:sldMk cId="201174445" sldId="328"/>
            <ac:picMk id="8" creationId="{4FEE7C04-6870-90F9-14EE-7E0D94300D64}"/>
          </ac:picMkLst>
        </pc:picChg>
        <pc:picChg chg="del">
          <ac:chgData name="Plinio Andrade Passos" userId="fd060cce1e06eb28" providerId="LiveId" clId="{D6D9B70C-0B75-4D72-BE21-CBA87B8DB1BF}" dt="2023-08-07T20:16:07.204" v="769" actId="478"/>
          <ac:picMkLst>
            <pc:docMk/>
            <pc:sldMk cId="201174445" sldId="328"/>
            <ac:picMk id="1030" creationId="{93D766F3-DC41-B5B1-4B91-ED112C19E84F}"/>
          </ac:picMkLst>
        </pc:picChg>
      </pc:sldChg>
      <pc:sldChg chg="add del">
        <pc:chgData name="Plinio Andrade Passos" userId="fd060cce1e06eb28" providerId="LiveId" clId="{D6D9B70C-0B75-4D72-BE21-CBA87B8DB1BF}" dt="2023-08-07T20:15:10.986" v="764" actId="47"/>
        <pc:sldMkLst>
          <pc:docMk/>
          <pc:sldMk cId="521851964" sldId="328"/>
        </pc:sldMkLst>
      </pc:sldChg>
      <pc:sldChg chg="addSp delSp modSp add mod">
        <pc:chgData name="Plinio Andrade Passos" userId="fd060cce1e06eb28" providerId="LiveId" clId="{D6D9B70C-0B75-4D72-BE21-CBA87B8DB1BF}" dt="2023-08-07T21:28:25.923" v="2025" actId="20577"/>
        <pc:sldMkLst>
          <pc:docMk/>
          <pc:sldMk cId="2829557323" sldId="329"/>
        </pc:sldMkLst>
        <pc:spChg chg="mod">
          <ac:chgData name="Plinio Andrade Passos" userId="fd060cce1e06eb28" providerId="LiveId" clId="{D6D9B70C-0B75-4D72-BE21-CBA87B8DB1BF}" dt="2023-08-07T21:28:25.923" v="2025" actId="20577"/>
          <ac:spMkLst>
            <pc:docMk/>
            <pc:sldMk cId="2829557323" sldId="329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19:44.839" v="790" actId="1076"/>
          <ac:spMkLst>
            <pc:docMk/>
            <pc:sldMk cId="2829557323" sldId="329"/>
            <ac:spMk id="5" creationId="{986C18FB-F3B3-FC02-26E9-3CC4DEB976A7}"/>
          </ac:spMkLst>
        </pc:spChg>
        <pc:spChg chg="mod">
          <ac:chgData name="Plinio Andrade Passos" userId="fd060cce1e06eb28" providerId="LiveId" clId="{D6D9B70C-0B75-4D72-BE21-CBA87B8DB1BF}" dt="2023-08-07T20:20:20.691" v="881" actId="20577"/>
          <ac:spMkLst>
            <pc:docMk/>
            <pc:sldMk cId="2829557323" sldId="329"/>
            <ac:spMk id="6" creationId="{ED5F5A38-0C07-7E3F-4A2E-368A6B85C997}"/>
          </ac:spMkLst>
        </pc:spChg>
        <pc:picChg chg="del">
          <ac:chgData name="Plinio Andrade Passos" userId="fd060cce1e06eb28" providerId="LiveId" clId="{D6D9B70C-0B75-4D72-BE21-CBA87B8DB1BF}" dt="2023-08-07T20:19:21.733" v="783" actId="478"/>
          <ac:picMkLst>
            <pc:docMk/>
            <pc:sldMk cId="2829557323" sldId="329"/>
            <ac:picMk id="8" creationId="{4FEE7C04-6870-90F9-14EE-7E0D94300D64}"/>
          </ac:picMkLst>
        </pc:picChg>
        <pc:picChg chg="add mod">
          <ac:chgData name="Plinio Andrade Passos" userId="fd060cce1e06eb28" providerId="LiveId" clId="{D6D9B70C-0B75-4D72-BE21-CBA87B8DB1BF}" dt="2023-08-07T20:20:25.301" v="883" actId="1076"/>
          <ac:picMkLst>
            <pc:docMk/>
            <pc:sldMk cId="2829557323" sldId="329"/>
            <ac:picMk id="3074" creationId="{9C5F69F4-30A8-DDCE-F120-2EB2C9A8A603}"/>
          </ac:picMkLst>
        </pc:picChg>
      </pc:sldChg>
      <pc:sldChg chg="addSp delSp modSp add mod">
        <pc:chgData name="Plinio Andrade Passos" userId="fd060cce1e06eb28" providerId="LiveId" clId="{D6D9B70C-0B75-4D72-BE21-CBA87B8DB1BF}" dt="2023-08-07T21:28:55.479" v="2043" actId="20577"/>
        <pc:sldMkLst>
          <pc:docMk/>
          <pc:sldMk cId="3580541202" sldId="330"/>
        </pc:sldMkLst>
        <pc:spChg chg="mod">
          <ac:chgData name="Plinio Andrade Passos" userId="fd060cce1e06eb28" providerId="LiveId" clId="{D6D9B70C-0B75-4D72-BE21-CBA87B8DB1BF}" dt="2023-08-07T21:28:55.479" v="2043" actId="20577"/>
          <ac:spMkLst>
            <pc:docMk/>
            <pc:sldMk cId="3580541202" sldId="330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28:57.516" v="943" actId="1076"/>
          <ac:spMkLst>
            <pc:docMk/>
            <pc:sldMk cId="3580541202" sldId="330"/>
            <ac:spMk id="5" creationId="{986C18FB-F3B3-FC02-26E9-3CC4DEB976A7}"/>
          </ac:spMkLst>
        </pc:spChg>
        <pc:spChg chg="del mod">
          <ac:chgData name="Plinio Andrade Passos" userId="fd060cce1e06eb28" providerId="LiveId" clId="{D6D9B70C-0B75-4D72-BE21-CBA87B8DB1BF}" dt="2023-08-07T20:28:43.208" v="935"/>
          <ac:spMkLst>
            <pc:docMk/>
            <pc:sldMk cId="3580541202" sldId="330"/>
            <ac:spMk id="6" creationId="{ED5F5A38-0C07-7E3F-4A2E-368A6B85C997}"/>
          </ac:spMkLst>
        </pc:spChg>
        <pc:picChg chg="add mod">
          <ac:chgData name="Plinio Andrade Passos" userId="fd060cce1e06eb28" providerId="LiveId" clId="{D6D9B70C-0B75-4D72-BE21-CBA87B8DB1BF}" dt="2023-08-07T20:28:58.900" v="944" actId="1076"/>
          <ac:picMkLst>
            <pc:docMk/>
            <pc:sldMk cId="3580541202" sldId="330"/>
            <ac:picMk id="3" creationId="{59DEBB3B-9BB7-E1A9-5E43-D548806D5E66}"/>
          </ac:picMkLst>
        </pc:picChg>
        <pc:picChg chg="del">
          <ac:chgData name="Plinio Andrade Passos" userId="fd060cce1e06eb28" providerId="LiveId" clId="{D6D9B70C-0B75-4D72-BE21-CBA87B8DB1BF}" dt="2023-08-07T20:28:52.912" v="941" actId="478"/>
          <ac:picMkLst>
            <pc:docMk/>
            <pc:sldMk cId="3580541202" sldId="330"/>
            <ac:picMk id="1034" creationId="{97C8579A-1710-6161-9F34-DA7D7BDDC2F2}"/>
          </ac:picMkLst>
        </pc:picChg>
      </pc:sldChg>
      <pc:sldChg chg="addSp delSp modSp add mod ord">
        <pc:chgData name="Plinio Andrade Passos" userId="fd060cce1e06eb28" providerId="LiveId" clId="{D6D9B70C-0B75-4D72-BE21-CBA87B8DB1BF}" dt="2023-08-07T21:30:00.283" v="2085" actId="20577"/>
        <pc:sldMkLst>
          <pc:docMk/>
          <pc:sldMk cId="2020147901" sldId="331"/>
        </pc:sldMkLst>
        <pc:spChg chg="mod">
          <ac:chgData name="Plinio Andrade Passos" userId="fd060cce1e06eb28" providerId="LiveId" clId="{D6D9B70C-0B75-4D72-BE21-CBA87B8DB1BF}" dt="2023-08-07T21:30:00.283" v="2085" actId="20577"/>
          <ac:spMkLst>
            <pc:docMk/>
            <pc:sldMk cId="2020147901" sldId="331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1:18:10.334" v="1840" actId="20577"/>
          <ac:spMkLst>
            <pc:docMk/>
            <pc:sldMk cId="2020147901" sldId="331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1:18:20.995" v="1841" actId="1076"/>
          <ac:spMkLst>
            <pc:docMk/>
            <pc:sldMk cId="2020147901" sldId="331"/>
            <ac:spMk id="6" creationId="{BF6ED43D-8E51-DBC7-8B72-46186A24BC92}"/>
          </ac:spMkLst>
        </pc:spChg>
        <pc:picChg chg="del">
          <ac:chgData name="Plinio Andrade Passos" userId="fd060cce1e06eb28" providerId="LiveId" clId="{D6D9B70C-0B75-4D72-BE21-CBA87B8DB1BF}" dt="2023-08-07T20:39:47.965" v="1036" actId="478"/>
          <ac:picMkLst>
            <pc:docMk/>
            <pc:sldMk cId="2020147901" sldId="331"/>
            <ac:picMk id="3" creationId="{591D1364-DC73-B019-A308-776D2F637445}"/>
          </ac:picMkLst>
        </pc:picChg>
        <pc:picChg chg="add del mod">
          <ac:chgData name="Plinio Andrade Passos" userId="fd060cce1e06eb28" providerId="LiveId" clId="{D6D9B70C-0B75-4D72-BE21-CBA87B8DB1BF}" dt="2023-08-07T20:40:12.610" v="1042" actId="478"/>
          <ac:picMkLst>
            <pc:docMk/>
            <pc:sldMk cId="2020147901" sldId="331"/>
            <ac:picMk id="4098" creationId="{F465BC33-B678-6E06-4DD9-E2CD989BD6E4}"/>
          </ac:picMkLst>
        </pc:picChg>
        <pc:picChg chg="add mod">
          <ac:chgData name="Plinio Andrade Passos" userId="fd060cce1e06eb28" providerId="LiveId" clId="{D6D9B70C-0B75-4D72-BE21-CBA87B8DB1BF}" dt="2023-08-07T20:41:30.197" v="1076" actId="1076"/>
          <ac:picMkLst>
            <pc:docMk/>
            <pc:sldMk cId="2020147901" sldId="331"/>
            <ac:picMk id="4100" creationId="{099A781C-9A3A-6E5C-099D-6A4A731D70D1}"/>
          </ac:picMkLst>
        </pc:picChg>
      </pc:sldChg>
      <pc:sldChg chg="addSp delSp modSp add mod">
        <pc:chgData name="Plinio Andrade Passos" userId="fd060cce1e06eb28" providerId="LiveId" clId="{D6D9B70C-0B75-4D72-BE21-CBA87B8DB1BF}" dt="2023-08-07T21:29:37.623" v="2073" actId="20577"/>
        <pc:sldMkLst>
          <pc:docMk/>
          <pc:sldMk cId="2862939493" sldId="332"/>
        </pc:sldMkLst>
        <pc:spChg chg="add mod">
          <ac:chgData name="Plinio Andrade Passos" userId="fd060cce1e06eb28" providerId="LiveId" clId="{D6D9B70C-0B75-4D72-BE21-CBA87B8DB1BF}" dt="2023-08-07T20:43:22.357" v="1162" actId="113"/>
          <ac:spMkLst>
            <pc:docMk/>
            <pc:sldMk cId="2862939493" sldId="332"/>
            <ac:spMk id="2" creationId="{25FBAA6C-E175-D7E3-DFF7-2EB20168CE3E}"/>
          </ac:spMkLst>
        </pc:spChg>
        <pc:spChg chg="mod">
          <ac:chgData name="Plinio Andrade Passos" userId="fd060cce1e06eb28" providerId="LiveId" clId="{D6D9B70C-0B75-4D72-BE21-CBA87B8DB1BF}" dt="2023-08-07T21:29:37.623" v="2073" actId="20577"/>
          <ac:spMkLst>
            <pc:docMk/>
            <pc:sldMk cId="2862939493" sldId="332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42:05.879" v="1081" actId="1076"/>
          <ac:spMkLst>
            <pc:docMk/>
            <pc:sldMk cId="2862939493" sldId="332"/>
            <ac:spMk id="5" creationId="{E23A5907-616B-A3FA-E313-60726665FA28}"/>
          </ac:spMkLst>
        </pc:spChg>
        <pc:picChg chg="mod">
          <ac:chgData name="Plinio Andrade Passos" userId="fd060cce1e06eb28" providerId="LiveId" clId="{D6D9B70C-0B75-4D72-BE21-CBA87B8DB1BF}" dt="2023-08-07T20:44:32.694" v="1165" actId="1036"/>
          <ac:picMkLst>
            <pc:docMk/>
            <pc:sldMk cId="2862939493" sldId="332"/>
            <ac:picMk id="3" creationId="{B88B4391-8CEB-7B51-ABEC-CB97A4537FC4}"/>
          </ac:picMkLst>
        </pc:picChg>
        <pc:picChg chg="del">
          <ac:chgData name="Plinio Andrade Passos" userId="fd060cce1e06eb28" providerId="LiveId" clId="{D6D9B70C-0B75-4D72-BE21-CBA87B8DB1BF}" dt="2023-08-07T20:42:00.940" v="1078" actId="478"/>
          <ac:picMkLst>
            <pc:docMk/>
            <pc:sldMk cId="2862939493" sldId="332"/>
            <ac:picMk id="7" creationId="{FC70CA16-E14D-6766-3164-9AE77CB2C3B2}"/>
          </ac:picMkLst>
        </pc:picChg>
        <pc:picChg chg="add mod">
          <ac:chgData name="Plinio Andrade Passos" userId="fd060cce1e06eb28" providerId="LiveId" clId="{D6D9B70C-0B75-4D72-BE21-CBA87B8DB1BF}" dt="2023-08-07T20:42:19.474" v="1087" actId="1076"/>
          <ac:picMkLst>
            <pc:docMk/>
            <pc:sldMk cId="2862939493" sldId="332"/>
            <ac:picMk id="5122" creationId="{1CA350E0-34AB-9F88-1098-67011AC47C76}"/>
          </ac:picMkLst>
        </pc:picChg>
      </pc:sldChg>
      <pc:sldChg chg="delSp modSp add mod">
        <pc:chgData name="Plinio Andrade Passos" userId="fd060cce1e06eb28" providerId="LiveId" clId="{D6D9B70C-0B75-4D72-BE21-CBA87B8DB1BF}" dt="2023-08-08T21:23:29.734" v="2146" actId="6549"/>
        <pc:sldMkLst>
          <pc:docMk/>
          <pc:sldMk cId="531340734" sldId="333"/>
        </pc:sldMkLst>
        <pc:spChg chg="mod">
          <ac:chgData name="Plinio Andrade Passos" userId="fd060cce1e06eb28" providerId="LiveId" clId="{D6D9B70C-0B75-4D72-BE21-CBA87B8DB1BF}" dt="2023-08-07T21:30:24.626" v="2103" actId="20577"/>
          <ac:spMkLst>
            <pc:docMk/>
            <pc:sldMk cId="531340734" sldId="333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50:12.452" v="1198" actId="20577"/>
          <ac:spMkLst>
            <pc:docMk/>
            <pc:sldMk cId="531340734" sldId="333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8T21:23:29.734" v="2146" actId="6549"/>
          <ac:spMkLst>
            <pc:docMk/>
            <pc:sldMk cId="531340734" sldId="333"/>
            <ac:spMk id="6" creationId="{BF6ED43D-8E51-DBC7-8B72-46186A24BC92}"/>
          </ac:spMkLst>
        </pc:spChg>
        <pc:picChg chg="del mod">
          <ac:chgData name="Plinio Andrade Passos" userId="fd060cce1e06eb28" providerId="LiveId" clId="{D6D9B70C-0B75-4D72-BE21-CBA87B8DB1BF}" dt="2023-08-07T20:50:20.750" v="1200" actId="478"/>
          <ac:picMkLst>
            <pc:docMk/>
            <pc:sldMk cId="531340734" sldId="333"/>
            <ac:picMk id="4100" creationId="{099A781C-9A3A-6E5C-099D-6A4A731D70D1}"/>
          </ac:picMkLst>
        </pc:picChg>
      </pc:sldChg>
      <pc:sldChg chg="addSp delSp modSp add mod">
        <pc:chgData name="Plinio Andrade Passos" userId="fd060cce1e06eb28" providerId="LiveId" clId="{D6D9B70C-0B75-4D72-BE21-CBA87B8DB1BF}" dt="2023-08-08T21:25:25.586" v="2147" actId="115"/>
        <pc:sldMkLst>
          <pc:docMk/>
          <pc:sldMk cId="2381985491" sldId="334"/>
        </pc:sldMkLst>
        <pc:spChg chg="mod">
          <ac:chgData name="Plinio Andrade Passos" userId="fd060cce1e06eb28" providerId="LiveId" clId="{D6D9B70C-0B75-4D72-BE21-CBA87B8DB1BF}" dt="2023-08-07T21:30:27.850" v="2107" actId="20577"/>
          <ac:spMkLst>
            <pc:docMk/>
            <pc:sldMk cId="2381985491" sldId="334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0:58:35.530" v="1443"/>
          <ac:spMkLst>
            <pc:docMk/>
            <pc:sldMk cId="2381985491" sldId="334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8T21:25:25.586" v="2147" actId="115"/>
          <ac:spMkLst>
            <pc:docMk/>
            <pc:sldMk cId="2381985491" sldId="334"/>
            <ac:spMk id="6" creationId="{BF6ED43D-8E51-DBC7-8B72-46186A24BC92}"/>
          </ac:spMkLst>
        </pc:spChg>
        <pc:picChg chg="add del mod">
          <ac:chgData name="Plinio Andrade Passos" userId="fd060cce1e06eb28" providerId="LiveId" clId="{D6D9B70C-0B75-4D72-BE21-CBA87B8DB1BF}" dt="2023-08-07T21:01:58.549" v="1525" actId="478"/>
          <ac:picMkLst>
            <pc:docMk/>
            <pc:sldMk cId="2381985491" sldId="334"/>
            <ac:picMk id="7170" creationId="{C787B4E7-034F-2735-1C6A-37A4E7EBA935}"/>
          </ac:picMkLst>
        </pc:picChg>
        <pc:picChg chg="add del">
          <ac:chgData name="Plinio Andrade Passos" userId="fd060cce1e06eb28" providerId="LiveId" clId="{D6D9B70C-0B75-4D72-BE21-CBA87B8DB1BF}" dt="2023-08-07T21:02:16.902" v="1527" actId="478"/>
          <ac:picMkLst>
            <pc:docMk/>
            <pc:sldMk cId="2381985491" sldId="334"/>
            <ac:picMk id="7172" creationId="{9B3E27CD-3F8C-C956-CBE5-3071EDC2D999}"/>
          </ac:picMkLst>
        </pc:picChg>
        <pc:picChg chg="add mod">
          <ac:chgData name="Plinio Andrade Passos" userId="fd060cce1e06eb28" providerId="LiveId" clId="{D6D9B70C-0B75-4D72-BE21-CBA87B8DB1BF}" dt="2023-08-07T21:03:16.644" v="1544" actId="1076"/>
          <ac:picMkLst>
            <pc:docMk/>
            <pc:sldMk cId="2381985491" sldId="334"/>
            <ac:picMk id="7174" creationId="{D0F73742-F2B8-16D7-9795-8FAAF631F2D8}"/>
          </ac:picMkLst>
        </pc:picChg>
        <pc:picChg chg="add mod">
          <ac:chgData name="Plinio Andrade Passos" userId="fd060cce1e06eb28" providerId="LiveId" clId="{D6D9B70C-0B75-4D72-BE21-CBA87B8DB1BF}" dt="2023-08-07T21:03:10.889" v="1541" actId="1076"/>
          <ac:picMkLst>
            <pc:docMk/>
            <pc:sldMk cId="2381985491" sldId="334"/>
            <ac:picMk id="7176" creationId="{51A67B80-ACD3-513B-9678-4D95243DBD15}"/>
          </ac:picMkLst>
        </pc:picChg>
      </pc:sldChg>
      <pc:sldChg chg="addSp delSp modSp add mod">
        <pc:chgData name="Plinio Andrade Passos" userId="fd060cce1e06eb28" providerId="LiveId" clId="{D6D9B70C-0B75-4D72-BE21-CBA87B8DB1BF}" dt="2023-08-07T21:30:34.299" v="2113" actId="20577"/>
        <pc:sldMkLst>
          <pc:docMk/>
          <pc:sldMk cId="799561288" sldId="335"/>
        </pc:sldMkLst>
        <pc:spChg chg="mod">
          <ac:chgData name="Plinio Andrade Passos" userId="fd060cce1e06eb28" providerId="LiveId" clId="{D6D9B70C-0B75-4D72-BE21-CBA87B8DB1BF}" dt="2023-08-07T21:30:34.299" v="2113" actId="20577"/>
          <ac:spMkLst>
            <pc:docMk/>
            <pc:sldMk cId="799561288" sldId="335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1:03:51.533" v="1569" actId="20577"/>
          <ac:spMkLst>
            <pc:docMk/>
            <pc:sldMk cId="799561288" sldId="335"/>
            <ac:spMk id="5" creationId="{E23A5907-616B-A3FA-E313-60726665FA28}"/>
          </ac:spMkLst>
        </pc:spChg>
        <pc:spChg chg="mod">
          <ac:chgData name="Plinio Andrade Passos" userId="fd060cce1e06eb28" providerId="LiveId" clId="{D6D9B70C-0B75-4D72-BE21-CBA87B8DB1BF}" dt="2023-08-07T21:07:05.891" v="1775" actId="14100"/>
          <ac:spMkLst>
            <pc:docMk/>
            <pc:sldMk cId="799561288" sldId="335"/>
            <ac:spMk id="6" creationId="{BF6ED43D-8E51-DBC7-8B72-46186A24BC92}"/>
          </ac:spMkLst>
        </pc:spChg>
        <pc:picChg chg="del mod">
          <ac:chgData name="Plinio Andrade Passos" userId="fd060cce1e06eb28" providerId="LiveId" clId="{D6D9B70C-0B75-4D72-BE21-CBA87B8DB1BF}" dt="2023-08-07T21:04:01.903" v="1571" actId="478"/>
          <ac:picMkLst>
            <pc:docMk/>
            <pc:sldMk cId="799561288" sldId="335"/>
            <ac:picMk id="7174" creationId="{D0F73742-F2B8-16D7-9795-8FAAF631F2D8}"/>
          </ac:picMkLst>
        </pc:picChg>
        <pc:picChg chg="del">
          <ac:chgData name="Plinio Andrade Passos" userId="fd060cce1e06eb28" providerId="LiveId" clId="{D6D9B70C-0B75-4D72-BE21-CBA87B8DB1BF}" dt="2023-08-07T21:04:04.089" v="1572" actId="478"/>
          <ac:picMkLst>
            <pc:docMk/>
            <pc:sldMk cId="799561288" sldId="335"/>
            <ac:picMk id="7176" creationId="{51A67B80-ACD3-513B-9678-4D95243DBD15}"/>
          </ac:picMkLst>
        </pc:picChg>
        <pc:picChg chg="add mod">
          <ac:chgData name="Plinio Andrade Passos" userId="fd060cce1e06eb28" providerId="LiveId" clId="{D6D9B70C-0B75-4D72-BE21-CBA87B8DB1BF}" dt="2023-08-07T21:06:54.087" v="1774" actId="171"/>
          <ac:picMkLst>
            <pc:docMk/>
            <pc:sldMk cId="799561288" sldId="335"/>
            <ac:picMk id="8194" creationId="{12A62071-D7DC-B616-CA70-CB7EC9A32E49}"/>
          </ac:picMkLst>
        </pc:picChg>
      </pc:sldChg>
      <pc:sldChg chg="addSp delSp modSp add mod">
        <pc:chgData name="Plinio Andrade Passos" userId="fd060cce1e06eb28" providerId="LiveId" clId="{D6D9B70C-0B75-4D72-BE21-CBA87B8DB1BF}" dt="2023-08-07T21:30:38.975" v="2117" actId="20577"/>
        <pc:sldMkLst>
          <pc:docMk/>
          <pc:sldMk cId="2933201348" sldId="336"/>
        </pc:sldMkLst>
        <pc:spChg chg="mod">
          <ac:chgData name="Plinio Andrade Passos" userId="fd060cce1e06eb28" providerId="LiveId" clId="{D6D9B70C-0B75-4D72-BE21-CBA87B8DB1BF}" dt="2023-08-07T21:30:38.975" v="2117" actId="20577"/>
          <ac:spMkLst>
            <pc:docMk/>
            <pc:sldMk cId="2933201348" sldId="336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1:08:51.259" v="1827" actId="20577"/>
          <ac:spMkLst>
            <pc:docMk/>
            <pc:sldMk cId="2933201348" sldId="336"/>
            <ac:spMk id="5" creationId="{E23A5907-616B-A3FA-E313-60726665FA28}"/>
          </ac:spMkLst>
        </pc:spChg>
        <pc:spChg chg="del mod">
          <ac:chgData name="Plinio Andrade Passos" userId="fd060cce1e06eb28" providerId="LiveId" clId="{D6D9B70C-0B75-4D72-BE21-CBA87B8DB1BF}" dt="2023-08-07T21:08:35.620" v="1815" actId="478"/>
          <ac:spMkLst>
            <pc:docMk/>
            <pc:sldMk cId="2933201348" sldId="336"/>
            <ac:spMk id="6" creationId="{BF6ED43D-8E51-DBC7-8B72-46186A24BC92}"/>
          </ac:spMkLst>
        </pc:spChg>
        <pc:picChg chg="del">
          <ac:chgData name="Plinio Andrade Passos" userId="fd060cce1e06eb28" providerId="LiveId" clId="{D6D9B70C-0B75-4D72-BE21-CBA87B8DB1BF}" dt="2023-08-07T21:08:17.505" v="1801" actId="478"/>
          <ac:picMkLst>
            <pc:docMk/>
            <pc:sldMk cId="2933201348" sldId="336"/>
            <ac:picMk id="8194" creationId="{12A62071-D7DC-B616-CA70-CB7EC9A32E49}"/>
          </ac:picMkLst>
        </pc:picChg>
        <pc:picChg chg="add mod">
          <ac:chgData name="Plinio Andrade Passos" userId="fd060cce1e06eb28" providerId="LiveId" clId="{D6D9B70C-0B75-4D72-BE21-CBA87B8DB1BF}" dt="2023-08-07T21:09:40.278" v="1834" actId="1076"/>
          <ac:picMkLst>
            <pc:docMk/>
            <pc:sldMk cId="2933201348" sldId="336"/>
            <ac:picMk id="9218" creationId="{269AB6CD-35CB-A5E9-8F4C-E6E2B3234366}"/>
          </ac:picMkLst>
        </pc:picChg>
      </pc:sldChg>
      <pc:sldChg chg="addSp delSp modSp add mod">
        <pc:chgData name="Plinio Andrade Passos" userId="fd060cce1e06eb28" providerId="LiveId" clId="{D6D9B70C-0B75-4D72-BE21-CBA87B8DB1BF}" dt="2023-08-07T21:30:43.753" v="2121" actId="20577"/>
        <pc:sldMkLst>
          <pc:docMk/>
          <pc:sldMk cId="1911679691" sldId="337"/>
        </pc:sldMkLst>
        <pc:spChg chg="add mod">
          <ac:chgData name="Plinio Andrade Passos" userId="fd060cce1e06eb28" providerId="LiveId" clId="{D6D9B70C-0B75-4D72-BE21-CBA87B8DB1BF}" dt="2023-08-07T21:24:50.780" v="2002" actId="1076"/>
          <ac:spMkLst>
            <pc:docMk/>
            <pc:sldMk cId="1911679691" sldId="337"/>
            <ac:spMk id="3" creationId="{A387FA4A-03E3-E4CB-3814-DB85FF99C72F}"/>
          </ac:spMkLst>
        </pc:spChg>
        <pc:spChg chg="mod">
          <ac:chgData name="Plinio Andrade Passos" userId="fd060cce1e06eb28" providerId="LiveId" clId="{D6D9B70C-0B75-4D72-BE21-CBA87B8DB1BF}" dt="2023-08-07T21:30:43.753" v="2121" actId="20577"/>
          <ac:spMkLst>
            <pc:docMk/>
            <pc:sldMk cId="1911679691" sldId="337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07T21:20:47.298" v="1885" actId="20577"/>
          <ac:spMkLst>
            <pc:docMk/>
            <pc:sldMk cId="1911679691" sldId="337"/>
            <ac:spMk id="5" creationId="{E23A5907-616B-A3FA-E313-60726665FA28}"/>
          </ac:spMkLst>
        </pc:spChg>
        <pc:picChg chg="add mod">
          <ac:chgData name="Plinio Andrade Passos" userId="fd060cce1e06eb28" providerId="LiveId" clId="{D6D9B70C-0B75-4D72-BE21-CBA87B8DB1BF}" dt="2023-08-07T21:24:15.879" v="1996" actId="1076"/>
          <ac:picMkLst>
            <pc:docMk/>
            <pc:sldMk cId="1911679691" sldId="337"/>
            <ac:picMk id="7" creationId="{94455BC9-C188-DCD9-EC7E-6D6447206BF7}"/>
          </ac:picMkLst>
        </pc:picChg>
        <pc:picChg chg="add mod">
          <ac:chgData name="Plinio Andrade Passos" userId="fd060cce1e06eb28" providerId="LiveId" clId="{D6D9B70C-0B75-4D72-BE21-CBA87B8DB1BF}" dt="2023-08-07T21:24:16.995" v="1997" actId="1076"/>
          <ac:picMkLst>
            <pc:docMk/>
            <pc:sldMk cId="1911679691" sldId="337"/>
            <ac:picMk id="9" creationId="{D4225CE6-200E-8172-26DE-727C35FC1F4A}"/>
          </ac:picMkLst>
        </pc:picChg>
        <pc:picChg chg="del mod">
          <ac:chgData name="Plinio Andrade Passos" userId="fd060cce1e06eb28" providerId="LiveId" clId="{D6D9B70C-0B75-4D72-BE21-CBA87B8DB1BF}" dt="2023-08-07T21:20:04.116" v="1868" actId="478"/>
          <ac:picMkLst>
            <pc:docMk/>
            <pc:sldMk cId="1911679691" sldId="337"/>
            <ac:picMk id="9218" creationId="{269AB6CD-35CB-A5E9-8F4C-E6E2B3234366}"/>
          </ac:picMkLst>
        </pc:picChg>
        <pc:picChg chg="add mod">
          <ac:chgData name="Plinio Andrade Passos" userId="fd060cce1e06eb28" providerId="LiveId" clId="{D6D9B70C-0B75-4D72-BE21-CBA87B8DB1BF}" dt="2023-08-07T21:23:32.382" v="1992" actId="1076"/>
          <ac:picMkLst>
            <pc:docMk/>
            <pc:sldMk cId="1911679691" sldId="337"/>
            <ac:picMk id="10242" creationId="{98C1D004-6692-0544-D1F6-4E312AEA275C}"/>
          </ac:picMkLst>
        </pc:picChg>
        <pc:picChg chg="add del mod">
          <ac:chgData name="Plinio Andrade Passos" userId="fd060cce1e06eb28" providerId="LiveId" clId="{D6D9B70C-0B75-4D72-BE21-CBA87B8DB1BF}" dt="2023-08-07T21:23:19.196" v="1987" actId="478"/>
          <ac:picMkLst>
            <pc:docMk/>
            <pc:sldMk cId="1911679691" sldId="337"/>
            <ac:picMk id="10244" creationId="{CFDC32CE-4E4F-140C-3CC6-074B2F6CE34B}"/>
          </ac:picMkLst>
        </pc:picChg>
        <pc:picChg chg="add mod">
          <ac:chgData name="Plinio Andrade Passos" userId="fd060cce1e06eb28" providerId="LiveId" clId="{D6D9B70C-0B75-4D72-BE21-CBA87B8DB1BF}" dt="2023-08-07T21:24:55.836" v="2005" actId="1076"/>
          <ac:picMkLst>
            <pc:docMk/>
            <pc:sldMk cId="1911679691" sldId="337"/>
            <ac:picMk id="10246" creationId="{0BF2545E-0A99-D8E1-0F9E-9D8BC26859D6}"/>
          </ac:picMkLst>
        </pc:picChg>
      </pc:sldChg>
      <pc:sldChg chg="addSp delSp modSp add mod">
        <pc:chgData name="Plinio Andrade Passos" userId="fd060cce1e06eb28" providerId="LiveId" clId="{D6D9B70C-0B75-4D72-BE21-CBA87B8DB1BF}" dt="2023-08-07T21:30:48.134" v="2125" actId="20577"/>
        <pc:sldMkLst>
          <pc:docMk/>
          <pc:sldMk cId="835351099" sldId="338"/>
        </pc:sldMkLst>
        <pc:spChg chg="del">
          <ac:chgData name="Plinio Andrade Passos" userId="fd060cce1e06eb28" providerId="LiveId" clId="{D6D9B70C-0B75-4D72-BE21-CBA87B8DB1BF}" dt="2023-08-07T21:25:41.134" v="2011" actId="478"/>
          <ac:spMkLst>
            <pc:docMk/>
            <pc:sldMk cId="835351099" sldId="338"/>
            <ac:spMk id="3" creationId="{A387FA4A-03E3-E4CB-3814-DB85FF99C72F}"/>
          </ac:spMkLst>
        </pc:spChg>
        <pc:spChg chg="mod">
          <ac:chgData name="Plinio Andrade Passos" userId="fd060cce1e06eb28" providerId="LiveId" clId="{D6D9B70C-0B75-4D72-BE21-CBA87B8DB1BF}" dt="2023-08-07T21:30:48.134" v="2125" actId="20577"/>
          <ac:spMkLst>
            <pc:docMk/>
            <pc:sldMk cId="835351099" sldId="338"/>
            <ac:spMk id="4" creationId="{7F921A25-1B38-4711-9C49-74D3CA76F5F4}"/>
          </ac:spMkLst>
        </pc:spChg>
        <pc:picChg chg="del">
          <ac:chgData name="Plinio Andrade Passos" userId="fd060cce1e06eb28" providerId="LiveId" clId="{D6D9B70C-0B75-4D72-BE21-CBA87B8DB1BF}" dt="2023-08-07T21:25:34.544" v="2008" actId="478"/>
          <ac:picMkLst>
            <pc:docMk/>
            <pc:sldMk cId="835351099" sldId="338"/>
            <ac:picMk id="7" creationId="{94455BC9-C188-DCD9-EC7E-6D6447206BF7}"/>
          </ac:picMkLst>
        </pc:picChg>
        <pc:picChg chg="del">
          <ac:chgData name="Plinio Andrade Passos" userId="fd060cce1e06eb28" providerId="LiveId" clId="{D6D9B70C-0B75-4D72-BE21-CBA87B8DB1BF}" dt="2023-08-07T21:25:35.971" v="2009" actId="478"/>
          <ac:picMkLst>
            <pc:docMk/>
            <pc:sldMk cId="835351099" sldId="338"/>
            <ac:picMk id="9" creationId="{D4225CE6-200E-8172-26DE-727C35FC1F4A}"/>
          </ac:picMkLst>
        </pc:picChg>
        <pc:picChg chg="del">
          <ac:chgData name="Plinio Andrade Passos" userId="fd060cce1e06eb28" providerId="LiveId" clId="{D6D9B70C-0B75-4D72-BE21-CBA87B8DB1BF}" dt="2023-08-07T21:25:38.241" v="2010" actId="478"/>
          <ac:picMkLst>
            <pc:docMk/>
            <pc:sldMk cId="835351099" sldId="338"/>
            <ac:picMk id="10242" creationId="{98C1D004-6692-0544-D1F6-4E312AEA275C}"/>
          </ac:picMkLst>
        </pc:picChg>
        <pc:picChg chg="del">
          <ac:chgData name="Plinio Andrade Passos" userId="fd060cce1e06eb28" providerId="LiveId" clId="{D6D9B70C-0B75-4D72-BE21-CBA87B8DB1BF}" dt="2023-08-07T21:25:30.508" v="2007" actId="478"/>
          <ac:picMkLst>
            <pc:docMk/>
            <pc:sldMk cId="835351099" sldId="338"/>
            <ac:picMk id="10246" creationId="{0BF2545E-0A99-D8E1-0F9E-9D8BC26859D6}"/>
          </ac:picMkLst>
        </pc:picChg>
        <pc:picChg chg="add del mod">
          <ac:chgData name="Plinio Andrade Passos" userId="fd060cce1e06eb28" providerId="LiveId" clId="{D6D9B70C-0B75-4D72-BE21-CBA87B8DB1BF}" dt="2023-08-07T21:26:00.346" v="2014" actId="478"/>
          <ac:picMkLst>
            <pc:docMk/>
            <pc:sldMk cId="835351099" sldId="338"/>
            <ac:picMk id="11266" creationId="{5EDC65D3-85B5-9756-0922-4AF6116ACDFF}"/>
          </ac:picMkLst>
        </pc:picChg>
        <pc:picChg chg="add mod">
          <ac:chgData name="Plinio Andrade Passos" userId="fd060cce1e06eb28" providerId="LiveId" clId="{D6D9B70C-0B75-4D72-BE21-CBA87B8DB1BF}" dt="2023-08-07T21:26:37.858" v="2018" actId="1076"/>
          <ac:picMkLst>
            <pc:docMk/>
            <pc:sldMk cId="835351099" sldId="338"/>
            <ac:picMk id="11268" creationId="{EA323127-3239-6C42-71CD-828ABC4A9A87}"/>
          </ac:picMkLst>
        </pc:picChg>
      </pc:sldChg>
      <pc:sldChg chg="addSp delSp modSp add mod">
        <pc:chgData name="Plinio Andrade Passos" userId="fd060cce1e06eb28" providerId="LiveId" clId="{D6D9B70C-0B75-4D72-BE21-CBA87B8DB1BF}" dt="2023-08-14T19:59:04.944" v="2205" actId="20577"/>
        <pc:sldMkLst>
          <pc:docMk/>
          <pc:sldMk cId="232974413" sldId="339"/>
        </pc:sldMkLst>
        <pc:spChg chg="mod">
          <ac:chgData name="Plinio Andrade Passos" userId="fd060cce1e06eb28" providerId="LiveId" clId="{D6D9B70C-0B75-4D72-BE21-CBA87B8DB1BF}" dt="2023-08-14T19:59:04.944" v="2205" actId="20577"/>
          <ac:spMkLst>
            <pc:docMk/>
            <pc:sldMk cId="232974413" sldId="339"/>
            <ac:spMk id="4" creationId="{7F921A25-1B38-4711-9C49-74D3CA76F5F4}"/>
          </ac:spMkLst>
        </pc:spChg>
        <pc:spChg chg="mod">
          <ac:chgData name="Plinio Andrade Passos" userId="fd060cce1e06eb28" providerId="LiveId" clId="{D6D9B70C-0B75-4D72-BE21-CBA87B8DB1BF}" dt="2023-08-14T19:57:11.705" v="2179" actId="113"/>
          <ac:spMkLst>
            <pc:docMk/>
            <pc:sldMk cId="232974413" sldId="339"/>
            <ac:spMk id="5" creationId="{986C18FB-F3B3-FC02-26E9-3CC4DEB976A7}"/>
          </ac:spMkLst>
        </pc:spChg>
        <pc:picChg chg="del mod">
          <ac:chgData name="Plinio Andrade Passos" userId="fd060cce1e06eb28" providerId="LiveId" clId="{D6D9B70C-0B75-4D72-BE21-CBA87B8DB1BF}" dt="2023-08-14T19:56:54.654" v="2150" actId="478"/>
          <ac:picMkLst>
            <pc:docMk/>
            <pc:sldMk cId="232974413" sldId="339"/>
            <ac:picMk id="3" creationId="{9FD152BB-4690-3AB0-9D6D-4936F7B26C51}"/>
          </ac:picMkLst>
        </pc:picChg>
        <pc:picChg chg="add mod">
          <ac:chgData name="Plinio Andrade Passos" userId="fd060cce1e06eb28" providerId="LiveId" clId="{D6D9B70C-0B75-4D72-BE21-CBA87B8DB1BF}" dt="2023-08-14T19:57:18.534" v="2182" actId="1076"/>
          <ac:picMkLst>
            <pc:docMk/>
            <pc:sldMk cId="232974413" sldId="339"/>
            <ac:picMk id="1026" creationId="{B5234146-2BEF-F8E8-7A46-68D7740D7143}"/>
          </ac:picMkLst>
        </pc:picChg>
      </pc:sldChg>
      <pc:sldChg chg="addSp delSp modSp add mod">
        <pc:chgData name="Plinio Andrade Passos" userId="fd060cce1e06eb28" providerId="LiveId" clId="{D6D9B70C-0B75-4D72-BE21-CBA87B8DB1BF}" dt="2023-08-14T19:59:08.555" v="2208" actId="20577"/>
        <pc:sldMkLst>
          <pc:docMk/>
          <pc:sldMk cId="3191862361" sldId="340"/>
        </pc:sldMkLst>
        <pc:spChg chg="mod">
          <ac:chgData name="Plinio Andrade Passos" userId="fd060cce1e06eb28" providerId="LiveId" clId="{D6D9B70C-0B75-4D72-BE21-CBA87B8DB1BF}" dt="2023-08-14T19:59:08.555" v="2208" actId="20577"/>
          <ac:spMkLst>
            <pc:docMk/>
            <pc:sldMk cId="3191862361" sldId="340"/>
            <ac:spMk id="4" creationId="{7F921A25-1B38-4711-9C49-74D3CA76F5F4}"/>
          </ac:spMkLst>
        </pc:spChg>
        <pc:picChg chg="del">
          <ac:chgData name="Plinio Andrade Passos" userId="fd060cce1e06eb28" providerId="LiveId" clId="{D6D9B70C-0B75-4D72-BE21-CBA87B8DB1BF}" dt="2023-08-14T19:58:19.039" v="2184" actId="478"/>
          <ac:picMkLst>
            <pc:docMk/>
            <pc:sldMk cId="3191862361" sldId="340"/>
            <ac:picMk id="1026" creationId="{B5234146-2BEF-F8E8-7A46-68D7740D7143}"/>
          </ac:picMkLst>
        </pc:picChg>
        <pc:picChg chg="add mod">
          <ac:chgData name="Plinio Andrade Passos" userId="fd060cce1e06eb28" providerId="LiveId" clId="{D6D9B70C-0B75-4D72-BE21-CBA87B8DB1BF}" dt="2023-08-14T19:58:27.678" v="2188" actId="1076"/>
          <ac:picMkLst>
            <pc:docMk/>
            <pc:sldMk cId="3191862361" sldId="340"/>
            <ac:picMk id="2050" creationId="{C476FF3B-0263-EFE9-27D2-C89301BA91D2}"/>
          </ac:picMkLst>
        </pc:picChg>
      </pc:sldChg>
      <pc:sldChg chg="addSp delSp modSp add mod">
        <pc:chgData name="Plinio Andrade Passos" userId="fd060cce1e06eb28" providerId="LiveId" clId="{D6D9B70C-0B75-4D72-BE21-CBA87B8DB1BF}" dt="2023-08-15T20:34:01.159" v="2297" actId="14100"/>
        <pc:sldMkLst>
          <pc:docMk/>
          <pc:sldMk cId="1006457227" sldId="341"/>
        </pc:sldMkLst>
        <pc:spChg chg="mod">
          <ac:chgData name="Plinio Andrade Passos" userId="fd060cce1e06eb28" providerId="LiveId" clId="{D6D9B70C-0B75-4D72-BE21-CBA87B8DB1BF}" dt="2023-08-14T19:59:42.395" v="2219" actId="20577"/>
          <ac:spMkLst>
            <pc:docMk/>
            <pc:sldMk cId="1006457227" sldId="341"/>
            <ac:spMk id="4" creationId="{7F921A25-1B38-4711-9C49-74D3CA76F5F4}"/>
          </ac:spMkLst>
        </pc:spChg>
        <pc:picChg chg="add mod">
          <ac:chgData name="Plinio Andrade Passos" userId="fd060cce1e06eb28" providerId="LiveId" clId="{D6D9B70C-0B75-4D72-BE21-CBA87B8DB1BF}" dt="2023-08-15T20:34:01.159" v="2297" actId="14100"/>
          <ac:picMkLst>
            <pc:docMk/>
            <pc:sldMk cId="1006457227" sldId="341"/>
            <ac:picMk id="1026" creationId="{3ED11DFA-D02F-CBA8-71EE-B42FF78DA055}"/>
          </ac:picMkLst>
        </pc:picChg>
        <pc:picChg chg="del">
          <ac:chgData name="Plinio Andrade Passos" userId="fd060cce1e06eb28" providerId="LiveId" clId="{D6D9B70C-0B75-4D72-BE21-CBA87B8DB1BF}" dt="2023-08-14T19:59:27.251" v="2210" actId="478"/>
          <ac:picMkLst>
            <pc:docMk/>
            <pc:sldMk cId="1006457227" sldId="341"/>
            <ac:picMk id="2050" creationId="{C476FF3B-0263-EFE9-27D2-C89301BA91D2}"/>
          </ac:picMkLst>
        </pc:picChg>
        <pc:picChg chg="add del mod">
          <ac:chgData name="Plinio Andrade Passos" userId="fd060cce1e06eb28" providerId="LiveId" clId="{D6D9B70C-0B75-4D72-BE21-CBA87B8DB1BF}" dt="2023-08-14T19:59:29.633" v="2213" actId="478"/>
          <ac:picMkLst>
            <pc:docMk/>
            <pc:sldMk cId="1006457227" sldId="341"/>
            <ac:picMk id="3074" creationId="{3ED675FB-2ED4-24F2-887B-2CEE2FDD2DF8}"/>
          </ac:picMkLst>
        </pc:picChg>
        <pc:picChg chg="add del mod">
          <ac:chgData name="Plinio Andrade Passos" userId="fd060cce1e06eb28" providerId="LiveId" clId="{D6D9B70C-0B75-4D72-BE21-CBA87B8DB1BF}" dt="2023-08-15T20:25:30.860" v="2278" actId="478"/>
          <ac:picMkLst>
            <pc:docMk/>
            <pc:sldMk cId="1006457227" sldId="341"/>
            <ac:picMk id="3076" creationId="{1217B348-59C7-4AF9-1F22-1014FB9CA98B}"/>
          </ac:picMkLst>
        </pc:picChg>
      </pc:sldChg>
      <pc:sldChg chg="add ord">
        <pc:chgData name="Plinio Andrade Passos" userId="fd060cce1e06eb28" providerId="LiveId" clId="{D6D9B70C-0B75-4D72-BE21-CBA87B8DB1BF}" dt="2023-08-14T20:17:10.729" v="2230"/>
        <pc:sldMkLst>
          <pc:docMk/>
          <pc:sldMk cId="2787460396" sldId="342"/>
        </pc:sldMkLst>
      </pc:sldChg>
      <pc:sldChg chg="add del">
        <pc:chgData name="Plinio Andrade Passos" userId="fd060cce1e06eb28" providerId="LiveId" clId="{D6D9B70C-0B75-4D72-BE21-CBA87B8DB1BF}" dt="2023-08-15T20:25:28.309" v="2277" actId="47"/>
        <pc:sldMkLst>
          <pc:docMk/>
          <pc:sldMk cId="3022445161" sldId="343"/>
        </pc:sldMkLst>
      </pc:sldChg>
    </pc:docChg>
  </pc:docChgLst>
  <pc:docChgLst>
    <pc:chgData name="Plinio Andrade Passos" userId="fd060cce1e06eb28" providerId="LiveId" clId="{69A36B6F-EBD9-4F75-86DA-AB24B79C272A}"/>
    <pc:docChg chg="undo redo custSel addSld delSld modSld">
      <pc:chgData name="Plinio Andrade Passos" userId="fd060cce1e06eb28" providerId="LiveId" clId="{69A36B6F-EBD9-4F75-86DA-AB24B79C272A}" dt="2023-07-18T15:02:00.517" v="985" actId="404"/>
      <pc:docMkLst>
        <pc:docMk/>
      </pc:docMkLst>
      <pc:sldChg chg="modSp mod">
        <pc:chgData name="Plinio Andrade Passos" userId="fd060cce1e06eb28" providerId="LiveId" clId="{69A36B6F-EBD9-4F75-86DA-AB24B79C272A}" dt="2023-07-18T14:12:06.738" v="881" actId="113"/>
        <pc:sldMkLst>
          <pc:docMk/>
          <pc:sldMk cId="3071963115" sldId="256"/>
        </pc:sldMkLst>
        <pc:spChg chg="mod">
          <ac:chgData name="Plinio Andrade Passos" userId="fd060cce1e06eb28" providerId="LiveId" clId="{69A36B6F-EBD9-4F75-86DA-AB24B79C272A}" dt="2023-07-18T14:12:06.738" v="881" actId="113"/>
          <ac:spMkLst>
            <pc:docMk/>
            <pc:sldMk cId="3071963115" sldId="256"/>
            <ac:spMk id="4" creationId="{43E5497A-A6AC-452B-9B00-1B220B27180C}"/>
          </ac:spMkLst>
        </pc:spChg>
      </pc:sldChg>
      <pc:sldChg chg="addSp delSp modSp del mod">
        <pc:chgData name="Plinio Andrade Passos" userId="fd060cce1e06eb28" providerId="LiveId" clId="{69A36B6F-EBD9-4F75-86DA-AB24B79C272A}" dt="2023-07-18T14:05:12.348" v="840" actId="2696"/>
        <pc:sldMkLst>
          <pc:docMk/>
          <pc:sldMk cId="1056940518" sldId="259"/>
        </pc:sldMkLst>
        <pc:spChg chg="mod">
          <ac:chgData name="Plinio Andrade Passos" userId="fd060cce1e06eb28" providerId="LiveId" clId="{69A36B6F-EBD9-4F75-86DA-AB24B79C272A}" dt="2023-07-18T13:57:50.325" v="604" actId="21"/>
          <ac:spMkLst>
            <pc:docMk/>
            <pc:sldMk cId="1056940518" sldId="259"/>
            <ac:spMk id="2" creationId="{B1856587-D7D2-45BA-A72D-735B3124694A}"/>
          </ac:spMkLst>
        </pc:spChg>
        <pc:spChg chg="mod">
          <ac:chgData name="Plinio Andrade Passos" userId="fd060cce1e06eb28" providerId="LiveId" clId="{69A36B6F-EBD9-4F75-86DA-AB24B79C272A}" dt="2023-07-18T13:57:28.173" v="600" actId="27636"/>
          <ac:spMkLst>
            <pc:docMk/>
            <pc:sldMk cId="1056940518" sldId="259"/>
            <ac:spMk id="3" creationId="{E6798B66-7378-4B3A-8A05-C051B8495736}"/>
          </ac:spMkLst>
        </pc:spChg>
        <pc:spChg chg="add del mod">
          <ac:chgData name="Plinio Andrade Passos" userId="fd060cce1e06eb28" providerId="LiveId" clId="{69A36B6F-EBD9-4F75-86DA-AB24B79C272A}" dt="2023-07-18T13:58:04.300" v="608"/>
          <ac:spMkLst>
            <pc:docMk/>
            <pc:sldMk cId="1056940518" sldId="259"/>
            <ac:spMk id="4" creationId="{0CC079CD-5CD7-B6F3-C315-BD8DE81E9C50}"/>
          </ac:spMkLst>
        </pc:spChg>
        <pc:picChg chg="del">
          <ac:chgData name="Plinio Andrade Passos" userId="fd060cce1e06eb28" providerId="LiveId" clId="{69A36B6F-EBD9-4F75-86DA-AB24B79C272A}" dt="2023-07-18T13:09:20.346" v="5" actId="478"/>
          <ac:picMkLst>
            <pc:docMk/>
            <pc:sldMk cId="1056940518" sldId="259"/>
            <ac:picMk id="8" creationId="{06E5DCBB-EBB3-0ACB-AD0E-CFC465E35179}"/>
          </ac:picMkLst>
        </pc:picChg>
        <pc:picChg chg="del">
          <ac:chgData name="Plinio Andrade Passos" userId="fd060cce1e06eb28" providerId="LiveId" clId="{69A36B6F-EBD9-4F75-86DA-AB24B79C272A}" dt="2023-07-18T13:08:58.017" v="0" actId="478"/>
          <ac:picMkLst>
            <pc:docMk/>
            <pc:sldMk cId="1056940518" sldId="259"/>
            <ac:picMk id="4104" creationId="{2A5FBF49-3F42-1E99-04FB-E74492F975C1}"/>
          </ac:picMkLst>
        </pc:picChg>
      </pc:sldChg>
      <pc:sldChg chg="modSp mod">
        <pc:chgData name="Plinio Andrade Passos" userId="fd060cce1e06eb28" providerId="LiveId" clId="{69A36B6F-EBD9-4F75-86DA-AB24B79C272A}" dt="2023-07-18T14:58:44.514" v="972"/>
        <pc:sldMkLst>
          <pc:docMk/>
          <pc:sldMk cId="2886057462" sldId="269"/>
        </pc:sldMkLst>
        <pc:spChg chg="mod">
          <ac:chgData name="Plinio Andrade Passos" userId="fd060cce1e06eb28" providerId="LiveId" clId="{69A36B6F-EBD9-4F75-86DA-AB24B79C272A}" dt="2023-07-18T14:56:14.134" v="948" actId="20577"/>
          <ac:spMkLst>
            <pc:docMk/>
            <pc:sldMk cId="2886057462" sldId="269"/>
            <ac:spMk id="5" creationId="{986C18FB-F3B3-FC02-26E9-3CC4DEB976A7}"/>
          </ac:spMkLst>
        </pc:spChg>
        <pc:spChg chg="mod">
          <ac:chgData name="Plinio Andrade Passos" userId="fd060cce1e06eb28" providerId="LiveId" clId="{69A36B6F-EBD9-4F75-86DA-AB24B79C272A}" dt="2023-07-18T14:58:44.514" v="972"/>
          <ac:spMkLst>
            <pc:docMk/>
            <pc:sldMk cId="2886057462" sldId="269"/>
            <ac:spMk id="6" creationId="{ED5F5A38-0C07-7E3F-4A2E-368A6B85C997}"/>
          </ac:spMkLst>
        </pc:spChg>
      </pc:sldChg>
      <pc:sldChg chg="modSp mod">
        <pc:chgData name="Plinio Andrade Passos" userId="fd060cce1e06eb28" providerId="LiveId" clId="{69A36B6F-EBD9-4F75-86DA-AB24B79C272A}" dt="2023-07-18T14:52:48.159" v="897" actId="1076"/>
        <pc:sldMkLst>
          <pc:docMk/>
          <pc:sldMk cId="4260241990" sldId="273"/>
        </pc:sldMkLst>
        <pc:spChg chg="mod">
          <ac:chgData name="Plinio Andrade Passos" userId="fd060cce1e06eb28" providerId="LiveId" clId="{69A36B6F-EBD9-4F75-86DA-AB24B79C272A}" dt="2023-07-18T14:52:45.549" v="896" actId="255"/>
          <ac:spMkLst>
            <pc:docMk/>
            <pc:sldMk cId="4260241990" sldId="273"/>
            <ac:spMk id="3" creationId="{9424634E-91AD-EA90-68DD-EE960CCA0BA4}"/>
          </ac:spMkLst>
        </pc:spChg>
        <pc:picChg chg="mod">
          <ac:chgData name="Plinio Andrade Passos" userId="fd060cce1e06eb28" providerId="LiveId" clId="{69A36B6F-EBD9-4F75-86DA-AB24B79C272A}" dt="2023-07-18T14:52:48.159" v="897" actId="1076"/>
          <ac:picMkLst>
            <pc:docMk/>
            <pc:sldMk cId="4260241990" sldId="273"/>
            <ac:picMk id="7" creationId="{FF8038F6-8202-5AA6-167F-1FD8FA5F2C3B}"/>
          </ac:picMkLst>
        </pc:picChg>
      </pc:sldChg>
      <pc:sldChg chg="modSp mod">
        <pc:chgData name="Plinio Andrade Passos" userId="fd060cce1e06eb28" providerId="LiveId" clId="{69A36B6F-EBD9-4F75-86DA-AB24B79C272A}" dt="2023-07-18T15:01:41.628" v="975" actId="1076"/>
        <pc:sldMkLst>
          <pc:docMk/>
          <pc:sldMk cId="2936938844" sldId="274"/>
        </pc:sldMkLst>
        <pc:spChg chg="mod">
          <ac:chgData name="Plinio Andrade Passos" userId="fd060cce1e06eb28" providerId="LiveId" clId="{69A36B6F-EBD9-4F75-86DA-AB24B79C272A}" dt="2023-07-18T15:01:41.628" v="975" actId="1076"/>
          <ac:spMkLst>
            <pc:docMk/>
            <pc:sldMk cId="2936938844" sldId="274"/>
            <ac:spMk id="6" creationId="{BF6ED43D-8E51-DBC7-8B72-46186A24BC92}"/>
          </ac:spMkLst>
        </pc:spChg>
      </pc:sldChg>
      <pc:sldChg chg="modSp mod">
        <pc:chgData name="Plinio Andrade Passos" userId="fd060cce1e06eb28" providerId="LiveId" clId="{69A36B6F-EBD9-4F75-86DA-AB24B79C272A}" dt="2023-07-18T15:01:53.632" v="979" actId="1076"/>
        <pc:sldMkLst>
          <pc:docMk/>
          <pc:sldMk cId="2822989925" sldId="275"/>
        </pc:sldMkLst>
        <pc:spChg chg="mod">
          <ac:chgData name="Plinio Andrade Passos" userId="fd060cce1e06eb28" providerId="LiveId" clId="{69A36B6F-EBD9-4F75-86DA-AB24B79C272A}" dt="2023-07-18T15:01:53.632" v="979" actId="1076"/>
          <ac:spMkLst>
            <pc:docMk/>
            <pc:sldMk cId="2822989925" sldId="275"/>
            <ac:spMk id="2" creationId="{BA8E3AE6-2698-23BB-21D9-B638629FD9AF}"/>
          </ac:spMkLst>
        </pc:spChg>
        <pc:spChg chg="mod">
          <ac:chgData name="Plinio Andrade Passos" userId="fd060cce1e06eb28" providerId="LiveId" clId="{69A36B6F-EBD9-4F75-86DA-AB24B79C272A}" dt="2023-07-18T15:01:51.756" v="978" actId="1076"/>
          <ac:spMkLst>
            <pc:docMk/>
            <pc:sldMk cId="2822989925" sldId="275"/>
            <ac:spMk id="3" creationId="{63569305-02CC-870B-721F-7733ADCA1CD4}"/>
          </ac:spMkLst>
        </pc:spChg>
      </pc:sldChg>
      <pc:sldChg chg="modSp mod">
        <pc:chgData name="Plinio Andrade Passos" userId="fd060cce1e06eb28" providerId="LiveId" clId="{69A36B6F-EBD9-4F75-86DA-AB24B79C272A}" dt="2023-07-18T15:02:00.517" v="985" actId="404"/>
        <pc:sldMkLst>
          <pc:docMk/>
          <pc:sldMk cId="2274921513" sldId="276"/>
        </pc:sldMkLst>
        <pc:spChg chg="mod">
          <ac:chgData name="Plinio Andrade Passos" userId="fd060cce1e06eb28" providerId="LiveId" clId="{69A36B6F-EBD9-4F75-86DA-AB24B79C272A}" dt="2023-07-18T13:42:05.821" v="376" actId="1076"/>
          <ac:spMkLst>
            <pc:docMk/>
            <pc:sldMk cId="2274921513" sldId="276"/>
            <ac:spMk id="2" creationId="{BA8E3AE6-2698-23BB-21D9-B638629FD9AF}"/>
          </ac:spMkLst>
        </pc:spChg>
        <pc:spChg chg="mod">
          <ac:chgData name="Plinio Andrade Passos" userId="fd060cce1e06eb28" providerId="LiveId" clId="{69A36B6F-EBD9-4F75-86DA-AB24B79C272A}" dt="2023-07-18T15:02:00.517" v="985" actId="404"/>
          <ac:spMkLst>
            <pc:docMk/>
            <pc:sldMk cId="2274921513" sldId="276"/>
            <ac:spMk id="3" creationId="{63569305-02CC-870B-721F-7733ADCA1CD4}"/>
          </ac:spMkLst>
        </pc:spChg>
      </pc:sldChg>
      <pc:sldChg chg="modSp mod">
        <pc:chgData name="Plinio Andrade Passos" userId="fd060cce1e06eb28" providerId="LiveId" clId="{69A36B6F-EBD9-4F75-86DA-AB24B79C272A}" dt="2023-07-18T13:33:47.439" v="257"/>
        <pc:sldMkLst>
          <pc:docMk/>
          <pc:sldMk cId="2565399049" sldId="279"/>
        </pc:sldMkLst>
        <pc:spChg chg="mod">
          <ac:chgData name="Plinio Andrade Passos" userId="fd060cce1e06eb28" providerId="LiveId" clId="{69A36B6F-EBD9-4F75-86DA-AB24B79C272A}" dt="2023-07-18T13:33:47.439" v="257"/>
          <ac:spMkLst>
            <pc:docMk/>
            <pc:sldMk cId="2565399049" sldId="279"/>
            <ac:spMk id="3" creationId="{63569305-02CC-870B-721F-7733ADCA1CD4}"/>
          </ac:spMkLst>
        </pc:spChg>
      </pc:sldChg>
      <pc:sldChg chg="modSp">
        <pc:chgData name="Plinio Andrade Passos" userId="fd060cce1e06eb28" providerId="LiveId" clId="{69A36B6F-EBD9-4F75-86DA-AB24B79C272A}" dt="2023-07-18T13:25:54.892" v="149"/>
        <pc:sldMkLst>
          <pc:docMk/>
          <pc:sldMk cId="904173728" sldId="280"/>
        </pc:sldMkLst>
        <pc:spChg chg="mod">
          <ac:chgData name="Plinio Andrade Passos" userId="fd060cce1e06eb28" providerId="LiveId" clId="{69A36B6F-EBD9-4F75-86DA-AB24B79C272A}" dt="2023-07-18T13:25:54.892" v="149"/>
          <ac:spMkLst>
            <pc:docMk/>
            <pc:sldMk cId="904173728" sldId="280"/>
            <ac:spMk id="3" creationId="{63569305-02CC-870B-721F-7733ADCA1CD4}"/>
          </ac:spMkLst>
        </pc:spChg>
      </pc:sldChg>
      <pc:sldChg chg="addSp modSp add mod">
        <pc:chgData name="Plinio Andrade Passos" userId="fd060cce1e06eb28" providerId="LiveId" clId="{69A36B6F-EBD9-4F75-86DA-AB24B79C272A}" dt="2023-07-18T14:13:31.431" v="883" actId="20577"/>
        <pc:sldMkLst>
          <pc:docMk/>
          <pc:sldMk cId="317409785" sldId="281"/>
        </pc:sldMkLst>
        <pc:spChg chg="mod">
          <ac:chgData name="Plinio Andrade Passos" userId="fd060cce1e06eb28" providerId="LiveId" clId="{69A36B6F-EBD9-4F75-86DA-AB24B79C272A}" dt="2023-07-18T13:58:42.421" v="617" actId="1076"/>
          <ac:spMkLst>
            <pc:docMk/>
            <pc:sldMk cId="317409785" sldId="281"/>
            <ac:spMk id="2" creationId="{BA8E3AE6-2698-23BB-21D9-B638629FD9AF}"/>
          </ac:spMkLst>
        </pc:spChg>
        <pc:spChg chg="mod">
          <ac:chgData name="Plinio Andrade Passos" userId="fd060cce1e06eb28" providerId="LiveId" clId="{69A36B6F-EBD9-4F75-86DA-AB24B79C272A}" dt="2023-07-18T13:58:46.779" v="618" actId="1076"/>
          <ac:spMkLst>
            <pc:docMk/>
            <pc:sldMk cId="317409785" sldId="281"/>
            <ac:spMk id="3" creationId="{63569305-02CC-870B-721F-7733ADCA1CD4}"/>
          </ac:spMkLst>
        </pc:spChg>
        <pc:spChg chg="mod">
          <ac:chgData name="Plinio Andrade Passos" userId="fd060cce1e06eb28" providerId="LiveId" clId="{69A36B6F-EBD9-4F75-86DA-AB24B79C272A}" dt="2023-07-18T13:58:17.202" v="612" actId="20577"/>
          <ac:spMkLst>
            <pc:docMk/>
            <pc:sldMk cId="317409785" sldId="281"/>
            <ac:spMk id="4" creationId="{7F921A25-1B38-4711-9C49-74D3CA76F5F4}"/>
          </ac:spMkLst>
        </pc:spChg>
        <pc:spChg chg="add mod">
          <ac:chgData name="Plinio Andrade Passos" userId="fd060cce1e06eb28" providerId="LiveId" clId="{69A36B6F-EBD9-4F75-86DA-AB24B79C272A}" dt="2023-07-18T14:13:31.431" v="883" actId="20577"/>
          <ac:spMkLst>
            <pc:docMk/>
            <pc:sldMk cId="317409785" sldId="281"/>
            <ac:spMk id="5" creationId="{E47C71AE-7905-4AAE-D0DF-FD5821808519}"/>
          </ac:spMkLst>
        </pc:spChg>
      </pc:sldChg>
      <pc:sldChg chg="modSp add mod">
        <pc:chgData name="Plinio Andrade Passos" userId="fd060cce1e06eb28" providerId="LiveId" clId="{69A36B6F-EBD9-4F75-86DA-AB24B79C272A}" dt="2023-07-18T14:58:39.367" v="970" actId="13926"/>
        <pc:sldMkLst>
          <pc:docMk/>
          <pc:sldMk cId="3692070515" sldId="282"/>
        </pc:sldMkLst>
        <pc:spChg chg="mod">
          <ac:chgData name="Plinio Andrade Passos" userId="fd060cce1e06eb28" providerId="LiveId" clId="{69A36B6F-EBD9-4F75-86DA-AB24B79C272A}" dt="2023-07-18T14:52:00.779" v="889" actId="1076"/>
          <ac:spMkLst>
            <pc:docMk/>
            <pc:sldMk cId="3692070515" sldId="282"/>
            <ac:spMk id="5" creationId="{986C18FB-F3B3-FC02-26E9-3CC4DEB976A7}"/>
          </ac:spMkLst>
        </pc:spChg>
        <pc:spChg chg="mod">
          <ac:chgData name="Plinio Andrade Passos" userId="fd060cce1e06eb28" providerId="LiveId" clId="{69A36B6F-EBD9-4F75-86DA-AB24B79C272A}" dt="2023-07-18T14:58:39.367" v="970" actId="13926"/>
          <ac:spMkLst>
            <pc:docMk/>
            <pc:sldMk cId="3692070515" sldId="282"/>
            <ac:spMk id="6" creationId="{ED5F5A38-0C07-7E3F-4A2E-368A6B85C997}"/>
          </ac:spMkLst>
        </pc:spChg>
      </pc:sldChg>
    </pc:docChg>
  </pc:docChgLst>
  <pc:docChgLst>
    <pc:chgData name="Plinio Passos" userId="fd060cce1e06eb28" providerId="LiveId" clId="{B18B766B-D1EB-4489-BBDE-A72417AA5A53}"/>
    <pc:docChg chg="undo custSel addSld delSld modSld sldOrd">
      <pc:chgData name="Plinio Passos" userId="fd060cce1e06eb28" providerId="LiveId" clId="{B18B766B-D1EB-4489-BBDE-A72417AA5A53}" dt="2023-07-28T00:15:34.927" v="2594"/>
      <pc:docMkLst>
        <pc:docMk/>
      </pc:docMkLst>
      <pc:sldChg chg="modSp mod">
        <pc:chgData name="Plinio Passos" userId="fd060cce1e06eb28" providerId="LiveId" clId="{B18B766B-D1EB-4489-BBDE-A72417AA5A53}" dt="2023-07-28T00:15:34.927" v="2594"/>
        <pc:sldMkLst>
          <pc:docMk/>
          <pc:sldMk cId="3071963115" sldId="256"/>
        </pc:sldMkLst>
        <pc:spChg chg="mod">
          <ac:chgData name="Plinio Passos" userId="fd060cce1e06eb28" providerId="LiveId" clId="{B18B766B-D1EB-4489-BBDE-A72417AA5A53}" dt="2023-07-28T00:15:34.927" v="2594"/>
          <ac:spMkLst>
            <pc:docMk/>
            <pc:sldMk cId="3071963115" sldId="256"/>
            <ac:spMk id="4" creationId="{43E5497A-A6AC-452B-9B00-1B220B27180C}"/>
          </ac:spMkLst>
        </pc:spChg>
      </pc:sldChg>
      <pc:sldChg chg="addSp modSp mod">
        <pc:chgData name="Plinio Passos" userId="fd060cce1e06eb28" providerId="LiveId" clId="{B18B766B-D1EB-4489-BBDE-A72417AA5A53}" dt="2023-07-25T23:34:40.937" v="139" actId="14100"/>
        <pc:sldMkLst>
          <pc:docMk/>
          <pc:sldMk cId="2886057462" sldId="269"/>
        </pc:sldMkLst>
        <pc:spChg chg="mod">
          <ac:chgData name="Plinio Passos" userId="fd060cce1e06eb28" providerId="LiveId" clId="{B18B766B-D1EB-4489-BBDE-A72417AA5A53}" dt="2023-07-25T23:24:48.311" v="20" actId="20577"/>
          <ac:spMkLst>
            <pc:docMk/>
            <pc:sldMk cId="2886057462" sldId="269"/>
            <ac:spMk id="5" creationId="{986C18FB-F3B3-FC02-26E9-3CC4DEB976A7}"/>
          </ac:spMkLst>
        </pc:spChg>
        <pc:spChg chg="mod ord">
          <ac:chgData name="Plinio Passos" userId="fd060cce1e06eb28" providerId="LiveId" clId="{B18B766B-D1EB-4489-BBDE-A72417AA5A53}" dt="2023-07-25T23:33:12.232" v="137" actId="1076"/>
          <ac:spMkLst>
            <pc:docMk/>
            <pc:sldMk cId="2886057462" sldId="269"/>
            <ac:spMk id="6" creationId="{ED5F5A38-0C07-7E3F-4A2E-368A6B85C997}"/>
          </ac:spMkLst>
        </pc:spChg>
        <pc:picChg chg="add mod">
          <ac:chgData name="Plinio Passos" userId="fd060cce1e06eb28" providerId="LiveId" clId="{B18B766B-D1EB-4489-BBDE-A72417AA5A53}" dt="2023-07-25T23:34:40.937" v="139" actId="14100"/>
          <ac:picMkLst>
            <pc:docMk/>
            <pc:sldMk cId="2886057462" sldId="269"/>
            <ac:picMk id="3" creationId="{0154B1C6-11D4-3C28-AD5E-4A3E82825419}"/>
          </ac:picMkLst>
        </pc:picChg>
      </pc:sldChg>
      <pc:sldChg chg="delSp modSp mod">
        <pc:chgData name="Plinio Passos" userId="fd060cce1e06eb28" providerId="LiveId" clId="{B18B766B-D1EB-4489-BBDE-A72417AA5A53}" dt="2023-07-26T00:45:51.402" v="980" actId="20577"/>
        <pc:sldMkLst>
          <pc:docMk/>
          <pc:sldMk cId="4260241990" sldId="273"/>
        </pc:sldMkLst>
        <pc:spChg chg="mod">
          <ac:chgData name="Plinio Passos" userId="fd060cce1e06eb28" providerId="LiveId" clId="{B18B766B-D1EB-4489-BBDE-A72417AA5A53}" dt="2023-07-26T00:40:49.042" v="947"/>
          <ac:spMkLst>
            <pc:docMk/>
            <pc:sldMk cId="4260241990" sldId="273"/>
            <ac:spMk id="2" creationId="{B3970344-63C2-8505-1B42-4FFFC9F698E6}"/>
          </ac:spMkLst>
        </pc:spChg>
        <pc:spChg chg="mod">
          <ac:chgData name="Plinio Passos" userId="fd060cce1e06eb28" providerId="LiveId" clId="{B18B766B-D1EB-4489-BBDE-A72417AA5A53}" dt="2023-07-26T00:45:51.402" v="980" actId="20577"/>
          <ac:spMkLst>
            <pc:docMk/>
            <pc:sldMk cId="4260241990" sldId="273"/>
            <ac:spMk id="3" creationId="{9424634E-91AD-EA90-68DD-EE960CCA0BA4}"/>
          </ac:spMkLst>
        </pc:spChg>
        <pc:picChg chg="del">
          <ac:chgData name="Plinio Passos" userId="fd060cce1e06eb28" providerId="LiveId" clId="{B18B766B-D1EB-4489-BBDE-A72417AA5A53}" dt="2023-07-26T00:41:32.992" v="948" actId="478"/>
          <ac:picMkLst>
            <pc:docMk/>
            <pc:sldMk cId="4260241990" sldId="273"/>
            <ac:picMk id="7" creationId="{FF8038F6-8202-5AA6-167F-1FD8FA5F2C3B}"/>
          </ac:picMkLst>
        </pc:picChg>
      </pc:sldChg>
      <pc:sldChg chg="addSp delSp modSp mod">
        <pc:chgData name="Plinio Passos" userId="fd060cce1e06eb28" providerId="LiveId" clId="{B18B766B-D1EB-4489-BBDE-A72417AA5A53}" dt="2023-07-26T01:18:32.537" v="1335" actId="20577"/>
        <pc:sldMkLst>
          <pc:docMk/>
          <pc:sldMk cId="2936938844" sldId="274"/>
        </pc:sldMkLst>
        <pc:spChg chg="mod">
          <ac:chgData name="Plinio Passos" userId="fd060cce1e06eb28" providerId="LiveId" clId="{B18B766B-D1EB-4489-BBDE-A72417AA5A53}" dt="2023-07-26T01:16:13.242" v="1301"/>
          <ac:spMkLst>
            <pc:docMk/>
            <pc:sldMk cId="2936938844" sldId="274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01:18:32.537" v="1335" actId="20577"/>
          <ac:spMkLst>
            <pc:docMk/>
            <pc:sldMk cId="2936938844" sldId="274"/>
            <ac:spMk id="6" creationId="{BF6ED43D-8E51-DBC7-8B72-46186A24BC92}"/>
          </ac:spMkLst>
        </pc:spChg>
        <pc:picChg chg="add del mod">
          <ac:chgData name="Plinio Passos" userId="fd060cce1e06eb28" providerId="LiveId" clId="{B18B766B-D1EB-4489-BBDE-A72417AA5A53}" dt="2023-07-26T01:18:12.952" v="1329" actId="478"/>
          <ac:picMkLst>
            <pc:docMk/>
            <pc:sldMk cId="2936938844" sldId="274"/>
            <ac:picMk id="3" creationId="{DF8E7233-E7D8-B68D-8740-113EBD5C2852}"/>
          </ac:picMkLst>
        </pc:picChg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822989925" sldId="275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274921513" sldId="276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3549609608" sldId="277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888323080" sldId="278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565399049" sldId="279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904173728" sldId="280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317409785" sldId="281"/>
        </pc:sldMkLst>
      </pc:sldChg>
      <pc:sldChg chg="addSp delSp modSp mod">
        <pc:chgData name="Plinio Passos" userId="fd060cce1e06eb28" providerId="LiveId" clId="{B18B766B-D1EB-4489-BBDE-A72417AA5A53}" dt="2023-07-25T23:57:21.296" v="609" actId="20577"/>
        <pc:sldMkLst>
          <pc:docMk/>
          <pc:sldMk cId="3692070515" sldId="282"/>
        </pc:sldMkLst>
        <pc:spChg chg="add del">
          <ac:chgData name="Plinio Passos" userId="fd060cce1e06eb28" providerId="LiveId" clId="{B18B766B-D1EB-4489-BBDE-A72417AA5A53}" dt="2023-07-25T23:46:35.701" v="380"/>
          <ac:spMkLst>
            <pc:docMk/>
            <pc:sldMk cId="3692070515" sldId="282"/>
            <ac:spMk id="2" creationId="{E17B3423-1392-6BB5-4849-53FA6611C9AA}"/>
          </ac:spMkLst>
        </pc:spChg>
        <pc:spChg chg="mod">
          <ac:chgData name="Plinio Passos" userId="fd060cce1e06eb28" providerId="LiveId" clId="{B18B766B-D1EB-4489-BBDE-A72417AA5A53}" dt="2023-07-25T23:35:47.248" v="211" actId="14100"/>
          <ac:spMkLst>
            <pc:docMk/>
            <pc:sldMk cId="3692070515" sldId="282"/>
            <ac:spMk id="5" creationId="{986C18FB-F3B3-FC02-26E9-3CC4DEB976A7}"/>
          </ac:spMkLst>
        </pc:spChg>
        <pc:spChg chg="mod ord">
          <ac:chgData name="Plinio Passos" userId="fd060cce1e06eb28" providerId="LiveId" clId="{B18B766B-D1EB-4489-BBDE-A72417AA5A53}" dt="2023-07-25T23:57:21.296" v="609" actId="20577"/>
          <ac:spMkLst>
            <pc:docMk/>
            <pc:sldMk cId="3692070515" sldId="282"/>
            <ac:spMk id="6" creationId="{ED5F5A38-0C07-7E3F-4A2E-368A6B85C997}"/>
          </ac:spMkLst>
        </pc:spChg>
        <pc:picChg chg="add del mod">
          <ac:chgData name="Plinio Passos" userId="fd060cce1e06eb28" providerId="LiveId" clId="{B18B766B-D1EB-4489-BBDE-A72417AA5A53}" dt="2023-07-25T23:48:18.461" v="387" actId="478"/>
          <ac:picMkLst>
            <pc:docMk/>
            <pc:sldMk cId="3692070515" sldId="282"/>
            <ac:picMk id="1028" creationId="{77639E81-29DA-A13B-2911-B5528157EAE8}"/>
          </ac:picMkLst>
        </pc:picChg>
        <pc:picChg chg="add mod">
          <ac:chgData name="Plinio Passos" userId="fd060cce1e06eb28" providerId="LiveId" clId="{B18B766B-D1EB-4489-BBDE-A72417AA5A53}" dt="2023-07-25T23:48:35.969" v="392" actId="14100"/>
          <ac:picMkLst>
            <pc:docMk/>
            <pc:sldMk cId="3692070515" sldId="282"/>
            <ac:picMk id="1030" creationId="{93D766F3-DC41-B5B1-4B91-ED112C19E84F}"/>
          </ac:picMkLst>
        </pc:picChg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1467564881" sldId="283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640741412" sldId="284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3006644867" sldId="285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2057368263" sldId="286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3547132010" sldId="287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1233092092" sldId="288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1943824645" sldId="289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1146472506" sldId="290"/>
        </pc:sldMkLst>
      </pc:sldChg>
      <pc:sldChg chg="del">
        <pc:chgData name="Plinio Passos" userId="fd060cce1e06eb28" providerId="LiveId" clId="{B18B766B-D1EB-4489-BBDE-A72417AA5A53}" dt="2023-07-26T19:08:36.748" v="2580" actId="47"/>
        <pc:sldMkLst>
          <pc:docMk/>
          <pc:sldMk cId="3561107857" sldId="291"/>
        </pc:sldMkLst>
      </pc:sldChg>
      <pc:sldChg chg="addSp delSp modSp add mod">
        <pc:chgData name="Plinio Passos" userId="fd060cce1e06eb28" providerId="LiveId" clId="{B18B766B-D1EB-4489-BBDE-A72417AA5A53}" dt="2023-07-25T23:57:10.497" v="604" actId="1076"/>
        <pc:sldMkLst>
          <pc:docMk/>
          <pc:sldMk cId="1247287771" sldId="292"/>
        </pc:sldMkLst>
        <pc:spChg chg="mod">
          <ac:chgData name="Plinio Passos" userId="fd060cce1e06eb28" providerId="LiveId" clId="{B18B766B-D1EB-4489-BBDE-A72417AA5A53}" dt="2023-07-25T23:57:10.497" v="604" actId="1076"/>
          <ac:spMkLst>
            <pc:docMk/>
            <pc:sldMk cId="1247287771" sldId="292"/>
            <ac:spMk id="5" creationId="{986C18FB-F3B3-FC02-26E9-3CC4DEB976A7}"/>
          </ac:spMkLst>
        </pc:spChg>
        <pc:spChg chg="mod">
          <ac:chgData name="Plinio Passos" userId="fd060cce1e06eb28" providerId="LiveId" clId="{B18B766B-D1EB-4489-BBDE-A72417AA5A53}" dt="2023-07-25T23:57:08.227" v="603" actId="1076"/>
          <ac:spMkLst>
            <pc:docMk/>
            <pc:sldMk cId="1247287771" sldId="292"/>
            <ac:spMk id="6" creationId="{ED5F5A38-0C07-7E3F-4A2E-368A6B85C997}"/>
          </ac:spMkLst>
        </pc:spChg>
        <pc:picChg chg="add del mod">
          <ac:chgData name="Plinio Passos" userId="fd060cce1e06eb28" providerId="LiveId" clId="{B18B766B-D1EB-4489-BBDE-A72417AA5A53}" dt="2023-07-25T23:55:54.921" v="512" actId="478"/>
          <ac:picMkLst>
            <pc:docMk/>
            <pc:sldMk cId="1247287771" sldId="292"/>
            <ac:picMk id="2" creationId="{DD9FD9CD-D56D-5930-B933-8A146E3BC407}"/>
          </ac:picMkLst>
        </pc:picChg>
        <pc:picChg chg="add mod">
          <ac:chgData name="Plinio Passos" userId="fd060cce1e06eb28" providerId="LiveId" clId="{B18B766B-D1EB-4489-BBDE-A72417AA5A53}" dt="2023-07-25T23:57:03.921" v="602" actId="1076"/>
          <ac:picMkLst>
            <pc:docMk/>
            <pc:sldMk cId="1247287771" sldId="292"/>
            <ac:picMk id="2050" creationId="{7EF92916-F80A-D4CD-0918-294FC2074CDA}"/>
          </ac:picMkLst>
        </pc:picChg>
      </pc:sldChg>
      <pc:sldChg chg="delSp modSp add mod">
        <pc:chgData name="Plinio Passos" userId="fd060cce1e06eb28" providerId="LiveId" clId="{B18B766B-D1EB-4489-BBDE-A72417AA5A53}" dt="2023-07-26T00:29:11.906" v="946" actId="113"/>
        <pc:sldMkLst>
          <pc:docMk/>
          <pc:sldMk cId="2842725275" sldId="293"/>
        </pc:sldMkLst>
        <pc:spChg chg="mod">
          <ac:chgData name="Plinio Passos" userId="fd060cce1e06eb28" providerId="LiveId" clId="{B18B766B-D1EB-4489-BBDE-A72417AA5A53}" dt="2023-07-25T23:58:16.681" v="639" actId="20577"/>
          <ac:spMkLst>
            <pc:docMk/>
            <pc:sldMk cId="2842725275" sldId="293"/>
            <ac:spMk id="5" creationId="{986C18FB-F3B3-FC02-26E9-3CC4DEB976A7}"/>
          </ac:spMkLst>
        </pc:spChg>
        <pc:spChg chg="mod">
          <ac:chgData name="Plinio Passos" userId="fd060cce1e06eb28" providerId="LiveId" clId="{B18B766B-D1EB-4489-BBDE-A72417AA5A53}" dt="2023-07-26T00:29:11.906" v="946" actId="113"/>
          <ac:spMkLst>
            <pc:docMk/>
            <pc:sldMk cId="2842725275" sldId="293"/>
            <ac:spMk id="6" creationId="{ED5F5A38-0C07-7E3F-4A2E-368A6B85C997}"/>
          </ac:spMkLst>
        </pc:spChg>
        <pc:picChg chg="del">
          <ac:chgData name="Plinio Passos" userId="fd060cce1e06eb28" providerId="LiveId" clId="{B18B766B-D1EB-4489-BBDE-A72417AA5A53}" dt="2023-07-25T23:53:27.251" v="413" actId="478"/>
          <ac:picMkLst>
            <pc:docMk/>
            <pc:sldMk cId="2842725275" sldId="293"/>
            <ac:picMk id="2" creationId="{DD9FD9CD-D56D-5930-B933-8A146E3BC407}"/>
          </ac:picMkLst>
        </pc:picChg>
        <pc:picChg chg="del">
          <ac:chgData name="Plinio Passos" userId="fd060cce1e06eb28" providerId="LiveId" clId="{B18B766B-D1EB-4489-BBDE-A72417AA5A53}" dt="2023-07-25T23:53:29.391" v="414" actId="478"/>
          <ac:picMkLst>
            <pc:docMk/>
            <pc:sldMk cId="2842725275" sldId="293"/>
            <ac:picMk id="2050" creationId="{7EF92916-F80A-D4CD-0918-294FC2074CDA}"/>
          </ac:picMkLst>
        </pc:picChg>
      </pc:sldChg>
      <pc:sldChg chg="add del">
        <pc:chgData name="Plinio Passos" userId="fd060cce1e06eb28" providerId="LiveId" clId="{B18B766B-D1EB-4489-BBDE-A72417AA5A53}" dt="2023-07-26T00:03:03.021" v="693" actId="47"/>
        <pc:sldMkLst>
          <pc:docMk/>
          <pc:sldMk cId="3465657649" sldId="294"/>
        </pc:sldMkLst>
      </pc:sldChg>
      <pc:sldChg chg="modSp add mod">
        <pc:chgData name="Plinio Passos" userId="fd060cce1e06eb28" providerId="LiveId" clId="{B18B766B-D1EB-4489-BBDE-A72417AA5A53}" dt="2023-07-26T00:16:15.026" v="817" actId="1076"/>
        <pc:sldMkLst>
          <pc:docMk/>
          <pc:sldMk cId="4010962874" sldId="294"/>
        </pc:sldMkLst>
        <pc:spChg chg="mod">
          <ac:chgData name="Plinio Passos" userId="fd060cce1e06eb28" providerId="LiveId" clId="{B18B766B-D1EB-4489-BBDE-A72417AA5A53}" dt="2023-07-26T00:16:15.026" v="817" actId="1076"/>
          <ac:spMkLst>
            <pc:docMk/>
            <pc:sldMk cId="4010962874" sldId="294"/>
            <ac:spMk id="6" creationId="{ED5F5A38-0C07-7E3F-4A2E-368A6B85C997}"/>
          </ac:spMkLst>
        </pc:spChg>
      </pc:sldChg>
      <pc:sldChg chg="addSp delSp modSp add mod">
        <pc:chgData name="Plinio Passos" userId="fd060cce1e06eb28" providerId="LiveId" clId="{B18B766B-D1EB-4489-BBDE-A72417AA5A53}" dt="2023-07-26T00:27:31.785" v="928" actId="20577"/>
        <pc:sldMkLst>
          <pc:docMk/>
          <pc:sldMk cId="903032231" sldId="295"/>
        </pc:sldMkLst>
        <pc:spChg chg="mod">
          <ac:chgData name="Plinio Passos" userId="fd060cce1e06eb28" providerId="LiveId" clId="{B18B766B-D1EB-4489-BBDE-A72417AA5A53}" dt="2023-07-26T00:21:36.961" v="859" actId="1076"/>
          <ac:spMkLst>
            <pc:docMk/>
            <pc:sldMk cId="903032231" sldId="295"/>
            <ac:spMk id="5" creationId="{986C18FB-F3B3-FC02-26E9-3CC4DEB976A7}"/>
          </ac:spMkLst>
        </pc:spChg>
        <pc:spChg chg="mod">
          <ac:chgData name="Plinio Passos" userId="fd060cce1e06eb28" providerId="LiveId" clId="{B18B766B-D1EB-4489-BBDE-A72417AA5A53}" dt="2023-07-26T00:27:31.785" v="928" actId="20577"/>
          <ac:spMkLst>
            <pc:docMk/>
            <pc:sldMk cId="903032231" sldId="295"/>
            <ac:spMk id="6" creationId="{ED5F5A38-0C07-7E3F-4A2E-368A6B85C997}"/>
          </ac:spMkLst>
        </pc:spChg>
        <pc:picChg chg="add mod">
          <ac:chgData name="Plinio Passos" userId="fd060cce1e06eb28" providerId="LiveId" clId="{B18B766B-D1EB-4489-BBDE-A72417AA5A53}" dt="2023-07-26T00:21:40.174" v="860" actId="1076"/>
          <ac:picMkLst>
            <pc:docMk/>
            <pc:sldMk cId="903032231" sldId="295"/>
            <ac:picMk id="3" creationId="{AB09F5F0-9BFD-12D2-0047-C718E32CD362}"/>
          </ac:picMkLst>
        </pc:picChg>
        <pc:picChg chg="del">
          <ac:chgData name="Plinio Passos" userId="fd060cce1e06eb28" providerId="LiveId" clId="{B18B766B-D1EB-4489-BBDE-A72417AA5A53}" dt="2023-07-26T00:19:27.007" v="836" actId="478"/>
          <ac:picMkLst>
            <pc:docMk/>
            <pc:sldMk cId="903032231" sldId="295"/>
            <ac:picMk id="1030" creationId="{93D766F3-DC41-B5B1-4B91-ED112C19E84F}"/>
          </ac:picMkLst>
        </pc:picChg>
      </pc:sldChg>
      <pc:sldChg chg="modSp add mod">
        <pc:chgData name="Plinio Passos" userId="fd060cce1e06eb28" providerId="LiveId" clId="{B18B766B-D1EB-4489-BBDE-A72417AA5A53}" dt="2023-07-26T00:27:43.912" v="932" actId="113"/>
        <pc:sldMkLst>
          <pc:docMk/>
          <pc:sldMk cId="396299756" sldId="296"/>
        </pc:sldMkLst>
        <pc:spChg chg="mod">
          <ac:chgData name="Plinio Passos" userId="fd060cce1e06eb28" providerId="LiveId" clId="{B18B766B-D1EB-4489-BBDE-A72417AA5A53}" dt="2023-07-26T00:27:43.912" v="932" actId="113"/>
          <ac:spMkLst>
            <pc:docMk/>
            <pc:sldMk cId="396299756" sldId="296"/>
            <ac:spMk id="6" creationId="{ED5F5A38-0C07-7E3F-4A2E-368A6B85C997}"/>
          </ac:spMkLst>
        </pc:spChg>
      </pc:sldChg>
      <pc:sldChg chg="modSp add del mod">
        <pc:chgData name="Plinio Passos" userId="fd060cce1e06eb28" providerId="LiveId" clId="{B18B766B-D1EB-4489-BBDE-A72417AA5A53}" dt="2023-07-26T00:28:36.111" v="945" actId="47"/>
        <pc:sldMkLst>
          <pc:docMk/>
          <pc:sldMk cId="3863005399" sldId="297"/>
        </pc:sldMkLst>
        <pc:spChg chg="mod">
          <ac:chgData name="Plinio Passos" userId="fd060cce1e06eb28" providerId="LiveId" clId="{B18B766B-D1EB-4489-BBDE-A72417AA5A53}" dt="2023-07-26T00:25:47.491" v="913" actId="1076"/>
          <ac:spMkLst>
            <pc:docMk/>
            <pc:sldMk cId="3863005399" sldId="297"/>
            <ac:spMk id="5" creationId="{986C18FB-F3B3-FC02-26E9-3CC4DEB976A7}"/>
          </ac:spMkLst>
        </pc:spChg>
        <pc:spChg chg="mod">
          <ac:chgData name="Plinio Passos" userId="fd060cce1e06eb28" providerId="LiveId" clId="{B18B766B-D1EB-4489-BBDE-A72417AA5A53}" dt="2023-07-26T00:27:16.482" v="927" actId="11"/>
          <ac:spMkLst>
            <pc:docMk/>
            <pc:sldMk cId="3863005399" sldId="297"/>
            <ac:spMk id="6" creationId="{ED5F5A38-0C07-7E3F-4A2E-368A6B85C997}"/>
          </ac:spMkLst>
        </pc:spChg>
        <pc:picChg chg="mod">
          <ac:chgData name="Plinio Passos" userId="fd060cce1e06eb28" providerId="LiveId" clId="{B18B766B-D1EB-4489-BBDE-A72417AA5A53}" dt="2023-07-26T00:26:33.787" v="925" actId="1076"/>
          <ac:picMkLst>
            <pc:docMk/>
            <pc:sldMk cId="3863005399" sldId="297"/>
            <ac:picMk id="3" creationId="{AB09F5F0-9BFD-12D2-0047-C718E32CD362}"/>
          </ac:picMkLst>
        </pc:picChg>
      </pc:sldChg>
      <pc:sldChg chg="modSp add mod">
        <pc:chgData name="Plinio Passos" userId="fd060cce1e06eb28" providerId="LiveId" clId="{B18B766B-D1EB-4489-BBDE-A72417AA5A53}" dt="2023-07-26T00:28:33.532" v="944" actId="20577"/>
        <pc:sldMkLst>
          <pc:docMk/>
          <pc:sldMk cId="1877686813" sldId="298"/>
        </pc:sldMkLst>
        <pc:spChg chg="mod">
          <ac:chgData name="Plinio Passos" userId="fd060cce1e06eb28" providerId="LiveId" clId="{B18B766B-D1EB-4489-BBDE-A72417AA5A53}" dt="2023-07-26T00:28:33.532" v="944" actId="20577"/>
          <ac:spMkLst>
            <pc:docMk/>
            <pc:sldMk cId="1877686813" sldId="298"/>
            <ac:spMk id="6" creationId="{ED5F5A38-0C07-7E3F-4A2E-368A6B85C997}"/>
          </ac:spMkLst>
        </pc:spChg>
      </pc:sldChg>
      <pc:sldChg chg="addSp modSp add mod">
        <pc:chgData name="Plinio Passos" userId="fd060cce1e06eb28" providerId="LiveId" clId="{B18B766B-D1EB-4489-BBDE-A72417AA5A53}" dt="2023-07-26T00:51:39.118" v="1054" actId="1076"/>
        <pc:sldMkLst>
          <pc:docMk/>
          <pc:sldMk cId="2188475424" sldId="299"/>
        </pc:sldMkLst>
        <pc:spChg chg="mod">
          <ac:chgData name="Plinio Passos" userId="fd060cce1e06eb28" providerId="LiveId" clId="{B18B766B-D1EB-4489-BBDE-A72417AA5A53}" dt="2023-07-26T00:47:33.882" v="1011" actId="20577"/>
          <ac:spMkLst>
            <pc:docMk/>
            <pc:sldMk cId="2188475424" sldId="299"/>
            <ac:spMk id="2" creationId="{B3970344-63C2-8505-1B42-4FFFC9F698E6}"/>
          </ac:spMkLst>
        </pc:spChg>
        <pc:spChg chg="mod">
          <ac:chgData name="Plinio Passos" userId="fd060cce1e06eb28" providerId="LiveId" clId="{B18B766B-D1EB-4489-BBDE-A72417AA5A53}" dt="2023-07-26T00:51:30.192" v="1053" actId="6549"/>
          <ac:spMkLst>
            <pc:docMk/>
            <pc:sldMk cId="2188475424" sldId="299"/>
            <ac:spMk id="3" creationId="{9424634E-91AD-EA90-68DD-EE960CCA0BA4}"/>
          </ac:spMkLst>
        </pc:spChg>
        <pc:picChg chg="add mod">
          <ac:chgData name="Plinio Passos" userId="fd060cce1e06eb28" providerId="LiveId" clId="{B18B766B-D1EB-4489-BBDE-A72417AA5A53}" dt="2023-07-26T00:51:39.118" v="1054" actId="1076"/>
          <ac:picMkLst>
            <pc:docMk/>
            <pc:sldMk cId="2188475424" sldId="299"/>
            <ac:picMk id="6" creationId="{87CCD292-E8AF-DC8C-C518-6E2FD58397E9}"/>
          </ac:picMkLst>
        </pc:picChg>
      </pc:sldChg>
      <pc:sldChg chg="addSp delSp modSp add mod">
        <pc:chgData name="Plinio Passos" userId="fd060cce1e06eb28" providerId="LiveId" clId="{B18B766B-D1EB-4489-BBDE-A72417AA5A53}" dt="2023-07-26T00:54:10.631" v="1083" actId="1076"/>
        <pc:sldMkLst>
          <pc:docMk/>
          <pc:sldMk cId="2123043105" sldId="300"/>
        </pc:sldMkLst>
        <pc:spChg chg="mod">
          <ac:chgData name="Plinio Passos" userId="fd060cce1e06eb28" providerId="LiveId" clId="{B18B766B-D1EB-4489-BBDE-A72417AA5A53}" dt="2023-07-26T00:51:56.395" v="1056"/>
          <ac:spMkLst>
            <pc:docMk/>
            <pc:sldMk cId="2123043105" sldId="300"/>
            <ac:spMk id="2" creationId="{B3970344-63C2-8505-1B42-4FFFC9F698E6}"/>
          </ac:spMkLst>
        </pc:spChg>
        <pc:spChg chg="mod">
          <ac:chgData name="Plinio Passos" userId="fd060cce1e06eb28" providerId="LiveId" clId="{B18B766B-D1EB-4489-BBDE-A72417AA5A53}" dt="2023-07-26T00:53:40.027" v="1078" actId="115"/>
          <ac:spMkLst>
            <pc:docMk/>
            <pc:sldMk cId="2123043105" sldId="300"/>
            <ac:spMk id="3" creationId="{9424634E-91AD-EA90-68DD-EE960CCA0BA4}"/>
          </ac:spMkLst>
        </pc:spChg>
        <pc:picChg chg="del">
          <ac:chgData name="Plinio Passos" userId="fd060cce1e06eb28" providerId="LiveId" clId="{B18B766B-D1EB-4489-BBDE-A72417AA5A53}" dt="2023-07-26T00:54:00.448" v="1079" actId="478"/>
          <ac:picMkLst>
            <pc:docMk/>
            <pc:sldMk cId="2123043105" sldId="300"/>
            <ac:picMk id="6" creationId="{87CCD292-E8AF-DC8C-C518-6E2FD58397E9}"/>
          </ac:picMkLst>
        </pc:picChg>
        <pc:picChg chg="add mod">
          <ac:chgData name="Plinio Passos" userId="fd060cce1e06eb28" providerId="LiveId" clId="{B18B766B-D1EB-4489-BBDE-A72417AA5A53}" dt="2023-07-26T00:54:10.631" v="1083" actId="1076"/>
          <ac:picMkLst>
            <pc:docMk/>
            <pc:sldMk cId="2123043105" sldId="300"/>
            <ac:picMk id="7" creationId="{9409AD23-9F09-6E02-38DA-E84207425069}"/>
          </ac:picMkLst>
        </pc:picChg>
      </pc:sldChg>
      <pc:sldChg chg="addSp delSp modSp add mod">
        <pc:chgData name="Plinio Passos" userId="fd060cce1e06eb28" providerId="LiveId" clId="{B18B766B-D1EB-4489-BBDE-A72417AA5A53}" dt="2023-07-26T00:58:09.979" v="1156" actId="14100"/>
        <pc:sldMkLst>
          <pc:docMk/>
          <pc:sldMk cId="2136980783" sldId="301"/>
        </pc:sldMkLst>
        <pc:spChg chg="mod">
          <ac:chgData name="Plinio Passos" userId="fd060cce1e06eb28" providerId="LiveId" clId="{B18B766B-D1EB-4489-BBDE-A72417AA5A53}" dt="2023-07-26T00:54:59.208" v="1085"/>
          <ac:spMkLst>
            <pc:docMk/>
            <pc:sldMk cId="2136980783" sldId="301"/>
            <ac:spMk id="2" creationId="{B3970344-63C2-8505-1B42-4FFFC9F698E6}"/>
          </ac:spMkLst>
        </pc:spChg>
        <pc:spChg chg="mod">
          <ac:chgData name="Plinio Passos" userId="fd060cce1e06eb28" providerId="LiveId" clId="{B18B766B-D1EB-4489-BBDE-A72417AA5A53}" dt="2023-07-26T00:57:18.002" v="1152" actId="20577"/>
          <ac:spMkLst>
            <pc:docMk/>
            <pc:sldMk cId="2136980783" sldId="301"/>
            <ac:spMk id="3" creationId="{9424634E-91AD-EA90-68DD-EE960CCA0BA4}"/>
          </ac:spMkLst>
        </pc:spChg>
        <pc:picChg chg="add mod">
          <ac:chgData name="Plinio Passos" userId="fd060cce1e06eb28" providerId="LiveId" clId="{B18B766B-D1EB-4489-BBDE-A72417AA5A53}" dt="2023-07-26T00:58:09.979" v="1156" actId="14100"/>
          <ac:picMkLst>
            <pc:docMk/>
            <pc:sldMk cId="2136980783" sldId="301"/>
            <ac:picMk id="6" creationId="{0598E98A-1334-B0EB-1FFD-3FD61BE8B3F1}"/>
          </ac:picMkLst>
        </pc:picChg>
        <pc:picChg chg="del">
          <ac:chgData name="Plinio Passos" userId="fd060cce1e06eb28" providerId="LiveId" clId="{B18B766B-D1EB-4489-BBDE-A72417AA5A53}" dt="2023-07-26T00:58:03.006" v="1153" actId="478"/>
          <ac:picMkLst>
            <pc:docMk/>
            <pc:sldMk cId="2136980783" sldId="301"/>
            <ac:picMk id="7" creationId="{9409AD23-9F09-6E02-38DA-E84207425069}"/>
          </ac:picMkLst>
        </pc:picChg>
      </pc:sldChg>
      <pc:sldChg chg="addSp delSp modSp add mod">
        <pc:chgData name="Plinio Passos" userId="fd060cce1e06eb28" providerId="LiveId" clId="{B18B766B-D1EB-4489-BBDE-A72417AA5A53}" dt="2023-07-26T01:11:27.432" v="1300"/>
        <pc:sldMkLst>
          <pc:docMk/>
          <pc:sldMk cId="2438931795" sldId="302"/>
        </pc:sldMkLst>
        <pc:spChg chg="mod">
          <ac:chgData name="Plinio Passos" userId="fd060cce1e06eb28" providerId="LiveId" clId="{B18B766B-D1EB-4489-BBDE-A72417AA5A53}" dt="2023-07-26T01:11:02.559" v="1299" actId="1076"/>
          <ac:spMkLst>
            <pc:docMk/>
            <pc:sldMk cId="2438931795" sldId="302"/>
            <ac:spMk id="3" creationId="{9424634E-91AD-EA90-68DD-EE960CCA0BA4}"/>
          </ac:spMkLst>
        </pc:spChg>
        <pc:picChg chg="add del mod">
          <ac:chgData name="Plinio Passos" userId="fd060cce1e06eb28" providerId="LiveId" clId="{B18B766B-D1EB-4489-BBDE-A72417AA5A53}" dt="2023-07-26T01:10:36.842" v="1294" actId="478"/>
          <ac:picMkLst>
            <pc:docMk/>
            <pc:sldMk cId="2438931795" sldId="302"/>
            <ac:picMk id="6" creationId="{0598E98A-1334-B0EB-1FFD-3FD61BE8B3F1}"/>
          </ac:picMkLst>
        </pc:picChg>
        <pc:picChg chg="add del">
          <ac:chgData name="Plinio Passos" userId="fd060cce1e06eb28" providerId="LiveId" clId="{B18B766B-D1EB-4489-BBDE-A72417AA5A53}" dt="2023-07-26T01:06:52.502" v="1260" actId="22"/>
          <ac:picMkLst>
            <pc:docMk/>
            <pc:sldMk cId="2438931795" sldId="302"/>
            <ac:picMk id="7" creationId="{1D46199F-E7BE-83D8-9A1E-A7EC3322876D}"/>
          </ac:picMkLst>
        </pc:picChg>
        <pc:picChg chg="add del">
          <ac:chgData name="Plinio Passos" userId="fd060cce1e06eb28" providerId="LiveId" clId="{B18B766B-D1EB-4489-BBDE-A72417AA5A53}" dt="2023-07-26T01:07:00.352" v="1263" actId="22"/>
          <ac:picMkLst>
            <pc:docMk/>
            <pc:sldMk cId="2438931795" sldId="302"/>
            <ac:picMk id="9" creationId="{CB3E07D6-256F-586A-E75D-C9791AE3FA86}"/>
          </ac:picMkLst>
        </pc:picChg>
        <pc:picChg chg="add del">
          <ac:chgData name="Plinio Passos" userId="fd060cce1e06eb28" providerId="LiveId" clId="{B18B766B-D1EB-4489-BBDE-A72417AA5A53}" dt="2023-07-26T01:07:14.494" v="1267" actId="22"/>
          <ac:picMkLst>
            <pc:docMk/>
            <pc:sldMk cId="2438931795" sldId="302"/>
            <ac:picMk id="11" creationId="{854109DA-4F31-12D0-3130-077AC605CA1C}"/>
          </ac:picMkLst>
        </pc:picChg>
        <pc:picChg chg="add del mod">
          <ac:chgData name="Plinio Passos" userId="fd060cce1e06eb28" providerId="LiveId" clId="{B18B766B-D1EB-4489-BBDE-A72417AA5A53}" dt="2023-07-26T01:10:32.102" v="1289" actId="22"/>
          <ac:picMkLst>
            <pc:docMk/>
            <pc:sldMk cId="2438931795" sldId="302"/>
            <ac:picMk id="13" creationId="{C1AA7DBB-02DA-4DE0-BAA1-B1151AD77DAE}"/>
          </ac:picMkLst>
        </pc:picChg>
        <pc:picChg chg="add del mod">
          <ac:chgData name="Plinio Passos" userId="fd060cce1e06eb28" providerId="LiveId" clId="{B18B766B-D1EB-4489-BBDE-A72417AA5A53}" dt="2023-07-26T01:10:29.572" v="1283" actId="22"/>
          <ac:picMkLst>
            <pc:docMk/>
            <pc:sldMk cId="2438931795" sldId="302"/>
            <ac:picMk id="15" creationId="{24F5964D-38DB-4A1E-BEC8-9E1D7A74F026}"/>
          </ac:picMkLst>
        </pc:picChg>
        <pc:picChg chg="add mod">
          <ac:chgData name="Plinio Passos" userId="fd060cce1e06eb28" providerId="LiveId" clId="{B18B766B-D1EB-4489-BBDE-A72417AA5A53}" dt="2023-07-26T01:11:27.432" v="1300"/>
          <ac:picMkLst>
            <pc:docMk/>
            <pc:sldMk cId="2438931795" sldId="302"/>
            <ac:picMk id="16" creationId="{9AA4F649-5878-CA8C-CA10-343003F1D663}"/>
          </ac:picMkLst>
        </pc:picChg>
      </pc:sldChg>
      <pc:sldChg chg="addSp delSp modSp add mod">
        <pc:chgData name="Plinio Passos" userId="fd060cce1e06eb28" providerId="LiveId" clId="{B18B766B-D1EB-4489-BBDE-A72417AA5A53}" dt="2023-07-26T01:22:00.852" v="1385" actId="20577"/>
        <pc:sldMkLst>
          <pc:docMk/>
          <pc:sldMk cId="4156678748" sldId="303"/>
        </pc:sldMkLst>
        <pc:spChg chg="mod">
          <ac:chgData name="Plinio Passos" userId="fd060cce1e06eb28" providerId="LiveId" clId="{B18B766B-D1EB-4489-BBDE-A72417AA5A53}" dt="2023-07-26T01:19:28.121" v="1368" actId="14100"/>
          <ac:spMkLst>
            <pc:docMk/>
            <pc:sldMk cId="4156678748" sldId="303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01:22:00.852" v="1385" actId="20577"/>
          <ac:spMkLst>
            <pc:docMk/>
            <pc:sldMk cId="4156678748" sldId="303"/>
            <ac:spMk id="6" creationId="{BF6ED43D-8E51-DBC7-8B72-46186A24BC92}"/>
          </ac:spMkLst>
        </pc:spChg>
        <pc:picChg chg="add del mod">
          <ac:chgData name="Plinio Passos" userId="fd060cce1e06eb28" providerId="LiveId" clId="{B18B766B-D1EB-4489-BBDE-A72417AA5A53}" dt="2023-07-26T01:19:31.192" v="1369" actId="478"/>
          <ac:picMkLst>
            <pc:docMk/>
            <pc:sldMk cId="4156678748" sldId="303"/>
            <ac:picMk id="3" creationId="{276B0ED4-0402-0A1A-A34D-110B054BDF7D}"/>
          </ac:picMkLst>
        </pc:picChg>
        <pc:picChg chg="add mod">
          <ac:chgData name="Plinio Passos" userId="fd060cce1e06eb28" providerId="LiveId" clId="{B18B766B-D1EB-4489-BBDE-A72417AA5A53}" dt="2023-07-26T01:21:58.573" v="1384" actId="1076"/>
          <ac:picMkLst>
            <pc:docMk/>
            <pc:sldMk cId="4156678748" sldId="303"/>
            <ac:picMk id="8" creationId="{F4F39F34-5E6C-8665-65F0-73A8B46F9484}"/>
          </ac:picMkLst>
        </pc:picChg>
      </pc:sldChg>
      <pc:sldChg chg="addSp delSp modSp add mod">
        <pc:chgData name="Plinio Passos" userId="fd060cce1e06eb28" providerId="LiveId" clId="{B18B766B-D1EB-4489-BBDE-A72417AA5A53}" dt="2023-07-26T01:24:39.773" v="1441" actId="1076"/>
        <pc:sldMkLst>
          <pc:docMk/>
          <pc:sldMk cId="3350733539" sldId="304"/>
        </pc:sldMkLst>
        <pc:spChg chg="mod">
          <ac:chgData name="Plinio Passos" userId="fd060cce1e06eb28" providerId="LiveId" clId="{B18B766B-D1EB-4489-BBDE-A72417AA5A53}" dt="2023-07-26T01:22:16.211" v="1387"/>
          <ac:spMkLst>
            <pc:docMk/>
            <pc:sldMk cId="3350733539" sldId="304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01:24:39.773" v="1441" actId="1076"/>
          <ac:spMkLst>
            <pc:docMk/>
            <pc:sldMk cId="3350733539" sldId="304"/>
            <ac:spMk id="6" creationId="{BF6ED43D-8E51-DBC7-8B72-46186A24BC92}"/>
          </ac:spMkLst>
        </pc:spChg>
        <pc:picChg chg="add mod">
          <ac:chgData name="Plinio Passos" userId="fd060cce1e06eb28" providerId="LiveId" clId="{B18B766B-D1EB-4489-BBDE-A72417AA5A53}" dt="2023-07-26T01:24:34.875" v="1439" actId="1076"/>
          <ac:picMkLst>
            <pc:docMk/>
            <pc:sldMk cId="3350733539" sldId="304"/>
            <ac:picMk id="3" creationId="{43761A48-1684-3E01-23FC-BA2672096B6C}"/>
          </ac:picMkLst>
        </pc:picChg>
        <pc:picChg chg="del mod">
          <ac:chgData name="Plinio Passos" userId="fd060cce1e06eb28" providerId="LiveId" clId="{B18B766B-D1EB-4489-BBDE-A72417AA5A53}" dt="2023-07-26T01:24:13.102" v="1434" actId="478"/>
          <ac:picMkLst>
            <pc:docMk/>
            <pc:sldMk cId="3350733539" sldId="304"/>
            <ac:picMk id="8" creationId="{F4F39F34-5E6C-8665-65F0-73A8B46F9484}"/>
          </ac:picMkLst>
        </pc:picChg>
      </pc:sldChg>
      <pc:sldChg chg="addSp modSp add mod ord">
        <pc:chgData name="Plinio Passos" userId="fd060cce1e06eb28" providerId="LiveId" clId="{B18B766B-D1EB-4489-BBDE-A72417AA5A53}" dt="2023-07-26T18:22:40.846" v="1858" actId="1076"/>
        <pc:sldMkLst>
          <pc:docMk/>
          <pc:sldMk cId="1139460278" sldId="305"/>
        </pc:sldMkLst>
        <pc:spChg chg="mod">
          <ac:chgData name="Plinio Passos" userId="fd060cce1e06eb28" providerId="LiveId" clId="{B18B766B-D1EB-4489-BBDE-A72417AA5A53}" dt="2023-07-26T18:05:50.077" v="1516" actId="20577"/>
          <ac:spMkLst>
            <pc:docMk/>
            <pc:sldMk cId="1139460278" sldId="305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22:38.323" v="1857" actId="1076"/>
          <ac:spMkLst>
            <pc:docMk/>
            <pc:sldMk cId="1139460278" sldId="305"/>
            <ac:spMk id="6" creationId="{BF6ED43D-8E51-DBC7-8B72-46186A24BC92}"/>
          </ac:spMkLst>
        </pc:spChg>
        <pc:picChg chg="add mod">
          <ac:chgData name="Plinio Passos" userId="fd060cce1e06eb28" providerId="LiveId" clId="{B18B766B-D1EB-4489-BBDE-A72417AA5A53}" dt="2023-07-26T18:22:40.846" v="1858" actId="1076"/>
          <ac:picMkLst>
            <pc:docMk/>
            <pc:sldMk cId="1139460278" sldId="305"/>
            <ac:picMk id="3" creationId="{B88B4391-8CEB-7B51-ABEC-CB97A4537FC4}"/>
          </ac:picMkLst>
        </pc:picChg>
      </pc:sldChg>
      <pc:sldChg chg="addSp modSp add mod ord">
        <pc:chgData name="Plinio Passos" userId="fd060cce1e06eb28" providerId="LiveId" clId="{B18B766B-D1EB-4489-BBDE-A72417AA5A53}" dt="2023-07-26T18:05:26.357" v="1506"/>
        <pc:sldMkLst>
          <pc:docMk/>
          <pc:sldMk cId="908072088" sldId="306"/>
        </pc:sldMkLst>
        <pc:picChg chg="add mod">
          <ac:chgData name="Plinio Passos" userId="fd060cce1e06eb28" providerId="LiveId" clId="{B18B766B-D1EB-4489-BBDE-A72417AA5A53}" dt="2023-07-26T18:05:12.270" v="1504" actId="1076"/>
          <ac:picMkLst>
            <pc:docMk/>
            <pc:sldMk cId="908072088" sldId="306"/>
            <ac:picMk id="3" creationId="{6F97A752-7AA6-F8C9-66AC-DD1AA2C7C340}"/>
          </ac:picMkLst>
        </pc:picChg>
      </pc:sldChg>
      <pc:sldChg chg="add del">
        <pc:chgData name="Plinio Passos" userId="fd060cce1e06eb28" providerId="LiveId" clId="{B18B766B-D1EB-4489-BBDE-A72417AA5A53}" dt="2023-07-26T18:04:55.014" v="1501" actId="2890"/>
        <pc:sldMkLst>
          <pc:docMk/>
          <pc:sldMk cId="3667437326" sldId="306"/>
        </pc:sldMkLst>
      </pc:sldChg>
      <pc:sldChg chg="addSp modSp add mod">
        <pc:chgData name="Plinio Passos" userId="fd060cce1e06eb28" providerId="LiveId" clId="{B18B766B-D1EB-4489-BBDE-A72417AA5A53}" dt="2023-07-26T18:10:53.442" v="1572" actId="1076"/>
        <pc:sldMkLst>
          <pc:docMk/>
          <pc:sldMk cId="1173888629" sldId="307"/>
        </pc:sldMkLst>
        <pc:spChg chg="mod">
          <ac:chgData name="Plinio Passos" userId="fd060cce1e06eb28" providerId="LiveId" clId="{B18B766B-D1EB-4489-BBDE-A72417AA5A53}" dt="2023-07-26T18:09:43.923" v="1562" actId="5793"/>
          <ac:spMkLst>
            <pc:docMk/>
            <pc:sldMk cId="1173888629" sldId="307"/>
            <ac:spMk id="6" creationId="{BF6ED43D-8E51-DBC7-8B72-46186A24BC92}"/>
          </ac:spMkLst>
        </pc:spChg>
        <pc:picChg chg="mod">
          <ac:chgData name="Plinio Passos" userId="fd060cce1e06eb28" providerId="LiveId" clId="{B18B766B-D1EB-4489-BBDE-A72417AA5A53}" dt="2023-07-26T18:10:53.442" v="1572" actId="1076"/>
          <ac:picMkLst>
            <pc:docMk/>
            <pc:sldMk cId="1173888629" sldId="307"/>
            <ac:picMk id="3" creationId="{B88B4391-8CEB-7B51-ABEC-CB97A4537FC4}"/>
          </ac:picMkLst>
        </pc:picChg>
        <pc:picChg chg="add mod">
          <ac:chgData name="Plinio Passos" userId="fd060cce1e06eb28" providerId="LiveId" clId="{B18B766B-D1EB-4489-BBDE-A72417AA5A53}" dt="2023-07-26T18:10:51.885" v="1571" actId="14100"/>
          <ac:picMkLst>
            <pc:docMk/>
            <pc:sldMk cId="1173888629" sldId="307"/>
            <ac:picMk id="7" creationId="{FC70CA16-E14D-6766-3164-9AE77CB2C3B2}"/>
          </ac:picMkLst>
        </pc:picChg>
      </pc:sldChg>
      <pc:sldChg chg="delSp modSp add mod ord">
        <pc:chgData name="Plinio Passos" userId="fd060cce1e06eb28" providerId="LiveId" clId="{B18B766B-D1EB-4489-BBDE-A72417AA5A53}" dt="2023-07-26T18:19:39.193" v="1817" actId="20577"/>
        <pc:sldMkLst>
          <pc:docMk/>
          <pc:sldMk cId="2187133999" sldId="308"/>
        </pc:sldMkLst>
        <pc:spChg chg="mod">
          <ac:chgData name="Plinio Passos" userId="fd060cce1e06eb28" providerId="LiveId" clId="{B18B766B-D1EB-4489-BBDE-A72417AA5A53}" dt="2023-07-26T18:19:39.193" v="1817" actId="20577"/>
          <ac:spMkLst>
            <pc:docMk/>
            <pc:sldMk cId="2187133999" sldId="308"/>
            <ac:spMk id="6" creationId="{BF6ED43D-8E51-DBC7-8B72-46186A24BC92}"/>
          </ac:spMkLst>
        </pc:spChg>
        <pc:picChg chg="del">
          <ac:chgData name="Plinio Passos" userId="fd060cce1e06eb28" providerId="LiveId" clId="{B18B766B-D1EB-4489-BBDE-A72417AA5A53}" dt="2023-07-26T18:17:56.153" v="1763" actId="478"/>
          <ac:picMkLst>
            <pc:docMk/>
            <pc:sldMk cId="2187133999" sldId="308"/>
            <ac:picMk id="3" creationId="{B88B4391-8CEB-7B51-ABEC-CB97A4537FC4}"/>
          </ac:picMkLst>
        </pc:picChg>
      </pc:sldChg>
      <pc:sldChg chg="modSp add mod">
        <pc:chgData name="Plinio Passos" userId="fd060cce1e06eb28" providerId="LiveId" clId="{B18B766B-D1EB-4489-BBDE-A72417AA5A53}" dt="2023-07-26T18:29:55.283" v="2029" actId="113"/>
        <pc:sldMkLst>
          <pc:docMk/>
          <pc:sldMk cId="1688497274" sldId="309"/>
        </pc:sldMkLst>
        <pc:spChg chg="mod">
          <ac:chgData name="Plinio Passos" userId="fd060cce1e06eb28" providerId="LiveId" clId="{B18B766B-D1EB-4489-BBDE-A72417AA5A53}" dt="2023-07-26T18:20:11.349" v="1825" actId="20577"/>
          <ac:spMkLst>
            <pc:docMk/>
            <pc:sldMk cId="1688497274" sldId="309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29:55.283" v="2029" actId="113"/>
          <ac:spMkLst>
            <pc:docMk/>
            <pc:sldMk cId="1688497274" sldId="309"/>
            <ac:spMk id="6" creationId="{BF6ED43D-8E51-DBC7-8B72-46186A24BC92}"/>
          </ac:spMkLst>
        </pc:spChg>
      </pc:sldChg>
      <pc:sldChg chg="addSp modSp add mod">
        <pc:chgData name="Plinio Passos" userId="fd060cce1e06eb28" providerId="LiveId" clId="{B18B766B-D1EB-4489-BBDE-A72417AA5A53}" dt="2023-07-26T18:30:45.204" v="2060" actId="20577"/>
        <pc:sldMkLst>
          <pc:docMk/>
          <pc:sldMk cId="555496454" sldId="310"/>
        </pc:sldMkLst>
        <pc:spChg chg="mod">
          <ac:chgData name="Plinio Passos" userId="fd060cce1e06eb28" providerId="LiveId" clId="{B18B766B-D1EB-4489-BBDE-A72417AA5A53}" dt="2023-07-26T18:30:45.204" v="2060" actId="20577"/>
          <ac:spMkLst>
            <pc:docMk/>
            <pc:sldMk cId="555496454" sldId="310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30:00.524" v="2030" actId="6549"/>
          <ac:spMkLst>
            <pc:docMk/>
            <pc:sldMk cId="555496454" sldId="310"/>
            <ac:spMk id="6" creationId="{BF6ED43D-8E51-DBC7-8B72-46186A24BC92}"/>
          </ac:spMkLst>
        </pc:spChg>
        <pc:picChg chg="add mod">
          <ac:chgData name="Plinio Passos" userId="fd060cce1e06eb28" providerId="LiveId" clId="{B18B766B-D1EB-4489-BBDE-A72417AA5A53}" dt="2023-07-26T18:30:09.906" v="2034" actId="1076"/>
          <ac:picMkLst>
            <pc:docMk/>
            <pc:sldMk cId="555496454" sldId="310"/>
            <ac:picMk id="3" creationId="{612132FA-E1DB-F80C-57AC-1A6D74827675}"/>
          </ac:picMkLst>
        </pc:picChg>
      </pc:sldChg>
      <pc:sldChg chg="addSp modSp add mod ord">
        <pc:chgData name="Plinio Passos" userId="fd060cce1e06eb28" providerId="LiveId" clId="{B18B766B-D1EB-4489-BBDE-A72417AA5A53}" dt="2023-07-26T18:38:13.915" v="2125" actId="20577"/>
        <pc:sldMkLst>
          <pc:docMk/>
          <pc:sldMk cId="861029912" sldId="311"/>
        </pc:sldMkLst>
        <pc:spChg chg="mod">
          <ac:chgData name="Plinio Passos" userId="fd060cce1e06eb28" providerId="LiveId" clId="{B18B766B-D1EB-4489-BBDE-A72417AA5A53}" dt="2023-07-26T18:30:47.996" v="2061" actId="20577"/>
          <ac:spMkLst>
            <pc:docMk/>
            <pc:sldMk cId="861029912" sldId="311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38:13.915" v="2125" actId="20577"/>
          <ac:spMkLst>
            <pc:docMk/>
            <pc:sldMk cId="861029912" sldId="311"/>
            <ac:spMk id="6" creationId="{BF6ED43D-8E51-DBC7-8B72-46186A24BC92}"/>
          </ac:spMkLst>
        </pc:spChg>
        <pc:picChg chg="add mod">
          <ac:chgData name="Plinio Passos" userId="fd060cce1e06eb28" providerId="LiveId" clId="{B18B766B-D1EB-4489-BBDE-A72417AA5A53}" dt="2023-07-26T18:37:41.675" v="2110" actId="1076"/>
          <ac:picMkLst>
            <pc:docMk/>
            <pc:sldMk cId="861029912" sldId="311"/>
            <ac:picMk id="3" creationId="{9854D72B-C391-37AC-8AA5-7DFB802BB01F}"/>
          </ac:picMkLst>
        </pc:picChg>
      </pc:sldChg>
      <pc:sldChg chg="add del">
        <pc:chgData name="Plinio Passos" userId="fd060cce1e06eb28" providerId="LiveId" clId="{B18B766B-D1EB-4489-BBDE-A72417AA5A53}" dt="2023-07-26T18:31:30.419" v="2063" actId="47"/>
        <pc:sldMkLst>
          <pc:docMk/>
          <pc:sldMk cId="1577101032" sldId="312"/>
        </pc:sldMkLst>
      </pc:sldChg>
      <pc:sldChg chg="addSp delSp modSp add mod">
        <pc:chgData name="Plinio Passos" userId="fd060cce1e06eb28" providerId="LiveId" clId="{B18B766B-D1EB-4489-BBDE-A72417AA5A53}" dt="2023-07-26T18:51:34.620" v="2445" actId="1076"/>
        <pc:sldMkLst>
          <pc:docMk/>
          <pc:sldMk cId="3495959156" sldId="312"/>
        </pc:sldMkLst>
        <pc:spChg chg="mod">
          <ac:chgData name="Plinio Passos" userId="fd060cce1e06eb28" providerId="LiveId" clId="{B18B766B-D1EB-4489-BBDE-A72417AA5A53}" dt="2023-07-26T18:42:29.095" v="2317" actId="1076"/>
          <ac:spMkLst>
            <pc:docMk/>
            <pc:sldMk cId="3495959156" sldId="312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44:05.754" v="2322" actId="1076"/>
          <ac:spMkLst>
            <pc:docMk/>
            <pc:sldMk cId="3495959156" sldId="312"/>
            <ac:spMk id="6" creationId="{BF6ED43D-8E51-DBC7-8B72-46186A24BC92}"/>
          </ac:spMkLst>
        </pc:spChg>
        <pc:picChg chg="del mod">
          <ac:chgData name="Plinio Passos" userId="fd060cce1e06eb28" providerId="LiveId" clId="{B18B766B-D1EB-4489-BBDE-A72417AA5A53}" dt="2023-07-26T18:51:16.418" v="2437" actId="478"/>
          <ac:picMkLst>
            <pc:docMk/>
            <pc:sldMk cId="3495959156" sldId="312"/>
            <ac:picMk id="3" creationId="{9854D72B-C391-37AC-8AA5-7DFB802BB01F}"/>
          </ac:picMkLst>
        </pc:picChg>
        <pc:picChg chg="add del">
          <ac:chgData name="Plinio Passos" userId="fd060cce1e06eb28" providerId="LiveId" clId="{B18B766B-D1EB-4489-BBDE-A72417AA5A53}" dt="2023-07-26T18:51:18.288" v="2439"/>
          <ac:picMkLst>
            <pc:docMk/>
            <pc:sldMk cId="3495959156" sldId="312"/>
            <ac:picMk id="4098" creationId="{AB871886-DDBC-A23C-D786-475AF8DEDC5C}"/>
          </ac:picMkLst>
        </pc:picChg>
        <pc:picChg chg="add mod">
          <ac:chgData name="Plinio Passos" userId="fd060cce1e06eb28" providerId="LiveId" clId="{B18B766B-D1EB-4489-BBDE-A72417AA5A53}" dt="2023-07-26T18:51:34.620" v="2445" actId="1076"/>
          <ac:picMkLst>
            <pc:docMk/>
            <pc:sldMk cId="3495959156" sldId="312"/>
            <ac:picMk id="4100" creationId="{A790BDB2-93EC-6DB9-AC9B-E6B1DADDC21E}"/>
          </ac:picMkLst>
        </pc:picChg>
      </pc:sldChg>
      <pc:sldChg chg="addSp delSp modSp add mod">
        <pc:chgData name="Plinio Passos" userId="fd060cce1e06eb28" providerId="LiveId" clId="{B18B766B-D1EB-4489-BBDE-A72417AA5A53}" dt="2023-07-26T18:50:54.248" v="2435" actId="1076"/>
        <pc:sldMkLst>
          <pc:docMk/>
          <pc:sldMk cId="2583829389" sldId="313"/>
        </pc:sldMkLst>
        <pc:spChg chg="mod">
          <ac:chgData name="Plinio Passos" userId="fd060cce1e06eb28" providerId="LiveId" clId="{B18B766B-D1EB-4489-BBDE-A72417AA5A53}" dt="2023-07-26T18:44:21.529" v="2327" actId="20577"/>
          <ac:spMkLst>
            <pc:docMk/>
            <pc:sldMk cId="2583829389" sldId="313"/>
            <ac:spMk id="5" creationId="{E23A5907-616B-A3FA-E313-60726665FA28}"/>
          </ac:spMkLst>
        </pc:spChg>
        <pc:spChg chg="mod">
          <ac:chgData name="Plinio Passos" userId="fd060cce1e06eb28" providerId="LiveId" clId="{B18B766B-D1EB-4489-BBDE-A72417AA5A53}" dt="2023-07-26T18:49:38.428" v="2428" actId="1076"/>
          <ac:spMkLst>
            <pc:docMk/>
            <pc:sldMk cId="2583829389" sldId="313"/>
            <ac:spMk id="6" creationId="{BF6ED43D-8E51-DBC7-8B72-46186A24BC92}"/>
          </ac:spMkLst>
        </pc:spChg>
        <pc:picChg chg="del mod">
          <ac:chgData name="Plinio Passos" userId="fd060cce1e06eb28" providerId="LiveId" clId="{B18B766B-D1EB-4489-BBDE-A72417AA5A53}" dt="2023-07-26T18:45:34.806" v="2344" actId="478"/>
          <ac:picMkLst>
            <pc:docMk/>
            <pc:sldMk cId="2583829389" sldId="313"/>
            <ac:picMk id="3" creationId="{9854D72B-C391-37AC-8AA5-7DFB802BB01F}"/>
          </ac:picMkLst>
        </pc:picChg>
        <pc:picChg chg="add del mod">
          <ac:chgData name="Plinio Passos" userId="fd060cce1e06eb28" providerId="LiveId" clId="{B18B766B-D1EB-4489-BBDE-A72417AA5A53}" dt="2023-07-26T18:50:47.229" v="2431" actId="478"/>
          <ac:picMkLst>
            <pc:docMk/>
            <pc:sldMk cId="2583829389" sldId="313"/>
            <ac:picMk id="7" creationId="{52561750-49A7-A8F9-A199-E8D3E31B1540}"/>
          </ac:picMkLst>
        </pc:picChg>
        <pc:picChg chg="add mod">
          <ac:chgData name="Plinio Passos" userId="fd060cce1e06eb28" providerId="LiveId" clId="{B18B766B-D1EB-4489-BBDE-A72417AA5A53}" dt="2023-07-26T18:50:54.248" v="2435" actId="1076"/>
          <ac:picMkLst>
            <pc:docMk/>
            <pc:sldMk cId="2583829389" sldId="313"/>
            <ac:picMk id="3074" creationId="{D24C8F8D-7018-A9DF-315C-D98281BAB26A}"/>
          </ac:picMkLst>
        </pc:picChg>
      </pc:sldChg>
      <pc:sldChg chg="addSp delSp modSp add mod">
        <pc:chgData name="Plinio Passos" userId="fd060cce1e06eb28" providerId="LiveId" clId="{B18B766B-D1EB-4489-BBDE-A72417AA5A53}" dt="2023-07-28T00:09:51.412" v="2589" actId="22"/>
        <pc:sldMkLst>
          <pc:docMk/>
          <pc:sldMk cId="81552721" sldId="314"/>
        </pc:sldMkLst>
        <pc:spChg chg="mod">
          <ac:chgData name="Plinio Passos" userId="fd060cce1e06eb28" providerId="LiveId" clId="{B18B766B-D1EB-4489-BBDE-A72417AA5A53}" dt="2023-07-26T19:07:51.323" v="2579" actId="1076"/>
          <ac:spMkLst>
            <pc:docMk/>
            <pc:sldMk cId="81552721" sldId="314"/>
            <ac:spMk id="6" creationId="{BF6ED43D-8E51-DBC7-8B72-46186A24BC92}"/>
          </ac:spMkLst>
        </pc:spChg>
        <pc:picChg chg="add mod">
          <ac:chgData name="Plinio Passos" userId="fd060cce1e06eb28" providerId="LiveId" clId="{B18B766B-D1EB-4489-BBDE-A72417AA5A53}" dt="2023-07-26T19:07:42.475" v="2578" actId="14100"/>
          <ac:picMkLst>
            <pc:docMk/>
            <pc:sldMk cId="81552721" sldId="314"/>
            <ac:picMk id="3" creationId="{591D1364-DC73-B019-A308-776D2F637445}"/>
          </ac:picMkLst>
        </pc:picChg>
        <pc:picChg chg="add del mod">
          <ac:chgData name="Plinio Passos" userId="fd060cce1e06eb28" providerId="LiveId" clId="{B18B766B-D1EB-4489-BBDE-A72417AA5A53}" dt="2023-07-28T00:09:51.412" v="2589" actId="22"/>
          <ac:picMkLst>
            <pc:docMk/>
            <pc:sldMk cId="81552721" sldId="314"/>
            <ac:picMk id="7" creationId="{A93E05F8-5437-6400-713D-46F6220BE813}"/>
          </ac:picMkLst>
        </pc:picChg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2681045066" sldId="315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3014114451" sldId="316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1658605956" sldId="317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142970201" sldId="318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3794573807" sldId="319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3607876252" sldId="320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3618582358" sldId="321"/>
        </pc:sldMkLst>
      </pc:sldChg>
      <pc:sldChg chg="add del setBg">
        <pc:chgData name="Plinio Passos" userId="fd060cce1e06eb28" providerId="LiveId" clId="{B18B766B-D1EB-4489-BBDE-A72417AA5A53}" dt="2023-07-28T00:10:39.163" v="2592"/>
        <pc:sldMkLst>
          <pc:docMk/>
          <pc:sldMk cId="128843515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F306-7B7F-4278-9D61-8E36CAEAF278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379A-491A-43E8-AC36-96574BF73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8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03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3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23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7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0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14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5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124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2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A379A-491A-43E8-AC36-96574BF7317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02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4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9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3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29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8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83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61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A379A-491A-43E8-AC36-96574BF731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3B240-D606-4D5C-9E01-D17DC6B3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98235-FAFF-44BB-AB50-13AA8263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56121-2A14-41A9-A988-C1D07FA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BC10F-0041-4831-99E2-C46BEFCB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D3879-46F6-448F-953E-AD94598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9794-159C-4C2C-93D3-BFC548F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CB56B-8C3C-44AE-AB79-2A5E2A56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A19A9-5DA4-4E84-9913-D7AA93C9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5C657-FF22-4E1C-A9DF-ACB0630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A72BE-3993-45DD-ACC0-989558BB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F95C1-834E-42A8-A3DD-EF291BA8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4A8743-A767-4D16-A17D-78C081E5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35CD1-CB8D-4405-8068-3001D529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1B43-D476-4AE8-AE79-68F06448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9A6B-7E79-44F9-8935-6C9EF46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74AE-17E0-47CC-8956-47FC8C23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F2B56-6C16-4AD6-803A-C3C59D10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8981A-833E-42B2-9F35-4EA8839F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8B215-B379-44CC-858A-DD079040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57A88-0DED-4038-A2C7-C67942D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1330B-C022-437D-9F37-098D72CF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36640-61E0-48FC-960D-F1CE1411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F4B78-457E-4D94-BC6C-B2D9CD3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01D47-1285-4659-9CB8-08C6F658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B58F7-75D3-42A1-BE7C-73B9C25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CCC3-3A4C-42CF-8907-A8352F93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36E8C-6791-4A33-B15A-E00F8114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CF3259-7F61-46AF-9E76-DF62FDC1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34A418-89A4-4418-8500-99EB1B2B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6DA4D-F62D-4F8E-996B-9FCFDE46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C12BF9-35BB-4C69-A60B-1370D0EB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CFDD-DB2E-47A3-A897-8E55BEDD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159C7D-FD19-46C2-BF13-A9D41196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B7625-CE36-4031-95F1-3A8971CB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A59EC1-4D9F-455B-8B18-4871BAA9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9DFDB-3850-44A7-86D1-DDF9F963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DE7798-1534-448D-946F-A6706AC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0641E7-3E94-4331-ACA3-3C279798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5A62F9-69D3-43BD-B79B-47D3928C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14F3-115B-4C71-B3D2-D417D9A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326026-65F9-4B7D-BB31-5032D9CA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E7A2D-4CBD-4114-A393-41CE6FE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8103FB-202A-42E2-84DD-AF768FF1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DAD352-6649-4A3A-ADBD-C12889D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0B03A6-48F4-4B02-8551-D01AC681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836188-F043-4F5D-8C84-0E9B79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58E6-E002-4BDF-A768-6B43CDBE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6935E-70F7-43EF-8C29-C69AE898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A0474-5F44-4F22-87B1-48B666A8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9DC4B-4613-4574-8754-B01B4213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B69F93-83EA-4F0F-BEBE-DDE893AB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A2ECE-A780-495C-B7DC-33715834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E30C-C0D2-4A93-8FEB-2F711C37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7B01A-0415-4F82-9413-F937F5DB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0B27D7-EE63-4DA2-8605-DB057B4B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50EDC2-2ECE-4DE8-939C-3188F43C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47BCA-2929-4904-8AD4-C609FB5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EC394-8F34-4AAC-B500-43106731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B29AF4-406F-4496-B7C6-662E1D24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6FB43-FC09-4D45-B0BA-E2E5F3D0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FF6A6-2569-4D2E-91DC-F59B78710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F50E-4719-4734-97B9-6E7A378D2AA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95357-FD9C-4F2F-AA4E-22A045FED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8A303-0EB2-4F48-9F16-190FAFE8E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1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E5497A-A6AC-452B-9B00-1B220B27180C}"/>
              </a:ext>
            </a:extLst>
          </p:cNvPr>
          <p:cNvSpPr/>
          <p:nvPr/>
        </p:nvSpPr>
        <p:spPr>
          <a:xfrm>
            <a:off x="4607859" y="2798861"/>
            <a:ext cx="73062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Disciplina:  </a:t>
            </a:r>
            <a:r>
              <a:rPr lang="pt-BR" sz="3200" dirty="0">
                <a:solidFill>
                  <a:srgbClr val="FFFFFF"/>
                </a:solidFill>
              </a:rPr>
              <a:t>Infraestrutura para Sistemas</a:t>
            </a:r>
            <a:br>
              <a:rPr lang="pt-BR" sz="3200" dirty="0">
                <a:solidFill>
                  <a:srgbClr val="FFFFFF"/>
                </a:solidFill>
              </a:rPr>
            </a:br>
            <a:r>
              <a:rPr lang="pt-BR" sz="3200" b="1" dirty="0">
                <a:solidFill>
                  <a:srgbClr val="FFFFFF"/>
                </a:solidFill>
              </a:rPr>
              <a:t>     Tema</a:t>
            </a:r>
            <a:r>
              <a:rPr lang="pt-BR" sz="3200" dirty="0">
                <a:solidFill>
                  <a:srgbClr val="FFFFFF"/>
                </a:solidFill>
              </a:rPr>
              <a:t>: Arquitetura e Topologia de Redes</a:t>
            </a:r>
            <a:endParaRPr lang="pt-B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4A7057-850F-4A9B-94D3-1E6D7F31620E}"/>
              </a:ext>
            </a:extLst>
          </p:cNvPr>
          <p:cNvSpPr txBox="1"/>
          <p:nvPr/>
        </p:nvSpPr>
        <p:spPr>
          <a:xfrm>
            <a:off x="7283606" y="4926455"/>
            <a:ext cx="299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000">
                <a:solidFill>
                  <a:srgbClr val="FFFFFF"/>
                </a:solidFill>
              </a:rPr>
              <a:t>Prof. Plínio Andrade Passos</a:t>
            </a:r>
          </a:p>
        </p:txBody>
      </p:sp>
    </p:spTree>
    <p:extLst>
      <p:ext uri="{BB962C8B-B14F-4D97-AF65-F5344CB8AC3E}">
        <p14:creationId xmlns:p14="http://schemas.microsoft.com/office/powerpoint/2010/main" val="3071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616108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Componentes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292313" y="2865462"/>
            <a:ext cx="81751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solidFill>
                  <a:srgbClr val="374151"/>
                </a:solidFill>
                <a:latin typeface="Söhne"/>
              </a:rPr>
              <a:t> 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>
              <a:solidFill>
                <a:srgbClr val="374151"/>
              </a:solidFill>
              <a:latin typeface="Söhne"/>
            </a:endParaRPr>
          </a:p>
          <a:p>
            <a:pPr algn="just"/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Protocolo: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374151"/>
                </a:solidFill>
                <a:latin typeface="Söhne"/>
              </a:rPr>
              <a:t>C</a:t>
            </a: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onjunto de </a:t>
            </a: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regras que controla a comunicação </a:t>
            </a: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de dados. </a:t>
            </a:r>
            <a:br>
              <a:rPr lang="pt-BR" sz="240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i="0">
              <a:solidFill>
                <a:srgbClr val="374151"/>
              </a:solidFill>
              <a:effectLst/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Representa um </a:t>
            </a: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acordo entre os dispositivos</a:t>
            </a: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 de comunicação</a:t>
            </a: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9F5F0-9BFD-12D2-0047-C718E32C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13" y="1636087"/>
            <a:ext cx="8359493" cy="22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94777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Desafios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407906" y="1824295"/>
            <a:ext cx="8175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Distâncias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Obstáculos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Interferências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Custos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Interoperabilidade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Segurança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766C91-F5D3-4056-0B4D-5D35ACD02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67" y="1540965"/>
            <a:ext cx="5254933" cy="37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62042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a Internet?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2678546" y="1482441"/>
            <a:ext cx="9060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74151"/>
                </a:solidFill>
                <a:latin typeface="Söhne"/>
              </a:rPr>
              <a:t>Trata-se de infinitas conexões entre diversas redes de computadores em todo mundo – “ Rede mundial de computadores”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b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F92916-F80A-D4CD-0918-294FC207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68" y="2728936"/>
            <a:ext cx="6997796" cy="393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8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94777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Evolução de Internet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755752"/>
            <a:ext cx="8175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i="0" u="sng" dirty="0">
                <a:effectLst/>
                <a:latin typeface="Söhne"/>
              </a:rPr>
              <a:t>Década de 1960 - ARPANET</a:t>
            </a:r>
            <a:br>
              <a:rPr lang="pt-BR" sz="2400" i="0" dirty="0">
                <a:effectLst/>
                <a:latin typeface="Söhne"/>
              </a:rPr>
            </a:br>
            <a:endParaRPr lang="pt-BR" sz="240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i="0" dirty="0">
                <a:effectLst/>
                <a:latin typeface="Söhne"/>
              </a:rPr>
              <a:t>O objetivo era criar uma rede de comunicação: descentralizada e robusta que pudesse resistir a falhas em caso de </a:t>
            </a:r>
            <a:r>
              <a:rPr lang="pt-BR" sz="2400" b="1" i="0" dirty="0">
                <a:effectLst/>
                <a:latin typeface="Söhne"/>
              </a:rPr>
              <a:t>ataques nucleares.  </a:t>
            </a:r>
          </a:p>
          <a:p>
            <a:pPr lvl="1" algn="just"/>
            <a:endParaRPr lang="pt-BR" sz="2400" dirty="0"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i="0" dirty="0">
                <a:effectLst/>
                <a:latin typeface="Söhne"/>
              </a:rPr>
              <a:t>ARPANET foi a primeira rede a utilizar o protocolo de comutação de pacotes</a:t>
            </a:r>
            <a:br>
              <a:rPr lang="pt-BR" sz="2400" i="0" dirty="0">
                <a:effectLst/>
                <a:latin typeface="Söhne"/>
              </a:rPr>
            </a:br>
            <a:br>
              <a:rPr lang="pt-BR" sz="2400" i="0" dirty="0">
                <a:effectLst/>
                <a:latin typeface="Söhne"/>
              </a:rPr>
            </a:br>
            <a:endParaRPr lang="pt-BR" sz="2400" i="0" dirty="0"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i="0" u="sng" dirty="0">
                <a:effectLst/>
                <a:latin typeface="Söhne"/>
              </a:rPr>
              <a:t>1970 - Desenvolvimento de Protocolos e E-mail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i="0" dirty="0">
                <a:effectLst/>
                <a:latin typeface="Söhne"/>
              </a:rPr>
              <a:t>Criado o primeiro programa de e-mail.</a:t>
            </a:r>
          </a:p>
        </p:txBody>
      </p:sp>
      <p:pic>
        <p:nvPicPr>
          <p:cNvPr id="2052" name="Picture 4" descr="Vetor grátis abstratos, tecnologia, tábua circuito">
            <a:extLst>
              <a:ext uri="{FF2B5EF4-FFF2-40B4-BE49-F238E27FC236}">
                <a16:creationId xmlns:a16="http://schemas.microsoft.com/office/drawing/2014/main" id="{A4F127A8-F6FC-06BF-8C2D-822BE7B6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" y="2982827"/>
            <a:ext cx="3239151" cy="32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2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94777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Evolução de Internet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12430" y="1538908"/>
            <a:ext cx="8175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sng" dirty="0">
                <a:effectLst/>
                <a:latin typeface="Söhne"/>
              </a:rPr>
              <a:t>1990 - World Wide Web (WWW):</a:t>
            </a:r>
            <a:br>
              <a:rPr lang="pt-BR" sz="2400" i="0" dirty="0">
                <a:effectLst/>
                <a:latin typeface="Söhne"/>
              </a:rPr>
            </a:br>
            <a:endParaRPr lang="pt-BR" sz="240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Söhne"/>
              </a:rPr>
              <a:t>I</a:t>
            </a:r>
            <a:r>
              <a:rPr lang="pt-BR" sz="2400" i="0" dirty="0">
                <a:effectLst/>
                <a:latin typeface="Söhne"/>
              </a:rPr>
              <a:t>deia de usar hipertexto para interligar páginas da web, permitindo que os usuários navegassem entre as páginas</a:t>
            </a:r>
            <a:r>
              <a:rPr lang="pt-BR" sz="2400" dirty="0">
                <a:latin typeface="Söhne"/>
              </a:rPr>
              <a:t>.</a:t>
            </a:r>
            <a:br>
              <a:rPr lang="pt-BR" sz="2400" i="0" dirty="0">
                <a:effectLst/>
                <a:latin typeface="Söhne"/>
              </a:rPr>
            </a:br>
            <a:endParaRPr lang="pt-BR" sz="2400" i="0" dirty="0"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i="0" u="sng" dirty="0">
                <a:effectLst/>
                <a:latin typeface="Söhne"/>
              </a:rPr>
              <a:t>1990 - Popularização e Expansão Global</a:t>
            </a:r>
            <a:r>
              <a:rPr lang="pt-BR" sz="2400" b="1" i="0" dirty="0">
                <a:effectLst/>
                <a:latin typeface="Söhne"/>
              </a:rPr>
              <a:t>: </a:t>
            </a:r>
            <a:r>
              <a:rPr lang="pt-BR" sz="2400" dirty="0">
                <a:latin typeface="Söhne"/>
              </a:rPr>
              <a:t>a</a:t>
            </a:r>
            <a:r>
              <a:rPr lang="pt-BR" sz="2400" i="0" dirty="0">
                <a:effectLst/>
                <a:latin typeface="Söhne"/>
              </a:rPr>
              <a:t> popularização da internet resultou em um aumento no número de usuários e a criação de vários serviços online.</a:t>
            </a:r>
            <a:br>
              <a:rPr lang="pt-BR" sz="2400" i="0" dirty="0">
                <a:effectLst/>
                <a:latin typeface="Söhne"/>
              </a:rPr>
            </a:br>
            <a:endParaRPr lang="pt-BR" sz="2400" i="0" dirty="0"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i="0" u="sng" dirty="0">
                <a:effectLst/>
                <a:latin typeface="Söhne"/>
              </a:rPr>
              <a:t>Início dos anos 2000 - Redes Sociais e Web 2.0</a:t>
            </a:r>
            <a:r>
              <a:rPr lang="pt-BR" sz="2400" b="1" i="0" dirty="0">
                <a:effectLst/>
                <a:latin typeface="Söhne"/>
              </a:rPr>
              <a:t>:</a:t>
            </a:r>
            <a:r>
              <a:rPr lang="pt-BR" sz="2400" b="1" dirty="0">
                <a:latin typeface="Söhne"/>
              </a:rPr>
              <a:t> </a:t>
            </a:r>
            <a:r>
              <a:rPr lang="pt-BR" sz="2400" dirty="0">
                <a:latin typeface="Söhne"/>
              </a:rPr>
              <a:t>Expansão das redes sociais como </a:t>
            </a:r>
            <a:r>
              <a:rPr lang="it-IT" sz="2400" dirty="0">
                <a:latin typeface="Söhne"/>
              </a:rPr>
              <a:t>MySpace, LinkedIn e, posteriormente, Facebook e Twitter.</a:t>
            </a:r>
            <a:endParaRPr lang="pt-BR" sz="2400" i="0" dirty="0">
              <a:effectLst/>
              <a:latin typeface="Söhne"/>
            </a:endParaRPr>
          </a:p>
        </p:txBody>
      </p:sp>
      <p:pic>
        <p:nvPicPr>
          <p:cNvPr id="1034" name="Picture 10" descr="Vetor grátis fundo tecnologia moderna">
            <a:extLst>
              <a:ext uri="{FF2B5EF4-FFF2-40B4-BE49-F238E27FC236}">
                <a16:creationId xmlns:a16="http://schemas.microsoft.com/office/drawing/2014/main" id="{97C8579A-1710-6161-9F34-DA7D7BDD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3" y="2958354"/>
            <a:ext cx="2635499" cy="30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164831" y="42722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Sugestão de vídeo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DEBB3B-9BB7-E1A9-5E43-D548806D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77" y="1837764"/>
            <a:ext cx="385468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70344-63C2-8505-1B42-4FFFC9F698E6}"/>
              </a:ext>
            </a:extLst>
          </p:cNvPr>
          <p:cNvSpPr txBox="1"/>
          <p:nvPr/>
        </p:nvSpPr>
        <p:spPr>
          <a:xfrm>
            <a:off x="2978623" y="715576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Fluxo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4634E-91AD-EA90-68DD-EE960CCA0BA4}"/>
              </a:ext>
            </a:extLst>
          </p:cNvPr>
          <p:cNvSpPr txBox="1"/>
          <p:nvPr/>
        </p:nvSpPr>
        <p:spPr>
          <a:xfrm>
            <a:off x="3625806" y="1734698"/>
            <a:ext cx="81751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A comunicação entre dois dispositivos pode ser: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Simplex</a:t>
            </a:r>
            <a:b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H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alf-duplex</a:t>
            </a:r>
            <a:b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F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ull-duplex</a:t>
            </a:r>
            <a:br>
              <a:rPr lang="pt-BR" b="1" i="1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endParaRPr lang="pt-BR" b="1" i="1" u="sng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086" name="Picture 14" descr="Vetor grátis Ícone de conexão de rede social">
            <a:extLst>
              <a:ext uri="{FF2B5EF4-FFF2-40B4-BE49-F238E27FC236}">
                <a16:creationId xmlns:a16="http://schemas.microsoft.com/office/drawing/2014/main" id="{03F69E2A-2D15-4BAC-8FFF-97A45F7CA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1" y="3246265"/>
            <a:ext cx="2826762" cy="289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70344-63C2-8505-1B42-4FFFC9F698E6}"/>
              </a:ext>
            </a:extLst>
          </p:cNvPr>
          <p:cNvSpPr txBox="1"/>
          <p:nvPr/>
        </p:nvSpPr>
        <p:spPr>
          <a:xfrm>
            <a:off x="2978623" y="700586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4634E-91AD-EA90-68DD-EE960CCA0BA4}"/>
              </a:ext>
            </a:extLst>
          </p:cNvPr>
          <p:cNvSpPr txBox="1"/>
          <p:nvPr/>
        </p:nvSpPr>
        <p:spPr>
          <a:xfrm>
            <a:off x="2756229" y="1447828"/>
            <a:ext cx="81751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No modo simplex, a comunicação é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unidirecional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, como em uma via de mão única.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Apenas um dos dois dispositivos pode transmitir e o outro pode apenas receber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Exemplos: </a:t>
            </a:r>
            <a: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Teclados e monitores</a:t>
            </a:r>
            <a:br>
              <a:rPr lang="pt-BR" sz="2000" b="1" i="1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endParaRPr lang="pt-BR" sz="2000" b="1" i="1" u="sng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CCD292-E8AF-DC8C-C518-6E2FD583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9" y="5057563"/>
            <a:ext cx="7373378" cy="15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70344-63C2-8505-1B42-4FFFC9F698E6}"/>
              </a:ext>
            </a:extLst>
          </p:cNvPr>
          <p:cNvSpPr txBox="1"/>
          <p:nvPr/>
        </p:nvSpPr>
        <p:spPr>
          <a:xfrm>
            <a:off x="2978623" y="403576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Half-Duplex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4634E-91AD-EA90-68DD-EE960CCA0BA4}"/>
              </a:ext>
            </a:extLst>
          </p:cNvPr>
          <p:cNvSpPr txBox="1"/>
          <p:nvPr/>
        </p:nvSpPr>
        <p:spPr>
          <a:xfrm>
            <a:off x="2745724" y="1376111"/>
            <a:ext cx="81751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No modo </a:t>
            </a:r>
            <a:r>
              <a:rPr lang="pt-BR" sz="2800" i="0" dirty="0" err="1">
                <a:solidFill>
                  <a:srgbClr val="374151"/>
                </a:solidFill>
                <a:effectLst/>
                <a:latin typeface="Söhne"/>
              </a:rPr>
              <a:t>half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-duplex,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cada estação pode transmitir, assim como receber</a:t>
            </a:r>
            <a:r>
              <a:rPr lang="pt-BR" sz="2800" b="1" i="0" u="sng" dirty="0">
                <a:solidFill>
                  <a:srgbClr val="374151"/>
                </a:solidFill>
                <a:effectLst/>
                <a:latin typeface="Söhne"/>
              </a:rPr>
              <a:t>, mas não ao mesmo tempo</a:t>
            </a:r>
            <a:r>
              <a:rPr lang="pt-BR" sz="2800" i="0" u="sng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Quando um dispositivo está transmitindo, o </a:t>
            </a:r>
            <a:r>
              <a:rPr lang="pt-BR" sz="2800" i="0" u="sng" dirty="0">
                <a:solidFill>
                  <a:srgbClr val="374151"/>
                </a:solidFill>
                <a:effectLst/>
                <a:latin typeface="Söhne"/>
              </a:rPr>
              <a:t>outro pode apenas receber e vice-versa 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Toda a capacidade de um canal é capturada por um dos dois dispositivos</a:t>
            </a:r>
            <a: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 que está transmitindo no momento.</a:t>
            </a:r>
            <a:br>
              <a:rPr lang="pt-BR" i="1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endParaRPr lang="pt-BR" i="1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09AD23-9F09-6E02-38DA-E8420742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23" y="5481889"/>
            <a:ext cx="7709364" cy="12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4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70344-63C2-8505-1B42-4FFFC9F698E6}"/>
              </a:ext>
            </a:extLst>
          </p:cNvPr>
          <p:cNvSpPr txBox="1"/>
          <p:nvPr/>
        </p:nvSpPr>
        <p:spPr>
          <a:xfrm>
            <a:off x="3005518" y="429528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Full-Duplex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4634E-91AD-EA90-68DD-EE960CCA0BA4}"/>
              </a:ext>
            </a:extLst>
          </p:cNvPr>
          <p:cNvSpPr txBox="1"/>
          <p:nvPr/>
        </p:nvSpPr>
        <p:spPr>
          <a:xfrm>
            <a:off x="2737030" y="1223806"/>
            <a:ext cx="8175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No modo full-duplex (também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chamado duplex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pt-BR" sz="2800" b="1" i="0" u="sng" dirty="0">
                <a:solidFill>
                  <a:srgbClr val="374151"/>
                </a:solidFill>
                <a:effectLst/>
                <a:latin typeface="Söhne"/>
              </a:rPr>
              <a:t>ambas as estações podem transmitir e receber simultaneamente 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É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como uma via de mão dupla com </a:t>
            </a:r>
            <a:r>
              <a:rPr lang="pt-BR" sz="2800" i="0" u="sng" dirty="0">
                <a:solidFill>
                  <a:srgbClr val="374151"/>
                </a:solidFill>
                <a:effectLst/>
                <a:latin typeface="Söhne"/>
              </a:rPr>
              <a:t>tráfego fluindo em ambas as direções ao mesmo tempo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Os dispositivos  </a:t>
            </a:r>
            <a:r>
              <a:rPr lang="pt-BR" sz="2800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compartilham a capacidade do link </a:t>
            </a:r>
            <a: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com os sinais indo na outra direção</a:t>
            </a:r>
            <a:endParaRPr lang="pt-BR" sz="2000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98E98A-1334-B0EB-1FFD-3FD61BE8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18" y="5562572"/>
            <a:ext cx="7754655" cy="12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4D2C04-385B-49B4-BD83-E3CE6390713E}"/>
              </a:ext>
            </a:extLst>
          </p:cNvPr>
          <p:cNvSpPr txBox="1"/>
          <p:nvPr/>
        </p:nvSpPr>
        <p:spPr>
          <a:xfrm>
            <a:off x="591670" y="667829"/>
            <a:ext cx="436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Apresentação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397FB4-558C-401E-80AD-974E35880A5C}"/>
              </a:ext>
            </a:extLst>
          </p:cNvPr>
          <p:cNvSpPr/>
          <p:nvPr/>
        </p:nvSpPr>
        <p:spPr>
          <a:xfrm>
            <a:off x="472190" y="2023709"/>
            <a:ext cx="676387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Bacharel</a:t>
            </a: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 </a:t>
            </a:r>
            <a:r>
              <a:rPr lang="pt-BR" sz="20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de Informação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Pós graduado </a:t>
            </a: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 </a:t>
            </a:r>
            <a:r>
              <a:rPr lang="pt-BR" sz="20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Gestão de Projetos</a:t>
            </a:r>
            <a:b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Servidor no Departamento de </a:t>
            </a:r>
            <a:r>
              <a:rPr lang="pt-BR" sz="20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Segurança da Informação</a:t>
            </a: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pt-BR" sz="20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Ministério Público da Bahia</a:t>
            </a:r>
            <a:b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err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</a:t>
            </a:r>
            <a:r>
              <a:rPr lang="pt-BR" sz="200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Servidor </a:t>
            </a: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Federal como </a:t>
            </a:r>
            <a:r>
              <a:rPr lang="pt-BR" sz="20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Analista</a:t>
            </a:r>
            <a:r>
              <a:rPr lang="pt-BR" sz="2000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Tecnologia do </a:t>
            </a:r>
            <a:r>
              <a:rPr lang="pt-BR" sz="20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Instituto Federal Baiano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70344-63C2-8505-1B42-4FFFC9F698E6}"/>
              </a:ext>
            </a:extLst>
          </p:cNvPr>
          <p:cNvSpPr txBox="1"/>
          <p:nvPr/>
        </p:nvSpPr>
        <p:spPr>
          <a:xfrm>
            <a:off x="2978623" y="605035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Full-Duplex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4634E-91AD-EA90-68DD-EE960CCA0BA4}"/>
              </a:ext>
            </a:extLst>
          </p:cNvPr>
          <p:cNvSpPr txBox="1"/>
          <p:nvPr/>
        </p:nvSpPr>
        <p:spPr>
          <a:xfrm>
            <a:off x="2737030" y="1636087"/>
            <a:ext cx="81751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Duas formas de Compartilhamento: </a:t>
            </a:r>
          </a:p>
          <a:p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Dois caminhos </a:t>
            </a:r>
            <a:r>
              <a:rPr lang="pt-BR" sz="2800" u="sng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físicos de transmissão separados</a:t>
            </a:r>
            <a:b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br>
              <a:rPr lang="pt-BR" sz="28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endParaRPr lang="pt-BR" sz="2800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A 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capacidade do canal é dividida entre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os sinais </a:t>
            </a:r>
            <a:br>
              <a:rPr lang="pt-BR" dirty="0"/>
            </a:br>
            <a:endParaRPr lang="pt-BR" dirty="0">
              <a:solidFill>
                <a:srgbClr val="374151"/>
              </a:solidFill>
              <a:latin typeface="Söhn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AA4F649-5878-CA8C-CA10-343003F1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5221913"/>
            <a:ext cx="7754655" cy="12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05035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Tipo de Conexão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2061327"/>
            <a:ext cx="817516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Um link é um caminho de comunicação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que transfere dados de um dispositivo a outro. 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Há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dois tipos possíveis de conexões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Ponto a ponto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Multiponto.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369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941989"/>
            <a:ext cx="817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Tipo de Conexão – Ponto a ponto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2061327"/>
            <a:ext cx="81751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Fornece um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link dedicado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entre dois dispositivos.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 Toda a capacidade do link é reservada para a transmissão.</a:t>
            </a:r>
            <a:b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4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F39F34-5E6C-8665-65F0-73A8B46F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05" y="4773684"/>
            <a:ext cx="790821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529612"/>
            <a:ext cx="817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Tipo de Conexão – Multiponto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507274"/>
            <a:ext cx="81751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É uma conexão na qual mais de dois dispositivos </a:t>
            </a:r>
            <a:r>
              <a:rPr lang="pt-BR" sz="2800" b="1" i="0" u="sng" dirty="0">
                <a:solidFill>
                  <a:srgbClr val="374151"/>
                </a:solidFill>
                <a:effectLst/>
                <a:latin typeface="Söhne"/>
              </a:rPr>
              <a:t>compartilham um único link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A capacidade do canal é compartilhada de forma </a:t>
            </a:r>
            <a:r>
              <a:rPr lang="pt-BR" sz="2800" i="1" dirty="0">
                <a:solidFill>
                  <a:srgbClr val="374151"/>
                </a:solidFill>
                <a:effectLst/>
                <a:latin typeface="Söhne"/>
              </a:rPr>
              <a:t>espacial </a:t>
            </a:r>
            <a:r>
              <a:rPr lang="pt-BR" sz="2800" dirty="0">
                <a:solidFill>
                  <a:srgbClr val="374151"/>
                </a:solidFill>
                <a:effectLst/>
                <a:latin typeface="Söhne"/>
              </a:rPr>
              <a:t>ou </a:t>
            </a:r>
            <a:r>
              <a:rPr lang="pt-BR" sz="2800" i="1" dirty="0">
                <a:solidFill>
                  <a:srgbClr val="374151"/>
                </a:solidFill>
                <a:effectLst/>
                <a:latin typeface="Söhne"/>
              </a:rPr>
              <a:t>temporal</a:t>
            </a:r>
            <a:b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4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761A48-1684-3E01-23FC-BA267209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68" y="4042675"/>
            <a:ext cx="7790982" cy="28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3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86953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2826392" y="1128255"/>
            <a:ext cx="81751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S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e refere à maneira pela qual uma rede é organizada fisicamente. </a:t>
            </a:r>
            <a:b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É a representação gráfica da relação de todos os links e os dispositivos de uma conexão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Existem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4 topologias básicas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possíveis: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Malha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Estrela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Barramento 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Anel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97A752-7AA6-F8C9-66AC-DD1AA2C7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37884"/>
            <a:ext cx="5541823" cy="19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7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941989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Malha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483542"/>
            <a:ext cx="81751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Cada dispositivo possui um link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ponto a ponto dedicado com todos os outros dispositivos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Para encontrar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número de links físicos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em uma rede em malha totalmente conectada com 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n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nós.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946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941989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Malha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851465"/>
            <a:ext cx="817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2400">
                <a:solidFill>
                  <a:srgbClr val="374151"/>
                </a:solidFill>
                <a:latin typeface="Söhne"/>
              </a:rPr>
            </a:br>
            <a:br>
              <a:rPr lang="pt-BR" sz="2400">
                <a:solidFill>
                  <a:srgbClr val="374151"/>
                </a:solidFill>
                <a:latin typeface="Söhne"/>
              </a:rPr>
            </a:br>
            <a:endParaRPr lang="pt-BR" sz="240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B4391-8CEB-7B51-ABEC-CB97A453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74" y="5765138"/>
            <a:ext cx="2096464" cy="7358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70CA16-E14D-6766-3164-9AE77CB2C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45" y="1773080"/>
            <a:ext cx="5966856" cy="39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88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Malha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851465"/>
            <a:ext cx="817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2400">
                <a:solidFill>
                  <a:srgbClr val="374151"/>
                </a:solidFill>
                <a:latin typeface="Söhne"/>
              </a:rPr>
            </a:br>
            <a:br>
              <a:rPr lang="pt-BR" sz="2400">
                <a:solidFill>
                  <a:srgbClr val="374151"/>
                </a:solidFill>
                <a:latin typeface="Söhne"/>
              </a:rPr>
            </a:br>
            <a:endParaRPr lang="pt-BR" sz="240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B4391-8CEB-7B51-ABEC-CB97A453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544" y="2978800"/>
            <a:ext cx="2096464" cy="735845"/>
          </a:xfrm>
          <a:prstGeom prst="rect">
            <a:avLst/>
          </a:prstGeom>
        </p:spPr>
      </p:pic>
      <p:pic>
        <p:nvPicPr>
          <p:cNvPr id="5122" name="Picture 2" descr="malha">
            <a:extLst>
              <a:ext uri="{FF2B5EF4-FFF2-40B4-BE49-F238E27FC236}">
                <a16:creationId xmlns:a16="http://schemas.microsoft.com/office/drawing/2014/main" id="{1CA350E0-34AB-9F88-1098-67011AC4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76" y="1369549"/>
            <a:ext cx="50958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FBAA6C-E175-D7E3-DFF7-2EB20168CE3E}"/>
              </a:ext>
            </a:extLst>
          </p:cNvPr>
          <p:cNvSpPr txBox="1"/>
          <p:nvPr/>
        </p:nvSpPr>
        <p:spPr>
          <a:xfrm>
            <a:off x="7987080" y="1363950"/>
            <a:ext cx="4267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Quantos Links são necessários para 10 computadores?</a:t>
            </a:r>
          </a:p>
        </p:txBody>
      </p:sp>
    </p:spTree>
    <p:extLst>
      <p:ext uri="{BB962C8B-B14F-4D97-AF65-F5344CB8AC3E}">
        <p14:creationId xmlns:p14="http://schemas.microsoft.com/office/powerpoint/2010/main" val="2862939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431000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Malha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2907075" y="1026712"/>
            <a:ext cx="81751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Vantagens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Excelente desempenho (links dedicados entre os 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nós)</a:t>
            </a:r>
            <a:br>
              <a:rPr lang="pt-BR" sz="2800" i="1" dirty="0">
                <a:solidFill>
                  <a:srgbClr val="374151"/>
                </a:solidFill>
                <a:latin typeface="Söhne"/>
              </a:rPr>
            </a:br>
            <a:endParaRPr lang="pt-BR" sz="2800" i="1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Resistência a falhas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Privacidade e segurança (link direto com o destinatário)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Desvantagem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Alto custo $$, logo uso é limitado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8713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439966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Estrela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367372"/>
            <a:ext cx="817516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Cada dispositivo tem um link ponto a ponto dedicado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ligado apenas com o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controlador central (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hub, switch) </a:t>
            </a:r>
            <a:br>
              <a:rPr lang="pt-BR" sz="2800" u="sng" dirty="0">
                <a:solidFill>
                  <a:srgbClr val="374151"/>
                </a:solidFill>
                <a:latin typeface="Söhne"/>
              </a:rPr>
            </a:br>
            <a:endParaRPr lang="pt-BR" sz="2800" u="sng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Os dispositivos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não são ligados diretamente entre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si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Usada em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redes locais (</a:t>
            </a:r>
            <a:r>
              <a:rPr lang="pt-BR" sz="2800" b="1" dirty="0" err="1">
                <a:solidFill>
                  <a:srgbClr val="374151"/>
                </a:solidFill>
                <a:latin typeface="Söhne"/>
              </a:rPr>
              <a:t>LANs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)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Vantagem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 É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mais barata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que uma topologia de malha.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Desvantagem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: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se o nó central cair, tudo para! </a:t>
            </a:r>
            <a:br>
              <a:rPr lang="pt-BR" sz="2400" u="sng" dirty="0">
                <a:solidFill>
                  <a:srgbClr val="374151"/>
                </a:solidFill>
                <a:latin typeface="Söhne"/>
              </a:rPr>
            </a:b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884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46308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Evolução Histórica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349217"/>
            <a:ext cx="8175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  <a:t>O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século XVIII </a:t>
            </a:r>
            <a: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  <a:t>foi a época dos grandes sistemas mecânicos que acompanharam a 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Revolu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ç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ão Industrial</a:t>
            </a:r>
            <a: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b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4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4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74151"/>
                </a:solidFill>
                <a:latin typeface="Söhne"/>
              </a:rPr>
              <a:t> O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século XIX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foi a era das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máquinas a vapor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 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i="0" u="sng" dirty="0">
                <a:solidFill>
                  <a:srgbClr val="374151"/>
                </a:solidFill>
                <a:effectLst/>
                <a:latin typeface="Söhne"/>
              </a:rPr>
              <a:t>Século XX </a:t>
            </a:r>
            <a:r>
              <a:rPr lang="pt-BR" sz="2800" i="0" dirty="0">
                <a:solidFill>
                  <a:srgbClr val="374151"/>
                </a:solidFill>
                <a:effectLst/>
                <a:latin typeface="Söhne"/>
              </a:rPr>
              <a:t>foi a 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internet, processadores, telefonia, satélite</a:t>
            </a:r>
            <a:b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122E6-DB6F-634B-796B-9151556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62" y="4967007"/>
            <a:ext cx="4478876" cy="18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2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941989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Estrela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851465"/>
            <a:ext cx="817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2400">
                <a:solidFill>
                  <a:srgbClr val="374151"/>
                </a:solidFill>
                <a:latin typeface="Söhne"/>
              </a:rPr>
            </a:br>
            <a:endParaRPr lang="pt-BR" sz="240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2132FA-E1DB-F80C-57AC-1A6D7482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90" y="2350285"/>
            <a:ext cx="7421349" cy="35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Árvore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328418" y="1197620"/>
            <a:ext cx="81751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Topologia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Estrelas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conectadas entre </a:t>
            </a:r>
            <a:r>
              <a:rPr lang="pt-BR" sz="2800" b="1" u="sng" dirty="0" err="1">
                <a:solidFill>
                  <a:srgbClr val="374151"/>
                </a:solidFill>
                <a:latin typeface="Söhne"/>
              </a:rPr>
              <a:t>sí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.</a:t>
            </a:r>
            <a:br>
              <a:rPr lang="pt-BR" sz="2800" u="sng" dirty="0">
                <a:solidFill>
                  <a:srgbClr val="374151"/>
                </a:solidFill>
                <a:latin typeface="Söhne"/>
              </a:rPr>
            </a:br>
            <a:endParaRPr lang="pt-BR" sz="2800" u="sng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100" name="Picture 4" descr="Material Didático - IMD">
            <a:extLst>
              <a:ext uri="{FF2B5EF4-FFF2-40B4-BE49-F238E27FC236}">
                <a16:creationId xmlns:a16="http://schemas.microsoft.com/office/drawing/2014/main" id="{099A781C-9A3A-6E5C-099D-6A4A731D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92" y="2744312"/>
            <a:ext cx="7549689" cy="35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4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05035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Barramento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465799"/>
            <a:ext cx="81751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Um longo cabo atua 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como um </a:t>
            </a:r>
            <a:r>
              <a:rPr lang="pt-BR" sz="2800" i="1" dirty="0" err="1">
                <a:solidFill>
                  <a:srgbClr val="374151"/>
                </a:solidFill>
                <a:latin typeface="Söhne"/>
              </a:rPr>
              <a:t>backbone</a:t>
            </a:r>
            <a:r>
              <a:rPr lang="pt-BR" sz="2800" i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que interliga todos os dispositivos da rede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Os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nós são conectados ao barramento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por meio de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cabos transceptores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e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transceptores-vampiros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(conector)</a:t>
            </a:r>
            <a:br>
              <a:rPr lang="pt-BR" sz="2400" u="sng" dirty="0">
                <a:solidFill>
                  <a:srgbClr val="374151"/>
                </a:solidFill>
                <a:latin typeface="Söhne"/>
              </a:rPr>
            </a:b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54D72B-C391-37AC-8AA5-7DFB802B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06" y="4212236"/>
            <a:ext cx="9321744" cy="24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21052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Barramento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367694"/>
            <a:ext cx="81751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Vantagens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Mais barato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Facilidade de instalação 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Desvantagens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Sensível a falhas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Escalabilidade </a:t>
            </a:r>
            <a:br>
              <a:rPr lang="pt-BR" sz="2400" u="sng" dirty="0">
                <a:solidFill>
                  <a:srgbClr val="374151"/>
                </a:solidFill>
                <a:latin typeface="Söhne"/>
              </a:rPr>
            </a:b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100" name="Picture 4" descr="Modelo de rede barramento | Proeminente Informática - Desenvolvimento de  sistemas">
            <a:extLst>
              <a:ext uri="{FF2B5EF4-FFF2-40B4-BE49-F238E27FC236}">
                <a16:creationId xmlns:a16="http://schemas.microsoft.com/office/drawing/2014/main" id="{A790BDB2-93EC-6DB9-AC9B-E6B1DADD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69" y="4993226"/>
            <a:ext cx="3607217" cy="17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5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ologia de Redes 2">
            <a:extLst>
              <a:ext uri="{FF2B5EF4-FFF2-40B4-BE49-F238E27FC236}">
                <a16:creationId xmlns:a16="http://schemas.microsoft.com/office/drawing/2014/main" id="{3CD64417-4FF9-CD60-F9BE-6E1CC1A5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99921"/>
            <a:ext cx="3385108" cy="31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21052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Anel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563659" y="1551584"/>
            <a:ext cx="81751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Cada dispositivo possui uma conexão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ponto a ponto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dedicada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com os outros dois dispositivos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conectados de cada lado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Um sinal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percorre todo o anel em um sentido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, de dispositivo para dispositivo,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até atingir seu destino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Cada dispositivo no anel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atua também como um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repetidor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.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83829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Topologia Física - Anel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229805" y="1128255"/>
            <a:ext cx="81751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Vantagens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Fácil de ser instalado e reconfigurado.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Mais barato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Desvantagem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Sensível a falhas caso seja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anel simples</a:t>
            </a:r>
            <a:br>
              <a:rPr lang="pt-BR" sz="2800" u="sng" dirty="0">
                <a:solidFill>
                  <a:srgbClr val="374151"/>
                </a:solidFill>
                <a:latin typeface="Söhne"/>
              </a:rPr>
            </a:br>
            <a:endParaRPr lang="pt-BR" sz="2800" u="sng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sz="20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1D1364-DC73-B019-A308-776D2F63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41" y="4024976"/>
            <a:ext cx="7815665" cy="29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2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Arquitetura de redes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301523" y="1513206"/>
            <a:ext cx="81751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Refere-se ao projeto geral da rede e como ela funciona como um todo.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Define como os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componentes da rede se relacionam e se comunicam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Principais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Arquitetura cliente-servidor</a:t>
            </a:r>
            <a:br>
              <a:rPr lang="pt-BR" sz="2800" b="1" u="sng" dirty="0">
                <a:solidFill>
                  <a:srgbClr val="374151"/>
                </a:solidFill>
                <a:latin typeface="Söhne"/>
              </a:rPr>
            </a:br>
            <a:endParaRPr lang="pt-BR" sz="2800" b="1" u="sng" dirty="0">
              <a:solidFill>
                <a:srgbClr val="37415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800" b="1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pt-BR" sz="2800" b="1" i="0" dirty="0" err="1">
                <a:solidFill>
                  <a:srgbClr val="374151"/>
                </a:solidFill>
                <a:effectLst/>
                <a:latin typeface="Söhne"/>
              </a:rPr>
              <a:t>eer</a:t>
            </a:r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-to-</a:t>
            </a:r>
            <a:r>
              <a:rPr lang="pt-BR" sz="2800" b="1" i="0" dirty="0" err="1">
                <a:solidFill>
                  <a:srgbClr val="374151"/>
                </a:solidFill>
                <a:effectLst/>
                <a:latin typeface="Söhne"/>
              </a:rPr>
              <a:t>peer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 –P2P</a:t>
            </a:r>
            <a:br>
              <a:rPr lang="pt-BR" sz="2800" u="sng" dirty="0">
                <a:solidFill>
                  <a:srgbClr val="374151"/>
                </a:solidFill>
                <a:latin typeface="Söhne"/>
              </a:rPr>
            </a:br>
            <a:endParaRPr lang="pt-BR" sz="2800" u="sng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3134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Arquitetura P2P (</a:t>
            </a:r>
            <a:r>
              <a:rPr lang="pt-BR" sz="2800" b="1" dirty="0" err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-to-</a:t>
            </a:r>
            <a:r>
              <a:rPr lang="pt-BR" sz="2800" b="1" dirty="0" err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3301523" y="1513206"/>
            <a:ext cx="8175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Cada par, ou nó,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coopera entre si para prover serviços um ao outro</a:t>
            </a:r>
            <a:br>
              <a:rPr lang="pt-BR" sz="2800" u="sng" dirty="0">
                <a:solidFill>
                  <a:srgbClr val="374151"/>
                </a:solidFill>
                <a:latin typeface="Söhne"/>
              </a:rPr>
            </a:br>
            <a:endParaRPr lang="pt-BR" sz="2800" u="sng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Não tem a necessidade a de um servidor central.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 Todos os pares são clientes e servidores.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É mais rápida e tolerante a falha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174" name="Picture 6" descr="Como baixar torrents no seu computador - Olhar Digital">
            <a:extLst>
              <a:ext uri="{FF2B5EF4-FFF2-40B4-BE49-F238E27FC236}">
                <a16:creationId xmlns:a16="http://schemas.microsoft.com/office/drawing/2014/main" id="{D0F73742-F2B8-16D7-9795-8FAAF631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" y="3429000"/>
            <a:ext cx="1746218" cy="111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qBittorrent para Windows - Baixe gratuitamente na Uptodown">
            <a:extLst>
              <a:ext uri="{FF2B5EF4-FFF2-40B4-BE49-F238E27FC236}">
                <a16:creationId xmlns:a16="http://schemas.microsoft.com/office/drawing/2014/main" id="{51A67B80-ACD3-513B-9678-4D95243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5" y="5241796"/>
            <a:ext cx="1269325" cy="12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8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35881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Arquitetura CLIENTE- SERVIDOR</a:t>
            </a:r>
          </a:p>
        </p:txBody>
      </p:sp>
      <p:pic>
        <p:nvPicPr>
          <p:cNvPr id="8194" name="Picture 2" descr="Arquitetura Cliente-Servidor. Para oferecer o serviço na web, é... |  Download Scientific Diagram">
            <a:extLst>
              <a:ext uri="{FF2B5EF4-FFF2-40B4-BE49-F238E27FC236}">
                <a16:creationId xmlns:a16="http://schemas.microsoft.com/office/drawing/2014/main" id="{12A62071-D7DC-B616-CA70-CB7EC9A3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2311"/>
            <a:ext cx="4078942" cy="30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6ED43D-8E51-DBC7-8B72-46186A24BC92}"/>
              </a:ext>
            </a:extLst>
          </p:cNvPr>
          <p:cNvSpPr txBox="1"/>
          <p:nvPr/>
        </p:nvSpPr>
        <p:spPr>
          <a:xfrm>
            <a:off x="4078941" y="1513206"/>
            <a:ext cx="73977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A informação fica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concentrada no Servidor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Quando servidor para,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o serviço fica indisponível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374151"/>
                </a:solidFill>
                <a:latin typeface="Söhne"/>
              </a:rPr>
              <a:t>Informações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são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trocadas apenas entre Cliente e Servidor. 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99561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158087" y="404980"/>
            <a:ext cx="6767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CLIENTE- SERVIDOR</a:t>
            </a:r>
            <a:b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800" i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Vs.</a:t>
            </a:r>
            <a:b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2800" b="1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P2P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69AB6CD-35CB-A5E9-8F4C-E6E2B323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73" y="2022115"/>
            <a:ext cx="7264818" cy="48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7C170E86-2834-2D58-7819-E97A6BCB6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1"/>
          <a:stretch/>
        </p:blipFill>
        <p:spPr bwMode="auto">
          <a:xfrm>
            <a:off x="485215" y="4394718"/>
            <a:ext cx="8039453" cy="23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463084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Evolução Histórica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349217"/>
            <a:ext cx="8175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200375-3D7F-FD6B-4D80-1B4E59D2B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8"/>
          <a:stretch/>
        </p:blipFill>
        <p:spPr bwMode="auto">
          <a:xfrm>
            <a:off x="3745347" y="1363781"/>
            <a:ext cx="4627688" cy="29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5CC0C7-774A-60FB-1579-1017ED8B3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035" y="3162849"/>
            <a:ext cx="33337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57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158087" y="404980"/>
            <a:ext cx="8469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CDN - Rede de Distribuição de Conteúdo</a:t>
            </a:r>
            <a:b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87FA4A-03E3-E4CB-3814-DB85FF99C72F}"/>
              </a:ext>
            </a:extLst>
          </p:cNvPr>
          <p:cNvSpPr txBox="1"/>
          <p:nvPr/>
        </p:nvSpPr>
        <p:spPr>
          <a:xfrm>
            <a:off x="3205925" y="1348824"/>
            <a:ext cx="818477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Variação da arquitetura Cliente-Servidor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Rede de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servidores distribuídos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geograficamente em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diferentes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localidades ao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redor do mundo</a:t>
            </a:r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br>
              <a:rPr lang="pt-BR" sz="2800" b="1" dirty="0">
                <a:solidFill>
                  <a:srgbClr val="374151"/>
                </a:solidFill>
                <a:latin typeface="Söhne"/>
              </a:rPr>
            </a:b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C1D004-6692-0544-D1F6-4E312AEA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" y="3070412"/>
            <a:ext cx="2147987" cy="9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455BC9-C188-DCD9-EC7E-6D6447206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0" y="4762601"/>
            <a:ext cx="1573779" cy="1331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225CE6-200E-8172-26DE-727C35FC1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706" y="3890682"/>
            <a:ext cx="1371381" cy="1311928"/>
          </a:xfrm>
          <a:prstGeom prst="rect">
            <a:avLst/>
          </a:prstGeom>
        </p:spPr>
      </p:pic>
      <p:pic>
        <p:nvPicPr>
          <p:cNvPr id="10246" name="Picture 6" descr="php - Criando um CDN - content delivery network - Stack Overflow em  Português">
            <a:extLst>
              <a:ext uri="{FF2B5EF4-FFF2-40B4-BE49-F238E27FC236}">
                <a16:creationId xmlns:a16="http://schemas.microsoft.com/office/drawing/2014/main" id="{0BF2545E-0A99-D8E1-0F9E-9D8BC268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3" y="3779684"/>
            <a:ext cx="6633124" cy="28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79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158087" y="404980"/>
            <a:ext cx="8469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CDN - Rede de Distribuição de Conteúdo</a:t>
            </a:r>
            <a:b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1268" name="Picture 4" descr="Usando uma CDN para Acelerar a Entrega de Conteúdo Estático | DigitalOcean">
            <a:extLst>
              <a:ext uri="{FF2B5EF4-FFF2-40B4-BE49-F238E27FC236}">
                <a16:creationId xmlns:a16="http://schemas.microsoft.com/office/drawing/2014/main" id="{EA323127-3239-6C42-71CD-828ABC4A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7" y="1739153"/>
            <a:ext cx="7262599" cy="50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5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21052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pic>
        <p:nvPicPr>
          <p:cNvPr id="4098" name="Picture 2" descr="Vetor símbolo do ícone do logotipo do questionário">
            <a:extLst>
              <a:ext uri="{FF2B5EF4-FFF2-40B4-BE49-F238E27FC236}">
                <a16:creationId xmlns:a16="http://schemas.microsoft.com/office/drawing/2014/main" id="{0733BC9F-DB92-096F-954E-A04C78BB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04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E5497A-A6AC-452B-9B00-1B220B27180C}"/>
              </a:ext>
            </a:extLst>
          </p:cNvPr>
          <p:cNvSpPr/>
          <p:nvPr/>
        </p:nvSpPr>
        <p:spPr>
          <a:xfrm>
            <a:off x="4607859" y="2798861"/>
            <a:ext cx="73062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Disciplina:  </a:t>
            </a:r>
            <a:r>
              <a:rPr lang="pt-BR" sz="3200" dirty="0">
                <a:solidFill>
                  <a:srgbClr val="FFFFFF"/>
                </a:solidFill>
              </a:rPr>
              <a:t>Infraestrutura para Sistemas</a:t>
            </a:r>
            <a:br>
              <a:rPr lang="pt-BR" sz="3200" b="1" dirty="0">
                <a:solidFill>
                  <a:srgbClr val="FFFFFF"/>
                </a:solidFill>
              </a:rPr>
            </a:br>
            <a:r>
              <a:rPr lang="pt-BR" sz="3200" b="1" dirty="0">
                <a:solidFill>
                  <a:srgbClr val="FFFFFF"/>
                </a:solidFill>
              </a:rPr>
              <a:t>Tema</a:t>
            </a:r>
            <a:r>
              <a:rPr lang="pt-BR" sz="3200" dirty="0">
                <a:solidFill>
                  <a:srgbClr val="FFFFFF"/>
                </a:solidFill>
              </a:rPr>
              <a:t>: Categorias  de Redes</a:t>
            </a:r>
            <a:endParaRPr lang="pt-B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4A7057-850F-4A9B-94D3-1E6D7F31620E}"/>
              </a:ext>
            </a:extLst>
          </p:cNvPr>
          <p:cNvSpPr txBox="1"/>
          <p:nvPr/>
        </p:nvSpPr>
        <p:spPr>
          <a:xfrm>
            <a:off x="7283606" y="4926455"/>
            <a:ext cx="299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000">
                <a:solidFill>
                  <a:srgbClr val="FFFFFF"/>
                </a:solidFill>
              </a:rPr>
              <a:t>Prof. Plínio Andrade Passos</a:t>
            </a:r>
          </a:p>
        </p:txBody>
      </p:sp>
    </p:spTree>
    <p:extLst>
      <p:ext uri="{BB962C8B-B14F-4D97-AF65-F5344CB8AC3E}">
        <p14:creationId xmlns:p14="http://schemas.microsoft.com/office/powerpoint/2010/main" val="3180218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95E8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Introdução -Categorias de Redes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636087"/>
            <a:ext cx="81751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 categoria na qual uma rede pertence é </a:t>
            </a: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determinada pelo seu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tamanho</a:t>
            </a: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. 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As </a:t>
            </a: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principais categorias são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PAN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LAN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MAN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1026" name="Picture 2" descr="Different types of network- PAN, LAN, MAN, WAN - The Study Genius">
            <a:extLst>
              <a:ext uri="{FF2B5EF4-FFF2-40B4-BE49-F238E27FC236}">
                <a16:creationId xmlns:a16="http://schemas.microsoft.com/office/drawing/2014/main" id="{BC2C8CFA-39D2-04C7-5BB3-614A360E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80" y="4156196"/>
            <a:ext cx="4687183" cy="22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4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95E8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de área pessoal (PAN)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636087"/>
            <a:ext cx="8175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Essa categoria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limita-se a área do usuário com centímetros, metros 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Bluetooth,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Airdrop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2050" name="Picture 2" descr="Types Of Computer Networks - DataFlair">
            <a:extLst>
              <a:ext uri="{FF2B5EF4-FFF2-40B4-BE49-F238E27FC236}">
                <a16:creationId xmlns:a16="http://schemas.microsoft.com/office/drawing/2014/main" id="{D6B77A7E-DEFB-2A4B-2437-6AA39AEE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60" y="3916074"/>
            <a:ext cx="3500188" cy="26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1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local (LAN)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636087"/>
            <a:ext cx="81751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 tamanho de uma LAN é limitado a alguns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quilômetros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Interliga dispositivos em um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escritório, prédio ou campus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24E4AA-6F3D-CD0F-5476-73A3F21F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7" y="3113414"/>
            <a:ext cx="5572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0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de ampla abrangência (WAN)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636087"/>
            <a:ext cx="81751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Possibilita a transmissão de dados, imagens, áudio e vídeo por longas distâncias,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por grandes áreas geográficas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Abrange País, Continentes etc.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Pode ser :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comutada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WAN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Ponto a ponto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70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605035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de ampla abrangência (WAN)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397674"/>
            <a:ext cx="81751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 comutada: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Conecta os sistemas finais e, geralmente, é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formada por um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roteador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Conecta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LAN’s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com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WAN’s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8A4F65-21A3-C37F-1909-FC717598D1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35"/>
          <a:stretch/>
        </p:blipFill>
        <p:spPr>
          <a:xfrm>
            <a:off x="3243014" y="3866467"/>
            <a:ext cx="6923512" cy="28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605035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de ampla abrangência (WAN)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397674"/>
            <a:ext cx="81751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 Ponto a Ponto: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Constituída por um link alugado que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conecta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uma rede local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 um proved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de serviços de Internet (ISP). 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A4240-C1BC-3116-A836-31FEE441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13" y="4121963"/>
            <a:ext cx="7758133" cy="17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7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94777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Conceitos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407905" y="1824295"/>
            <a:ext cx="8694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 comunicação entre diversos computadores é chamada de </a:t>
            </a: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redes de computadores</a:t>
            </a:r>
            <a:br>
              <a:rPr lang="pt-BR" sz="2400" dirty="0">
                <a:solidFill>
                  <a:srgbClr val="374151"/>
                </a:solidFill>
                <a:latin typeface="Söhne"/>
              </a:rPr>
            </a:b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374151"/>
                </a:solidFill>
                <a:latin typeface="Söhne"/>
              </a:rPr>
              <a:t>Objetivos Gerais das Redes: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74151"/>
                </a:solidFill>
                <a:latin typeface="Söhne"/>
              </a:rPr>
              <a:t>Compartilhamento de recursos.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74151"/>
                </a:solidFill>
                <a:latin typeface="Söhne"/>
              </a:rPr>
              <a:t>Construção de sistemas com maior desempenho confiabilidade.</a:t>
            </a:r>
            <a:b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30" name="Picture 6" descr="Julio Battisti - Artigos e tutoriais gratuitos; Venda de livros, e-books,  video-aulas e cursos online.">
            <a:extLst>
              <a:ext uri="{FF2B5EF4-FFF2-40B4-BE49-F238E27FC236}">
                <a16:creationId xmlns:a16="http://schemas.microsoft.com/office/drawing/2014/main" id="{93D766F3-DC41-B5B1-4B91-ED112C19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5" y="3811590"/>
            <a:ext cx="2898581" cy="242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70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Rede de abrangência metropolitana (MAN)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739658" y="2430565"/>
            <a:ext cx="81751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Tamanho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intermediário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entre uma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LAN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e uma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WAN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Cobre a área dentro de um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bairro ou uma cidade</a:t>
            </a:r>
            <a:b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Interligação de várias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LAN’s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em uma região geográfica maior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Conhecida também como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METRO Ethernet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Atenção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são consideradas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 comutadas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pois não usam roteadores. </a:t>
            </a: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 é comutada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2" name="Picture 2" descr="MAN – Rede Metropolitana – Diogo">
            <a:extLst>
              <a:ext uri="{FF2B5EF4-FFF2-40B4-BE49-F238E27FC236}">
                <a16:creationId xmlns:a16="http://schemas.microsoft.com/office/drawing/2014/main" id="{B52FDD57-FF11-6963-4F22-0D6B270F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90" y="3207896"/>
            <a:ext cx="3822231" cy="22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82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95E8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35881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 a Internet?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980860"/>
            <a:ext cx="817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D152BB-4690-3AB0-9D6D-4936F7B2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13" y="1059392"/>
            <a:ext cx="7010257" cy="57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5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95E8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35881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Internet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Intranet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Extranet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980860"/>
            <a:ext cx="817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1026" name="Picture 2" descr="Internet x Intranet x Extranet – Tópicos de Informática Aplicados à  Administração">
            <a:extLst>
              <a:ext uri="{FF2B5EF4-FFF2-40B4-BE49-F238E27FC236}">
                <a16:creationId xmlns:a16="http://schemas.microsoft.com/office/drawing/2014/main" id="{B5234146-2BEF-F8E8-7A46-68D7740D7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72" y="1451423"/>
            <a:ext cx="6038570" cy="50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4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95E8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35881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Internet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Intranet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Extranet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980860"/>
            <a:ext cx="817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2050" name="Picture 2" descr="Extranet, Intranet e Internet: você sabe a diferença? - Microsoft Azure |  Cloud Computing | Office 365 | Microsoft 365 | Amazon AWS | Google Cloud">
            <a:extLst>
              <a:ext uri="{FF2B5EF4-FFF2-40B4-BE49-F238E27FC236}">
                <a16:creationId xmlns:a16="http://schemas.microsoft.com/office/drawing/2014/main" id="{C476FF3B-0263-EFE9-27D2-C89301BA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47" y="1561087"/>
            <a:ext cx="8973671" cy="515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62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95E8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35881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Internet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Intranet 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x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212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Extranet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980860"/>
            <a:ext cx="817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pic>
        <p:nvPicPr>
          <p:cNvPr id="1026" name="Picture 2" descr="Deep web vs. dark web: Qual é a diferença? | Blog da ExpressVPN">
            <a:extLst>
              <a:ext uri="{FF2B5EF4-FFF2-40B4-BE49-F238E27FC236}">
                <a16:creationId xmlns:a16="http://schemas.microsoft.com/office/drawing/2014/main" id="{3ED11DFA-D02F-CBA8-71EE-B42FF78D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259"/>
            <a:ext cx="12192000" cy="72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57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21052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pic>
        <p:nvPicPr>
          <p:cNvPr id="4098" name="Picture 2" descr="Vetor símbolo do ícone do logotipo do questionário">
            <a:extLst>
              <a:ext uri="{FF2B5EF4-FFF2-40B4-BE49-F238E27FC236}">
                <a16:creationId xmlns:a16="http://schemas.microsoft.com/office/drawing/2014/main" id="{0733BC9F-DB92-096F-954E-A04C78BB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60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391E17-39FF-454B-9454-1697F97315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46400"/>
            <a:ext cx="3823524" cy="1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94777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Conceitos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407906" y="1824295"/>
            <a:ext cx="8175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EE7C04-6870-90F9-14EE-7E0D9430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161" y="1636087"/>
            <a:ext cx="7341815" cy="50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30360" y="500856"/>
            <a:ext cx="837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Conceitos – Arquitetura de rede da Internet das Coisas (</a:t>
            </a:r>
            <a:r>
              <a:rPr lang="pt-BR" sz="2800" b="1" dirty="0" err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</a:t>
            </a: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407906" y="1824295"/>
            <a:ext cx="8175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74151"/>
                </a:solidFill>
                <a:latin typeface="Söhne"/>
              </a:rPr>
              <a:t>Qualquer coisa está conectada à Internet </a:t>
            </a:r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074" name="Picture 2" descr="Arquitetura de rede da Internet das Coisas (IoT) | HPE Aruba Networking">
            <a:extLst>
              <a:ext uri="{FF2B5EF4-FFF2-40B4-BE49-F238E27FC236}">
                <a16:creationId xmlns:a16="http://schemas.microsoft.com/office/drawing/2014/main" id="{9C5F69F4-30A8-DDCE-F120-2EB2C9A8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56" y="2688164"/>
            <a:ext cx="6738718" cy="384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5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358814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Componentes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292313" y="2865462"/>
            <a:ext cx="81751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solidFill>
                  <a:srgbClr val="374151"/>
                </a:solidFill>
                <a:latin typeface="Söhne"/>
              </a:rPr>
              <a:t> 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>
              <a:solidFill>
                <a:srgbClr val="374151"/>
              </a:solidFill>
              <a:latin typeface="Söhne"/>
            </a:endParaRPr>
          </a:p>
          <a:p>
            <a:pPr algn="just"/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Mensagem</a:t>
            </a:r>
            <a:r>
              <a:rPr lang="pt-BR" sz="2400" b="0" i="0">
                <a:solidFill>
                  <a:srgbClr val="374151"/>
                </a:solidFill>
                <a:effectLst/>
                <a:latin typeface="Söhne"/>
              </a:rPr>
              <a:t>. As mensagens são as informações (dados) a serem transmitidas. 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Emissor: </a:t>
            </a:r>
            <a:r>
              <a:rPr lang="pt-BR" sz="2400" b="0" i="0">
                <a:solidFill>
                  <a:srgbClr val="374151"/>
                </a:solidFill>
                <a:effectLst/>
                <a:latin typeface="Söhne"/>
              </a:rPr>
              <a:t>é o dispositivo que envia a mensagem de dados.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9F5F0-9BFD-12D2-0047-C718E32C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982" y="1456793"/>
            <a:ext cx="8359493" cy="22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616108"/>
            <a:ext cx="83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Componentes – Rede de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292313" y="2865462"/>
            <a:ext cx="81751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solidFill>
                  <a:srgbClr val="374151"/>
                </a:solidFill>
                <a:latin typeface="Söhne"/>
              </a:rPr>
              <a:t> 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>
              <a:solidFill>
                <a:srgbClr val="374151"/>
              </a:solidFill>
              <a:latin typeface="Söhne"/>
            </a:endParaRPr>
          </a:p>
          <a:p>
            <a:pPr algn="just"/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Receptor. </a:t>
            </a: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dispositivo que recebe a mensagem. </a:t>
            </a:r>
            <a:br>
              <a:rPr lang="pt-BR" sz="2400" i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sz="240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i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pt-BR" sz="2400" b="1" i="0">
                <a:solidFill>
                  <a:srgbClr val="374151"/>
                </a:solidFill>
                <a:effectLst/>
                <a:latin typeface="Söhne"/>
              </a:rPr>
              <a:t>Meio de transmissão. </a:t>
            </a:r>
            <a:r>
              <a:rPr lang="pt-BR" sz="2400" i="0">
                <a:solidFill>
                  <a:srgbClr val="374151"/>
                </a:solidFill>
                <a:effectLst/>
                <a:latin typeface="Söhne"/>
              </a:rPr>
              <a:t>caminho físico pelo qual uma mensagem trafega do emissor ao receptor.</a:t>
            </a:r>
            <a:br>
              <a:rPr lang="pt-BR" sz="2400" b="0" i="0">
                <a:solidFill>
                  <a:srgbClr val="374151"/>
                </a:solidFill>
                <a:effectLst/>
                <a:latin typeface="Söhne"/>
              </a:rPr>
            </a:br>
            <a:endParaRPr lang="pt-BR" sz="24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9F5F0-9BFD-12D2-0047-C718E32C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13" y="1636087"/>
            <a:ext cx="8359493" cy="22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1646</Words>
  <Application>Microsoft Office PowerPoint</Application>
  <PresentationFormat>Widescreen</PresentationFormat>
  <Paragraphs>309</Paragraphs>
  <Slides>56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Söhne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</dc:creator>
  <cp:lastModifiedBy>Plinio Andrade Passos</cp:lastModifiedBy>
  <cp:revision>1</cp:revision>
  <dcterms:created xsi:type="dcterms:W3CDTF">2022-07-13T16:17:41Z</dcterms:created>
  <dcterms:modified xsi:type="dcterms:W3CDTF">2023-08-19T16:50:15Z</dcterms:modified>
</cp:coreProperties>
</file>