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15" r:id="rId3"/>
    <p:sldId id="318" r:id="rId4"/>
    <p:sldId id="316" r:id="rId5"/>
    <p:sldId id="319" r:id="rId6"/>
    <p:sldId id="317" r:id="rId7"/>
    <p:sldId id="321" r:id="rId8"/>
    <p:sldId id="322" r:id="rId9"/>
    <p:sldId id="323" r:id="rId10"/>
    <p:sldId id="320" r:id="rId11"/>
    <p:sldId id="348" r:id="rId12"/>
    <p:sldId id="349" r:id="rId13"/>
    <p:sldId id="350" r:id="rId14"/>
    <p:sldId id="351" r:id="rId15"/>
    <p:sldId id="347" r:id="rId16"/>
    <p:sldId id="26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3C"/>
    <a:srgbClr val="95E800"/>
    <a:srgbClr val="8CE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74770-21FC-41E6-AEB5-B5F278DB4A63}" v="7" dt="2023-09-12T18:04:12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linio Andrade Passos" userId="fd060cce1e06eb28" providerId="LiveId" clId="{A8574770-21FC-41E6-AEB5-B5F278DB4A63}"/>
    <pc:docChg chg="undo custSel addSld delSld modSld">
      <pc:chgData name="Plinio Andrade Passos" userId="fd060cce1e06eb28" providerId="LiveId" clId="{A8574770-21FC-41E6-AEB5-B5F278DB4A63}" dt="2023-09-12T18:04:12.516" v="1206" actId="1076"/>
      <pc:docMkLst>
        <pc:docMk/>
      </pc:docMkLst>
      <pc:sldChg chg="modSp mod">
        <pc:chgData name="Plinio Andrade Passos" userId="fd060cce1e06eb28" providerId="LiveId" clId="{A8574770-21FC-41E6-AEB5-B5F278DB4A63}" dt="2023-09-12T15:19:25.905" v="3" actId="113"/>
        <pc:sldMkLst>
          <pc:docMk/>
          <pc:sldMk cId="3071963115" sldId="256"/>
        </pc:sldMkLst>
        <pc:spChg chg="mod">
          <ac:chgData name="Plinio Andrade Passos" userId="fd060cce1e06eb28" providerId="LiveId" clId="{A8574770-21FC-41E6-AEB5-B5F278DB4A63}" dt="2023-09-12T15:19:25.905" v="3" actId="113"/>
          <ac:spMkLst>
            <pc:docMk/>
            <pc:sldMk cId="3071963115" sldId="256"/>
            <ac:spMk id="4" creationId="{43E5497A-A6AC-452B-9B00-1B220B27180C}"/>
          </ac:spMkLst>
        </pc:spChg>
      </pc:sldChg>
      <pc:sldChg chg="modSp mod">
        <pc:chgData name="Plinio Andrade Passos" userId="fd060cce1e06eb28" providerId="LiveId" clId="{A8574770-21FC-41E6-AEB5-B5F278DB4A63}" dt="2023-09-12T15:32:33.028" v="309" actId="1076"/>
        <pc:sldMkLst>
          <pc:docMk/>
          <pc:sldMk cId="2681045066" sldId="315"/>
        </pc:sldMkLst>
        <pc:spChg chg="mod">
          <ac:chgData name="Plinio Andrade Passos" userId="fd060cce1e06eb28" providerId="LiveId" clId="{A8574770-21FC-41E6-AEB5-B5F278DB4A63}" dt="2023-09-12T15:20:26.154" v="9" actId="115"/>
          <ac:spMkLst>
            <pc:docMk/>
            <pc:sldMk cId="2681045066" sldId="315"/>
            <ac:spMk id="5" creationId="{986C18FB-F3B3-FC02-26E9-3CC4DEB976A7}"/>
          </ac:spMkLst>
        </pc:spChg>
        <pc:spChg chg="mod">
          <ac:chgData name="Plinio Andrade Passos" userId="fd060cce1e06eb28" providerId="LiveId" clId="{A8574770-21FC-41E6-AEB5-B5F278DB4A63}" dt="2023-09-12T15:32:33.028" v="309" actId="1076"/>
          <ac:spMkLst>
            <pc:docMk/>
            <pc:sldMk cId="2681045066" sldId="315"/>
            <ac:spMk id="6" creationId="{ED5F5A38-0C07-7E3F-4A2E-368A6B85C997}"/>
          </ac:spMkLst>
        </pc:spChg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198961746" sldId="316"/>
        </pc:sldMkLst>
      </pc:sldChg>
      <pc:sldChg chg="modSp add mod">
        <pc:chgData name="Plinio Andrade Passos" userId="fd060cce1e06eb28" providerId="LiveId" clId="{A8574770-21FC-41E6-AEB5-B5F278DB4A63}" dt="2023-09-12T16:18:08.154" v="617" actId="6549"/>
        <pc:sldMkLst>
          <pc:docMk/>
          <pc:sldMk cId="4289685752" sldId="316"/>
        </pc:sldMkLst>
        <pc:spChg chg="mod">
          <ac:chgData name="Plinio Andrade Passos" userId="fd060cce1e06eb28" providerId="LiveId" clId="{A8574770-21FC-41E6-AEB5-B5F278DB4A63}" dt="2023-09-12T16:18:08.154" v="617" actId="6549"/>
          <ac:spMkLst>
            <pc:docMk/>
            <pc:sldMk cId="4289685752" sldId="316"/>
            <ac:spMk id="5" creationId="{986C18FB-F3B3-FC02-26E9-3CC4DEB976A7}"/>
          </ac:spMkLst>
        </pc:spChg>
        <pc:spChg chg="mod">
          <ac:chgData name="Plinio Andrade Passos" userId="fd060cce1e06eb28" providerId="LiveId" clId="{A8574770-21FC-41E6-AEB5-B5F278DB4A63}" dt="2023-09-12T15:30:38.292" v="293" actId="404"/>
          <ac:spMkLst>
            <pc:docMk/>
            <pc:sldMk cId="4289685752" sldId="316"/>
            <ac:spMk id="6" creationId="{ED5F5A38-0C07-7E3F-4A2E-368A6B85C997}"/>
          </ac:spMkLst>
        </pc:spChg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235507084" sldId="317"/>
        </pc:sldMkLst>
      </pc:sldChg>
      <pc:sldChg chg="modSp add mod">
        <pc:chgData name="Plinio Andrade Passos" userId="fd060cce1e06eb28" providerId="LiveId" clId="{A8574770-21FC-41E6-AEB5-B5F278DB4A63}" dt="2023-09-12T16:19:51.946" v="642" actId="20577"/>
        <pc:sldMkLst>
          <pc:docMk/>
          <pc:sldMk cId="1757421206" sldId="317"/>
        </pc:sldMkLst>
        <pc:spChg chg="mod">
          <ac:chgData name="Plinio Andrade Passos" userId="fd060cce1e06eb28" providerId="LiveId" clId="{A8574770-21FC-41E6-AEB5-B5F278DB4A63}" dt="2023-09-12T16:19:51.946" v="642" actId="20577"/>
          <ac:spMkLst>
            <pc:docMk/>
            <pc:sldMk cId="1757421206" sldId="317"/>
            <ac:spMk id="5" creationId="{986C18FB-F3B3-FC02-26E9-3CC4DEB976A7}"/>
          </ac:spMkLst>
        </pc:spChg>
        <pc:spChg chg="mod">
          <ac:chgData name="Plinio Andrade Passos" userId="fd060cce1e06eb28" providerId="LiveId" clId="{A8574770-21FC-41E6-AEB5-B5F278DB4A63}" dt="2023-09-12T16:18:47.681" v="620" actId="6549"/>
          <ac:spMkLst>
            <pc:docMk/>
            <pc:sldMk cId="1757421206" sldId="317"/>
            <ac:spMk id="6" creationId="{ED5F5A38-0C07-7E3F-4A2E-368A6B85C997}"/>
          </ac:spMkLst>
        </pc:spChg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28088578" sldId="318"/>
        </pc:sldMkLst>
      </pc:sldChg>
      <pc:sldChg chg="modSp add mod">
        <pc:chgData name="Plinio Andrade Passos" userId="fd060cce1e06eb28" providerId="LiveId" clId="{A8574770-21FC-41E6-AEB5-B5F278DB4A63}" dt="2023-09-12T15:36:09.600" v="428" actId="113"/>
        <pc:sldMkLst>
          <pc:docMk/>
          <pc:sldMk cId="2740804050" sldId="318"/>
        </pc:sldMkLst>
        <pc:spChg chg="mod">
          <ac:chgData name="Plinio Andrade Passos" userId="fd060cce1e06eb28" providerId="LiveId" clId="{A8574770-21FC-41E6-AEB5-B5F278DB4A63}" dt="2023-09-12T15:36:09.600" v="428" actId="113"/>
          <ac:spMkLst>
            <pc:docMk/>
            <pc:sldMk cId="2740804050" sldId="318"/>
            <ac:spMk id="6" creationId="{ED5F5A38-0C07-7E3F-4A2E-368A6B85C997}"/>
          </ac:spMkLst>
        </pc:spChg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1235770445" sldId="319"/>
        </pc:sldMkLst>
      </pc:sldChg>
      <pc:sldChg chg="addSp delSp modSp new mod">
        <pc:chgData name="Plinio Andrade Passos" userId="fd060cce1e06eb28" providerId="LiveId" clId="{A8574770-21FC-41E6-AEB5-B5F278DB4A63}" dt="2023-09-12T16:07:51.384" v="438" actId="1076"/>
        <pc:sldMkLst>
          <pc:docMk/>
          <pc:sldMk cId="2069726558" sldId="319"/>
        </pc:sldMkLst>
        <pc:picChg chg="add del mod">
          <ac:chgData name="Plinio Andrade Passos" userId="fd060cce1e06eb28" providerId="LiveId" clId="{A8574770-21FC-41E6-AEB5-B5F278DB4A63}" dt="2023-09-12T16:05:13.712" v="432" actId="478"/>
          <ac:picMkLst>
            <pc:docMk/>
            <pc:sldMk cId="2069726558" sldId="319"/>
            <ac:picMk id="3" creationId="{129C582E-7CCD-D4A7-B5F4-D3AE23D89F8E}"/>
          </ac:picMkLst>
        </pc:picChg>
        <pc:picChg chg="add">
          <ac:chgData name="Plinio Andrade Passos" userId="fd060cce1e06eb28" providerId="LiveId" clId="{A8574770-21FC-41E6-AEB5-B5F278DB4A63}" dt="2023-09-12T16:05:13.952" v="433" actId="22"/>
          <ac:picMkLst>
            <pc:docMk/>
            <pc:sldMk cId="2069726558" sldId="319"/>
            <ac:picMk id="5" creationId="{6C096E5C-D82F-5389-8056-5778FB90EF53}"/>
          </ac:picMkLst>
        </pc:picChg>
        <pc:picChg chg="add del">
          <ac:chgData name="Plinio Andrade Passos" userId="fd060cce1e06eb28" providerId="LiveId" clId="{A8574770-21FC-41E6-AEB5-B5F278DB4A63}" dt="2023-09-12T16:07:45.679" v="435" actId="478"/>
          <ac:picMkLst>
            <pc:docMk/>
            <pc:sldMk cId="2069726558" sldId="319"/>
            <ac:picMk id="7" creationId="{654F3709-0A2D-5A56-8637-5420285D7704}"/>
          </ac:picMkLst>
        </pc:picChg>
        <pc:picChg chg="add mod">
          <ac:chgData name="Plinio Andrade Passos" userId="fd060cce1e06eb28" providerId="LiveId" clId="{A8574770-21FC-41E6-AEB5-B5F278DB4A63}" dt="2023-09-12T16:07:51.384" v="438" actId="1076"/>
          <ac:picMkLst>
            <pc:docMk/>
            <pc:sldMk cId="2069726558" sldId="319"/>
            <ac:picMk id="9" creationId="{63715562-B8AD-AC3F-FBD7-963FB4778086}"/>
          </ac:picMkLst>
        </pc:picChg>
      </pc:sldChg>
      <pc:sldChg chg="modSp add del mod">
        <pc:chgData name="Plinio Andrade Passos" userId="fd060cce1e06eb28" providerId="LiveId" clId="{A8574770-21FC-41E6-AEB5-B5F278DB4A63}" dt="2023-09-12T18:01:45.880" v="1187" actId="2696"/>
        <pc:sldMkLst>
          <pc:docMk/>
          <pc:sldMk cId="521419405" sldId="320"/>
        </pc:sldMkLst>
        <pc:spChg chg="mod">
          <ac:chgData name="Plinio Andrade Passos" userId="fd060cce1e06eb28" providerId="LiveId" clId="{A8574770-21FC-41E6-AEB5-B5F278DB4A63}" dt="2023-09-12T16:18:58.857" v="622" actId="6549"/>
          <ac:spMkLst>
            <pc:docMk/>
            <pc:sldMk cId="521419405" sldId="320"/>
            <ac:spMk id="5" creationId="{986C18FB-F3B3-FC02-26E9-3CC4DEB976A7}"/>
          </ac:spMkLst>
        </pc:spChg>
        <pc:spChg chg="mod">
          <ac:chgData name="Plinio Andrade Passos" userId="fd060cce1e06eb28" providerId="LiveId" clId="{A8574770-21FC-41E6-AEB5-B5F278DB4A63}" dt="2023-09-12T17:52:58.141" v="1025" actId="20577"/>
          <ac:spMkLst>
            <pc:docMk/>
            <pc:sldMk cId="521419405" sldId="320"/>
            <ac:spMk id="6" creationId="{ED5F5A38-0C07-7E3F-4A2E-368A6B85C997}"/>
          </ac:spMkLst>
        </pc:spChg>
      </pc:sldChg>
      <pc:sldChg chg="modSp add mod setBg">
        <pc:chgData name="Plinio Andrade Passos" userId="fd060cce1e06eb28" providerId="LiveId" clId="{A8574770-21FC-41E6-AEB5-B5F278DB4A63}" dt="2023-09-12T18:02:49.357" v="1203" actId="20577"/>
        <pc:sldMkLst>
          <pc:docMk/>
          <pc:sldMk cId="783055990" sldId="320"/>
        </pc:sldMkLst>
        <pc:spChg chg="mod">
          <ac:chgData name="Plinio Andrade Passos" userId="fd060cce1e06eb28" providerId="LiveId" clId="{A8574770-21FC-41E6-AEB5-B5F278DB4A63}" dt="2023-09-12T18:02:49.357" v="1203" actId="20577"/>
          <ac:spMkLst>
            <pc:docMk/>
            <pc:sldMk cId="783055990" sldId="320"/>
            <ac:spMk id="5" creationId="{986C18FB-F3B3-FC02-26E9-3CC4DEB976A7}"/>
          </ac:spMkLst>
        </pc:spChg>
        <pc:spChg chg="mod">
          <ac:chgData name="Plinio Andrade Passos" userId="fd060cce1e06eb28" providerId="LiveId" clId="{A8574770-21FC-41E6-AEB5-B5F278DB4A63}" dt="2023-09-12T18:02:08.343" v="1191" actId="13926"/>
          <ac:spMkLst>
            <pc:docMk/>
            <pc:sldMk cId="783055990" sldId="320"/>
            <ac:spMk id="6" creationId="{ED5F5A38-0C07-7E3F-4A2E-368A6B85C997}"/>
          </ac:spMkLst>
        </pc:spChg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2687273471" sldId="320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1207280284" sldId="321"/>
        </pc:sldMkLst>
      </pc:sldChg>
      <pc:sldChg chg="modSp add mod">
        <pc:chgData name="Plinio Andrade Passos" userId="fd060cce1e06eb28" providerId="LiveId" clId="{A8574770-21FC-41E6-AEB5-B5F278DB4A63}" dt="2023-09-12T16:21:18.738" v="787" actId="1076"/>
        <pc:sldMkLst>
          <pc:docMk/>
          <pc:sldMk cId="1669887605" sldId="321"/>
        </pc:sldMkLst>
        <pc:spChg chg="mod">
          <ac:chgData name="Plinio Andrade Passos" userId="fd060cce1e06eb28" providerId="LiveId" clId="{A8574770-21FC-41E6-AEB5-B5F278DB4A63}" dt="2023-09-12T16:21:18.738" v="787" actId="1076"/>
          <ac:spMkLst>
            <pc:docMk/>
            <pc:sldMk cId="1669887605" sldId="321"/>
            <ac:spMk id="6" creationId="{ED5F5A38-0C07-7E3F-4A2E-368A6B85C997}"/>
          </ac:spMkLst>
        </pc:spChg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1268869984" sldId="322"/>
        </pc:sldMkLst>
      </pc:sldChg>
      <pc:sldChg chg="modSp add mod">
        <pc:chgData name="Plinio Andrade Passos" userId="fd060cce1e06eb28" providerId="LiveId" clId="{A8574770-21FC-41E6-AEB5-B5F278DB4A63}" dt="2023-09-12T16:32:03.701" v="826" actId="14100"/>
        <pc:sldMkLst>
          <pc:docMk/>
          <pc:sldMk cId="2864999178" sldId="322"/>
        </pc:sldMkLst>
        <pc:spChg chg="mod">
          <ac:chgData name="Plinio Andrade Passos" userId="fd060cce1e06eb28" providerId="LiveId" clId="{A8574770-21FC-41E6-AEB5-B5F278DB4A63}" dt="2023-09-12T16:28:38.016" v="802"/>
          <ac:spMkLst>
            <pc:docMk/>
            <pc:sldMk cId="2864999178" sldId="322"/>
            <ac:spMk id="5" creationId="{986C18FB-F3B3-FC02-26E9-3CC4DEB976A7}"/>
          </ac:spMkLst>
        </pc:spChg>
        <pc:spChg chg="mod">
          <ac:chgData name="Plinio Andrade Passos" userId="fd060cce1e06eb28" providerId="LiveId" clId="{A8574770-21FC-41E6-AEB5-B5F278DB4A63}" dt="2023-09-12T16:32:03.701" v="826" actId="14100"/>
          <ac:spMkLst>
            <pc:docMk/>
            <pc:sldMk cId="2864999178" sldId="322"/>
            <ac:spMk id="6" creationId="{ED5F5A38-0C07-7E3F-4A2E-368A6B85C997}"/>
          </ac:spMkLst>
        </pc:spChg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2202831015" sldId="323"/>
        </pc:sldMkLst>
      </pc:sldChg>
      <pc:sldChg chg="addSp modSp new mod">
        <pc:chgData name="Plinio Andrade Passos" userId="fd060cce1e06eb28" providerId="LiveId" clId="{A8574770-21FC-41E6-AEB5-B5F278DB4A63}" dt="2023-09-12T16:33:48.429" v="842" actId="164"/>
        <pc:sldMkLst>
          <pc:docMk/>
          <pc:sldMk cId="3216548577" sldId="323"/>
        </pc:sldMkLst>
        <pc:grpChg chg="add mod">
          <ac:chgData name="Plinio Andrade Passos" userId="fd060cce1e06eb28" providerId="LiveId" clId="{A8574770-21FC-41E6-AEB5-B5F278DB4A63}" dt="2023-09-12T16:33:48.429" v="842" actId="164"/>
          <ac:grpSpMkLst>
            <pc:docMk/>
            <pc:sldMk cId="3216548577" sldId="323"/>
            <ac:grpSpMk id="6" creationId="{98366CBD-F6BC-6258-11A3-9F52D757C9D7}"/>
          </ac:grpSpMkLst>
        </pc:grpChg>
        <pc:picChg chg="add mod">
          <ac:chgData name="Plinio Andrade Passos" userId="fd060cce1e06eb28" providerId="LiveId" clId="{A8574770-21FC-41E6-AEB5-B5F278DB4A63}" dt="2023-09-12T16:33:48.429" v="842" actId="164"/>
          <ac:picMkLst>
            <pc:docMk/>
            <pc:sldMk cId="3216548577" sldId="323"/>
            <ac:picMk id="3" creationId="{1EA9FA54-0E76-A980-DC9A-C440FEF1B191}"/>
          </ac:picMkLst>
        </pc:picChg>
        <pc:picChg chg="add mod modCrop">
          <ac:chgData name="Plinio Andrade Passos" userId="fd060cce1e06eb28" providerId="LiveId" clId="{A8574770-21FC-41E6-AEB5-B5F278DB4A63}" dt="2023-09-12T16:33:48.429" v="842" actId="164"/>
          <ac:picMkLst>
            <pc:docMk/>
            <pc:sldMk cId="3216548577" sldId="323"/>
            <ac:picMk id="5" creationId="{8A75D549-2E6C-90B1-F263-59DB43360C0A}"/>
          </ac:picMkLst>
        </pc:picChg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794328990" sldId="324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995008587" sldId="325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1519709390" sldId="326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1142334951" sldId="327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1563105055" sldId="328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1760730349" sldId="329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315990773" sldId="330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597386229" sldId="331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914734005" sldId="332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894186348" sldId="333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479029888" sldId="334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026371628" sldId="335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62307587" sldId="336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453904300" sldId="337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1390777020" sldId="338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1537386771" sldId="339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289849367" sldId="340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1185413640" sldId="342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4179917084" sldId="343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720706655" sldId="344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621716119" sldId="345"/>
        </pc:sldMkLst>
      </pc:sldChg>
      <pc:sldChg chg="add del">
        <pc:chgData name="Plinio Andrade Passos" userId="fd060cce1e06eb28" providerId="LiveId" clId="{A8574770-21FC-41E6-AEB5-B5F278DB4A63}" dt="2023-09-12T16:39:23.203" v="843"/>
        <pc:sldMkLst>
          <pc:docMk/>
          <pc:sldMk cId="2787460396" sldId="347"/>
        </pc:sldMkLst>
      </pc:sldChg>
      <pc:sldChg chg="modSp add mod setBg">
        <pc:chgData name="Plinio Andrade Passos" userId="fd060cce1e06eb28" providerId="LiveId" clId="{A8574770-21FC-41E6-AEB5-B5F278DB4A63}" dt="2023-09-12T18:02:47.660" v="1202" actId="20577"/>
        <pc:sldMkLst>
          <pc:docMk/>
          <pc:sldMk cId="3154097348" sldId="348"/>
        </pc:sldMkLst>
        <pc:spChg chg="mod">
          <ac:chgData name="Plinio Andrade Passos" userId="fd060cce1e06eb28" providerId="LiveId" clId="{A8574770-21FC-41E6-AEB5-B5F278DB4A63}" dt="2023-09-12T18:02:47.660" v="1202" actId="20577"/>
          <ac:spMkLst>
            <pc:docMk/>
            <pc:sldMk cId="3154097348" sldId="348"/>
            <ac:spMk id="5" creationId="{986C18FB-F3B3-FC02-26E9-3CC4DEB976A7}"/>
          </ac:spMkLst>
        </pc:spChg>
        <pc:spChg chg="mod">
          <ac:chgData name="Plinio Andrade Passos" userId="fd060cce1e06eb28" providerId="LiveId" clId="{A8574770-21FC-41E6-AEB5-B5F278DB4A63}" dt="2023-09-12T18:02:02.662" v="1190" actId="13926"/>
          <ac:spMkLst>
            <pc:docMk/>
            <pc:sldMk cId="3154097348" sldId="348"/>
            <ac:spMk id="6" creationId="{ED5F5A38-0C07-7E3F-4A2E-368A6B85C997}"/>
          </ac:spMkLst>
        </pc:spChg>
      </pc:sldChg>
      <pc:sldChg chg="modSp add del mod">
        <pc:chgData name="Plinio Andrade Passos" userId="fd060cce1e06eb28" providerId="LiveId" clId="{A8574770-21FC-41E6-AEB5-B5F278DB4A63}" dt="2023-09-12T18:01:45.880" v="1187" actId="2696"/>
        <pc:sldMkLst>
          <pc:docMk/>
          <pc:sldMk cId="3854430364" sldId="348"/>
        </pc:sldMkLst>
        <pc:spChg chg="mod">
          <ac:chgData name="Plinio Andrade Passos" userId="fd060cce1e06eb28" providerId="LiveId" clId="{A8574770-21FC-41E6-AEB5-B5F278DB4A63}" dt="2023-09-12T17:53:28.885" v="1036" actId="1076"/>
          <ac:spMkLst>
            <pc:docMk/>
            <pc:sldMk cId="3854430364" sldId="348"/>
            <ac:spMk id="5" creationId="{986C18FB-F3B3-FC02-26E9-3CC4DEB976A7}"/>
          </ac:spMkLst>
        </pc:spChg>
        <pc:spChg chg="mod">
          <ac:chgData name="Plinio Andrade Passos" userId="fd060cce1e06eb28" providerId="LiveId" clId="{A8574770-21FC-41E6-AEB5-B5F278DB4A63}" dt="2023-09-12T17:59:14.199" v="1092" actId="113"/>
          <ac:spMkLst>
            <pc:docMk/>
            <pc:sldMk cId="3854430364" sldId="348"/>
            <ac:spMk id="6" creationId="{ED5F5A38-0C07-7E3F-4A2E-368A6B85C997}"/>
          </ac:spMkLst>
        </pc:spChg>
      </pc:sldChg>
      <pc:sldChg chg="modSp add mod setBg">
        <pc:chgData name="Plinio Andrade Passos" userId="fd060cce1e06eb28" providerId="LiveId" clId="{A8574770-21FC-41E6-AEB5-B5F278DB4A63}" dt="2023-09-12T18:02:44.333" v="1199" actId="20577"/>
        <pc:sldMkLst>
          <pc:docMk/>
          <pc:sldMk cId="413701844" sldId="349"/>
        </pc:sldMkLst>
        <pc:spChg chg="mod">
          <ac:chgData name="Plinio Andrade Passos" userId="fd060cce1e06eb28" providerId="LiveId" clId="{A8574770-21FC-41E6-AEB5-B5F278DB4A63}" dt="2023-09-12T18:02:44.333" v="1199" actId="20577"/>
          <ac:spMkLst>
            <pc:docMk/>
            <pc:sldMk cId="413701844" sldId="349"/>
            <ac:spMk id="5" creationId="{986C18FB-F3B3-FC02-26E9-3CC4DEB976A7}"/>
          </ac:spMkLst>
        </pc:spChg>
        <pc:spChg chg="mod">
          <ac:chgData name="Plinio Andrade Passos" userId="fd060cce1e06eb28" providerId="LiveId" clId="{A8574770-21FC-41E6-AEB5-B5F278DB4A63}" dt="2023-09-12T18:02:13.145" v="1192" actId="13926"/>
          <ac:spMkLst>
            <pc:docMk/>
            <pc:sldMk cId="413701844" sldId="349"/>
            <ac:spMk id="6" creationId="{ED5F5A38-0C07-7E3F-4A2E-368A6B85C997}"/>
          </ac:spMkLst>
        </pc:spChg>
      </pc:sldChg>
      <pc:sldChg chg="modSp add del mod">
        <pc:chgData name="Plinio Andrade Passos" userId="fd060cce1e06eb28" providerId="LiveId" clId="{A8574770-21FC-41E6-AEB5-B5F278DB4A63}" dt="2023-09-12T18:01:45.880" v="1187" actId="2696"/>
        <pc:sldMkLst>
          <pc:docMk/>
          <pc:sldMk cId="1006689520" sldId="349"/>
        </pc:sldMkLst>
        <pc:spChg chg="mod">
          <ac:chgData name="Plinio Andrade Passos" userId="fd060cce1e06eb28" providerId="LiveId" clId="{A8574770-21FC-41E6-AEB5-B5F278DB4A63}" dt="2023-09-12T17:57:58.740" v="1078" actId="1076"/>
          <ac:spMkLst>
            <pc:docMk/>
            <pc:sldMk cId="1006689520" sldId="349"/>
            <ac:spMk id="5" creationId="{986C18FB-F3B3-FC02-26E9-3CC4DEB976A7}"/>
          </ac:spMkLst>
        </pc:spChg>
        <pc:spChg chg="mod">
          <ac:chgData name="Plinio Andrade Passos" userId="fd060cce1e06eb28" providerId="LiveId" clId="{A8574770-21FC-41E6-AEB5-B5F278DB4A63}" dt="2023-09-12T17:58:31.848" v="1088" actId="113"/>
          <ac:spMkLst>
            <pc:docMk/>
            <pc:sldMk cId="1006689520" sldId="349"/>
            <ac:spMk id="6" creationId="{ED5F5A38-0C07-7E3F-4A2E-368A6B85C997}"/>
          </ac:spMkLst>
        </pc:spChg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768856628" sldId="349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1169070642" sldId="350"/>
        </pc:sldMkLst>
      </pc:sldChg>
      <pc:sldChg chg="modSp add del mod">
        <pc:chgData name="Plinio Andrade Passos" userId="fd060cce1e06eb28" providerId="LiveId" clId="{A8574770-21FC-41E6-AEB5-B5F278DB4A63}" dt="2023-09-12T18:01:45.880" v="1187" actId="2696"/>
        <pc:sldMkLst>
          <pc:docMk/>
          <pc:sldMk cId="2666083884" sldId="350"/>
        </pc:sldMkLst>
        <pc:spChg chg="mod">
          <ac:chgData name="Plinio Andrade Passos" userId="fd060cce1e06eb28" providerId="LiveId" clId="{A8574770-21FC-41E6-AEB5-B5F278DB4A63}" dt="2023-09-12T18:01:16.172" v="1186" actId="20577"/>
          <ac:spMkLst>
            <pc:docMk/>
            <pc:sldMk cId="2666083884" sldId="350"/>
            <ac:spMk id="6" creationId="{ED5F5A38-0C07-7E3F-4A2E-368A6B85C997}"/>
          </ac:spMkLst>
        </pc:spChg>
      </pc:sldChg>
      <pc:sldChg chg="modSp add mod setBg">
        <pc:chgData name="Plinio Andrade Passos" userId="fd060cce1e06eb28" providerId="LiveId" clId="{A8574770-21FC-41E6-AEB5-B5F278DB4A63}" dt="2023-09-12T18:02:41.101" v="1198" actId="20577"/>
        <pc:sldMkLst>
          <pc:docMk/>
          <pc:sldMk cId="3718953194" sldId="350"/>
        </pc:sldMkLst>
        <pc:spChg chg="mod">
          <ac:chgData name="Plinio Andrade Passos" userId="fd060cce1e06eb28" providerId="LiveId" clId="{A8574770-21FC-41E6-AEB5-B5F278DB4A63}" dt="2023-09-12T18:02:41.101" v="1198" actId="20577"/>
          <ac:spMkLst>
            <pc:docMk/>
            <pc:sldMk cId="3718953194" sldId="350"/>
            <ac:spMk id="5" creationId="{986C18FB-F3B3-FC02-26E9-3CC4DEB976A7}"/>
          </ac:spMkLst>
        </pc:spChg>
        <pc:spChg chg="mod">
          <ac:chgData name="Plinio Andrade Passos" userId="fd060cce1e06eb28" providerId="LiveId" clId="{A8574770-21FC-41E6-AEB5-B5F278DB4A63}" dt="2023-09-12T18:02:16.535" v="1193" actId="13926"/>
          <ac:spMkLst>
            <pc:docMk/>
            <pc:sldMk cId="3718953194" sldId="350"/>
            <ac:spMk id="6" creationId="{ED5F5A38-0C07-7E3F-4A2E-368A6B85C997}"/>
          </ac:spMkLst>
        </pc:spChg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629518558" sldId="351"/>
        </pc:sldMkLst>
      </pc:sldChg>
      <pc:sldChg chg="addSp modSp new">
        <pc:chgData name="Plinio Andrade Passos" userId="fd060cce1e06eb28" providerId="LiveId" clId="{A8574770-21FC-41E6-AEB5-B5F278DB4A63}" dt="2023-09-12T18:04:12.516" v="1206" actId="1076"/>
        <pc:sldMkLst>
          <pc:docMk/>
          <pc:sldMk cId="4288591145" sldId="351"/>
        </pc:sldMkLst>
        <pc:picChg chg="add mod">
          <ac:chgData name="Plinio Andrade Passos" userId="fd060cce1e06eb28" providerId="LiveId" clId="{A8574770-21FC-41E6-AEB5-B5F278DB4A63}" dt="2023-09-12T18:04:12.516" v="1206" actId="1076"/>
          <ac:picMkLst>
            <pc:docMk/>
            <pc:sldMk cId="4288591145" sldId="351"/>
            <ac:picMk id="1026" creationId="{E32A230D-2AD0-1FF0-AB07-43B0E8131F5E}"/>
          </ac:picMkLst>
        </pc:picChg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936237501" sldId="353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2626042769" sldId="354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674368343" sldId="355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660231209" sldId="356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478223583" sldId="357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123332037" sldId="358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2685434159" sldId="359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1278231377" sldId="360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1652953529" sldId="361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2625446826" sldId="362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773983288" sldId="363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2564740208" sldId="364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1558166346" sldId="365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1934310848" sldId="366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4326089" sldId="367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1828209820" sldId="368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2040369853" sldId="369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550951464" sldId="370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1717152252" sldId="372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2510729640" sldId="373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280928765" sldId="374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779044763" sldId="375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883521099" sldId="376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539473653" sldId="377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2278940711" sldId="378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2277062403" sldId="379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733775263" sldId="380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2919730593" sldId="382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12361839" sldId="383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2579363273" sldId="384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373586219" sldId="385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4083642106" sldId="386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3354869615" sldId="387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173734916" sldId="388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109401106" sldId="389"/>
        </pc:sldMkLst>
      </pc:sldChg>
      <pc:sldChg chg="del">
        <pc:chgData name="Plinio Andrade Passos" userId="fd060cce1e06eb28" providerId="LiveId" clId="{A8574770-21FC-41E6-AEB5-B5F278DB4A63}" dt="2023-09-12T15:19:14.757" v="0" actId="2696"/>
        <pc:sldMkLst>
          <pc:docMk/>
          <pc:sldMk cId="445701408" sldId="3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BF306-7B7F-4278-9D61-8E36CAEAF278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A379A-491A-43E8-AC36-96574BF73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08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3B240-D606-4D5C-9E01-D17DC6B32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998235-FAFF-44BB-AB50-13AA82635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56121-2A14-41A9-A988-C1D07FAD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DBC10F-0041-4831-99E2-C46BEFCB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CD3879-46F6-448F-953E-AD945988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25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A9794-159C-4C2C-93D3-BFC548F0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3CB56B-8C3C-44AE-AB79-2A5E2A569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A19A9-5DA4-4E84-9913-D7AA93C9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95C657-FF22-4E1C-A9DF-ACB06308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DA72BE-3993-45DD-ACC0-989558BB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5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F95C1-834E-42A8-A3DD-EF291BA8F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4A8743-A767-4D16-A17D-78C081E5D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935CD1-CB8D-4405-8068-3001D529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421B43-D476-4AE8-AE79-68F06448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69A6B-7E79-44F9-8935-6C9EF464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12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774AE-17E0-47CC-8956-47FC8C23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6F2B56-6C16-4AD6-803A-C3C59D10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38981A-833E-42B2-9F35-4EA8839F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18B215-B379-44CC-858A-DD079040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057A88-0DED-4038-A2C7-C67942DD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64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1330B-C022-437D-9F37-098D72CF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36640-61E0-48FC-960D-F1CE1411B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6F4B78-457E-4D94-BC6C-B2D9CD3D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701D47-1285-4659-9CB8-08C6F658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B58F7-75D3-42A1-BE7C-73B9C256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27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4CCC3-3A4C-42CF-8907-A8352F93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36E8C-6791-4A33-B15A-E00F8114F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CF3259-7F61-46AF-9E76-DF62FDC1A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34A418-89A4-4418-8500-99EB1B2B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76DA4D-F62D-4F8E-996B-9FCFDE46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C12BF9-35BB-4C69-A60B-1370D0EB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45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3CFDD-DB2E-47A3-A897-8E55BEDD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159C7D-FD19-46C2-BF13-A9D411965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6B7625-CE36-4031-95F1-3A8971CB1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A59EC1-4D9F-455B-8B18-4871BAA9A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F9DFDB-3850-44A7-86D1-DDF9F9635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DE7798-1534-448D-946F-A6706ACD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0641E7-3E94-4331-ACA3-3C279798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5A62F9-69D3-43BD-B79B-47D3928C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98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14F3-115B-4C71-B3D2-D417D9A6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326026-65F9-4B7D-BB31-5032D9CA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FE7A2D-4CBD-4114-A393-41CE6FEF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8103FB-202A-42E2-84DD-AF768FF1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6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DAD352-6649-4A3A-ADBD-C12889D5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0B03A6-48F4-4B02-8551-D01AC681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836188-F043-4F5D-8C84-0E9B794F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9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858E6-E002-4BDF-A768-6B43CDBE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6935E-70F7-43EF-8C29-C69AE898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DA0474-5F44-4F22-87B1-48B666A8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9DC4B-4613-4574-8754-B01B4213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B69F93-83EA-4F0F-BEBE-DDE893AB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DA2ECE-A780-495C-B7DC-33715834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36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FE30C-C0D2-4A93-8FEB-2F711C37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F7B01A-0415-4F82-9413-F937F5DB9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0B27D7-EE63-4DA2-8605-DB057B4B8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50EDC2-2ECE-4DE8-939C-3188F43C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50E-4719-4734-97B9-6E7A378D2AA7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947BCA-2929-4904-8AD4-C609FB52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6EC394-8F34-4AAC-B500-43106731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06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B29AF4-406F-4496-B7C6-662E1D24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26FB43-FC09-4D45-B0BA-E2E5F3D0C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FFF6A6-2569-4D2E-91DC-F59B78710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F50E-4719-4734-97B9-6E7A378D2AA7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C95357-FD9C-4F2F-AA4E-22A045FED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A8A303-0EB2-4F48-9F16-190FAFE8E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0844-93D0-4955-9588-B635325EB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11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3E5497A-A6AC-452B-9B00-1B220B27180C}"/>
              </a:ext>
            </a:extLst>
          </p:cNvPr>
          <p:cNvSpPr/>
          <p:nvPr/>
        </p:nvSpPr>
        <p:spPr>
          <a:xfrm>
            <a:off x="4607859" y="2798861"/>
            <a:ext cx="73062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</a:rPr>
              <a:t>Disciplina:  </a:t>
            </a:r>
            <a:r>
              <a:rPr lang="pt-BR" sz="3200" dirty="0">
                <a:solidFill>
                  <a:srgbClr val="FFFFFF"/>
                </a:solidFill>
              </a:rPr>
              <a:t>Infraestrutura para Sistemas</a:t>
            </a:r>
            <a:br>
              <a:rPr lang="pt-BR" sz="3200" b="1" dirty="0">
                <a:solidFill>
                  <a:srgbClr val="FFFFFF"/>
                </a:solidFill>
              </a:rPr>
            </a:br>
            <a:r>
              <a:rPr lang="pt-BR" sz="3200" b="1" dirty="0">
                <a:solidFill>
                  <a:srgbClr val="FFFFFF"/>
                </a:solidFill>
              </a:rPr>
              <a:t>Tema</a:t>
            </a:r>
            <a:r>
              <a:rPr lang="pt-BR" sz="3200" dirty="0">
                <a:solidFill>
                  <a:srgbClr val="FFFFFF"/>
                </a:solidFill>
              </a:rPr>
              <a:t>:  Protocolos </a:t>
            </a:r>
            <a:r>
              <a:rPr lang="pt-BR" sz="3200" b="1" dirty="0">
                <a:solidFill>
                  <a:srgbClr val="FFFFFF"/>
                </a:solidFill>
              </a:rPr>
              <a:t>ARP</a:t>
            </a:r>
            <a:r>
              <a:rPr lang="pt-BR" sz="3200" dirty="0">
                <a:solidFill>
                  <a:srgbClr val="FFFFFF"/>
                </a:solidFill>
              </a:rPr>
              <a:t> e </a:t>
            </a:r>
            <a:r>
              <a:rPr lang="pt-BR" sz="3200" b="1" dirty="0">
                <a:solidFill>
                  <a:srgbClr val="FFFFFF"/>
                </a:solidFill>
              </a:rPr>
              <a:t>RARP</a:t>
            </a:r>
            <a:r>
              <a:rPr lang="pt-BR" sz="3200" dirty="0">
                <a:solidFill>
                  <a:srgbClr val="FFFFFF"/>
                </a:solidFill>
              </a:rPr>
              <a:t> </a:t>
            </a:r>
            <a:endParaRPr lang="pt-B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4A7057-850F-4A9B-94D3-1E6D7F31620E}"/>
              </a:ext>
            </a:extLst>
          </p:cNvPr>
          <p:cNvSpPr txBox="1"/>
          <p:nvPr/>
        </p:nvSpPr>
        <p:spPr>
          <a:xfrm>
            <a:off x="7283606" y="4926455"/>
            <a:ext cx="299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2000">
                <a:solidFill>
                  <a:srgbClr val="FFFFFF"/>
                </a:solidFill>
              </a:rPr>
              <a:t>Prof. Plínio Andrade Passos</a:t>
            </a:r>
          </a:p>
        </p:txBody>
      </p:sp>
    </p:spTree>
    <p:extLst>
      <p:ext uri="{BB962C8B-B14F-4D97-AF65-F5344CB8AC3E}">
        <p14:creationId xmlns:p14="http://schemas.microsoft.com/office/powerpoint/2010/main" val="307196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714096"/>
            <a:ext cx="80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Protocolo </a:t>
            </a:r>
            <a:r>
              <a:rPr lang="pt-BR" sz="2800" b="1" u="sng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2681633" y="1380055"/>
            <a:ext cx="852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accent1"/>
                </a:solidFill>
              </a:rPr>
              <a:t>Passo a passo </a:t>
            </a:r>
            <a:r>
              <a:rPr lang="pt-BR" sz="3200" dirty="0"/>
              <a:t>de como o ARP opera</a:t>
            </a:r>
            <a:br>
              <a:rPr lang="pt-BR" sz="3200" b="1" dirty="0"/>
            </a:br>
            <a:br>
              <a:rPr lang="pt-BR" sz="3200" b="1" dirty="0"/>
            </a:br>
            <a:r>
              <a:rPr lang="pt-BR" sz="3200" b="1" dirty="0">
                <a:highlight>
                  <a:srgbClr val="FFFF00"/>
                </a:highlight>
              </a:rPr>
              <a:t>1- </a:t>
            </a:r>
            <a:r>
              <a:rPr lang="pt-BR" sz="3200" b="1" i="0" dirty="0">
                <a:effectLst/>
                <a:highlight>
                  <a:srgbClr val="FFFF00"/>
                </a:highlight>
                <a:latin typeface="Söhne"/>
              </a:rPr>
              <a:t>Necessidade de Resolução ARP: </a:t>
            </a:r>
            <a:br>
              <a:rPr lang="pt-BR" sz="3200" b="1" i="0" dirty="0">
                <a:effectLst/>
                <a:latin typeface="Söhne"/>
              </a:rPr>
            </a:br>
            <a:br>
              <a:rPr lang="pt-BR" sz="3200" b="1" i="0" dirty="0">
                <a:effectLst/>
                <a:latin typeface="Söhne"/>
              </a:rPr>
            </a:br>
            <a:r>
              <a:rPr lang="pt-BR" sz="3200" dirty="0">
                <a:latin typeface="Söhne"/>
              </a:rPr>
              <a:t>Determinado dispositivo precisa se comunicar com outro só que </a:t>
            </a:r>
            <a:r>
              <a:rPr lang="pt-BR" sz="3200" u="sng" dirty="0">
                <a:latin typeface="Söhne"/>
              </a:rPr>
              <a:t>ele só possui o endereço IP</a:t>
            </a:r>
            <a:br>
              <a:rPr lang="pt-BR" sz="3200" u="sng" dirty="0">
                <a:latin typeface="Söhne"/>
              </a:rPr>
            </a:br>
            <a:endParaRPr lang="pt-BR" sz="3200" i="0" u="sng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8305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65681" y="293472"/>
            <a:ext cx="80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Protocolo </a:t>
            </a:r>
            <a:r>
              <a:rPr lang="pt-BR" sz="2800" b="1" u="sng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2709065" y="1128255"/>
            <a:ext cx="85289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3200" b="1" dirty="0">
                <a:solidFill>
                  <a:schemeClr val="accent1"/>
                </a:solidFill>
              </a:rPr>
              <a:t>Passo a passo </a:t>
            </a:r>
            <a:r>
              <a:rPr lang="pt-BR" sz="3200" dirty="0"/>
              <a:t>de como o ARP opera</a:t>
            </a:r>
            <a:br>
              <a:rPr lang="pt-BR" sz="3200" b="1" dirty="0"/>
            </a:br>
            <a:br>
              <a:rPr lang="pt-BR" sz="3200" b="1" dirty="0"/>
            </a:br>
            <a:r>
              <a:rPr lang="pt-BR" sz="3200" dirty="0">
                <a:highlight>
                  <a:srgbClr val="FFFF00"/>
                </a:highlight>
                <a:latin typeface="Söhne"/>
              </a:rPr>
              <a:t>2-</a:t>
            </a:r>
            <a:r>
              <a:rPr lang="pt-BR" sz="3200" b="1" i="0" dirty="0">
                <a:effectLst/>
                <a:highlight>
                  <a:srgbClr val="FFFF00"/>
                </a:highlight>
                <a:latin typeface="Söhne"/>
              </a:rPr>
              <a:t>Solicitação ARP (ARP </a:t>
            </a:r>
            <a:r>
              <a:rPr lang="pt-BR" sz="3200" b="1" i="0" dirty="0" err="1">
                <a:effectLst/>
                <a:highlight>
                  <a:srgbClr val="FFFF00"/>
                </a:highlight>
                <a:latin typeface="Söhne"/>
              </a:rPr>
              <a:t>Request</a:t>
            </a:r>
            <a:r>
              <a:rPr lang="pt-BR" sz="3200" b="1" i="0" dirty="0">
                <a:effectLst/>
                <a:highlight>
                  <a:srgbClr val="FFFF00"/>
                </a:highlight>
                <a:latin typeface="Söhne"/>
              </a:rPr>
              <a:t>):</a:t>
            </a:r>
          </a:p>
          <a:p>
            <a:pPr lvl="1"/>
            <a:br>
              <a:rPr lang="pt-BR" sz="3200" b="1" i="0" dirty="0">
                <a:effectLst/>
                <a:latin typeface="Söhne"/>
              </a:rPr>
            </a:br>
            <a:r>
              <a:rPr lang="pt-BR" sz="2800" i="0" dirty="0">
                <a:effectLst/>
                <a:latin typeface="Söhne"/>
              </a:rPr>
              <a:t>O dispositivo que deseja </a:t>
            </a:r>
            <a:r>
              <a:rPr lang="pt-BR" sz="2800" i="0" u="sng" dirty="0">
                <a:effectLst/>
                <a:latin typeface="Söhne"/>
              </a:rPr>
              <a:t>descobrir o endereço MAC de um destino envia uma </a:t>
            </a:r>
            <a:r>
              <a:rPr lang="pt-BR" sz="2800" b="1" i="0" u="sng" dirty="0">
                <a:effectLst/>
                <a:latin typeface="Söhne"/>
              </a:rPr>
              <a:t>Solicitação ARP (ARP </a:t>
            </a:r>
            <a:r>
              <a:rPr lang="pt-BR" sz="2800" b="1" i="0" u="sng" dirty="0" err="1">
                <a:effectLst/>
                <a:latin typeface="Söhne"/>
              </a:rPr>
              <a:t>Request</a:t>
            </a:r>
            <a:r>
              <a:rPr lang="pt-BR" sz="2800" b="1" i="0" u="sng" dirty="0">
                <a:effectLst/>
                <a:latin typeface="Söhne"/>
              </a:rPr>
              <a:t>) para a </a:t>
            </a:r>
            <a:r>
              <a:rPr lang="pt-BR" sz="2800" b="1" i="0" u="sng" dirty="0">
                <a:solidFill>
                  <a:srgbClr val="FF0000"/>
                </a:solidFill>
                <a:effectLst/>
                <a:latin typeface="Söhne"/>
              </a:rPr>
              <a:t>TODA rede</a:t>
            </a:r>
            <a:r>
              <a:rPr lang="pt-BR" sz="2800" i="0" u="sng" dirty="0">
                <a:effectLst/>
                <a:latin typeface="Söhne"/>
              </a:rPr>
              <a:t>. </a:t>
            </a:r>
            <a:r>
              <a:rPr lang="pt-BR" sz="2800" i="0" dirty="0">
                <a:effectLst/>
                <a:latin typeface="Söhne"/>
              </a:rPr>
              <a:t>Esta solicitação </a:t>
            </a:r>
            <a:r>
              <a:rPr lang="pt-BR" sz="2800" i="0" u="sng" dirty="0">
                <a:effectLst/>
                <a:latin typeface="Söhne"/>
              </a:rPr>
              <a:t>inclui</a:t>
            </a:r>
            <a:r>
              <a:rPr lang="pt-BR" sz="2800" i="0" dirty="0">
                <a:effectLst/>
                <a:latin typeface="Söhne"/>
              </a:rPr>
              <a:t>:</a:t>
            </a:r>
          </a:p>
          <a:p>
            <a:pPr lvl="1"/>
            <a:endParaRPr lang="pt-BR" sz="2800" i="0" dirty="0">
              <a:effectLst/>
              <a:latin typeface="Söhne"/>
            </a:endParaRPr>
          </a:p>
          <a:p>
            <a:pPr lvl="1"/>
            <a:r>
              <a:rPr lang="pt-BR" sz="2800" i="0" dirty="0">
                <a:effectLst/>
                <a:latin typeface="Söhne"/>
              </a:rPr>
              <a:t>- O endereço</a:t>
            </a:r>
            <a:r>
              <a:rPr lang="pt-BR" sz="2800" b="1" i="0" dirty="0">
                <a:effectLst/>
                <a:latin typeface="Söhne"/>
              </a:rPr>
              <a:t> IP </a:t>
            </a:r>
            <a:r>
              <a:rPr lang="pt-BR" sz="2800" i="0" dirty="0">
                <a:effectLst/>
                <a:latin typeface="Söhne"/>
              </a:rPr>
              <a:t>do dispositivo de </a:t>
            </a:r>
            <a:r>
              <a:rPr lang="pt-BR" sz="2800" b="1" i="0" dirty="0">
                <a:effectLst/>
                <a:latin typeface="Söhne"/>
              </a:rPr>
              <a:t>destino</a:t>
            </a:r>
            <a:r>
              <a:rPr lang="pt-BR" sz="2800" i="0" dirty="0">
                <a:effectLst/>
                <a:latin typeface="Söhne"/>
              </a:rPr>
              <a:t> que ele deseja alcançar.</a:t>
            </a:r>
          </a:p>
          <a:p>
            <a:pPr lvl="1"/>
            <a:endParaRPr lang="pt-BR" sz="2800" i="0" dirty="0">
              <a:effectLst/>
              <a:latin typeface="Söhne"/>
            </a:endParaRPr>
          </a:p>
          <a:p>
            <a:pPr lvl="1"/>
            <a:r>
              <a:rPr lang="pt-BR" sz="2800" i="0" dirty="0">
                <a:effectLst/>
                <a:latin typeface="Söhne"/>
              </a:rPr>
              <a:t>- O endereço </a:t>
            </a:r>
            <a:r>
              <a:rPr lang="pt-BR" sz="2800" b="1" i="0" dirty="0">
                <a:effectLst/>
                <a:latin typeface="Söhne"/>
              </a:rPr>
              <a:t>MAC</a:t>
            </a:r>
            <a:r>
              <a:rPr lang="pt-BR" sz="2800" i="0" dirty="0">
                <a:effectLst/>
                <a:latin typeface="Söhne"/>
              </a:rPr>
              <a:t> do dispositivo </a:t>
            </a:r>
            <a:r>
              <a:rPr lang="pt-BR" sz="2800" b="1" i="0" dirty="0">
                <a:effectLst/>
                <a:latin typeface="Söhne"/>
              </a:rPr>
              <a:t>remetente(dele) </a:t>
            </a:r>
            <a:r>
              <a:rPr lang="pt-BR" sz="2800" i="0" dirty="0">
                <a:effectLst/>
                <a:latin typeface="Söhne"/>
              </a:rPr>
              <a:t>.</a:t>
            </a:r>
            <a:br>
              <a:rPr lang="pt-BR" sz="3200" u="sng" dirty="0">
                <a:latin typeface="Söhne"/>
              </a:rPr>
            </a:br>
            <a:endParaRPr lang="pt-BR" sz="3200" i="0" u="sng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5409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102257" y="97204"/>
            <a:ext cx="80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Protocolo </a:t>
            </a:r>
            <a:r>
              <a:rPr lang="pt-BR" sz="2800" b="1" u="sng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2718209" y="881367"/>
            <a:ext cx="90206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3200" b="1" dirty="0">
                <a:solidFill>
                  <a:schemeClr val="accent1"/>
                </a:solidFill>
              </a:rPr>
              <a:t>Passo a passo </a:t>
            </a:r>
            <a:r>
              <a:rPr lang="pt-BR" sz="3200" dirty="0"/>
              <a:t>de como o ARP opera</a:t>
            </a:r>
            <a:br>
              <a:rPr lang="pt-BR" sz="3200" b="1" dirty="0"/>
            </a:br>
            <a:br>
              <a:rPr lang="pt-BR" sz="3200" b="1" dirty="0"/>
            </a:br>
            <a:r>
              <a:rPr lang="pt-BR" sz="3200" b="1" u="sng" dirty="0">
                <a:highlight>
                  <a:srgbClr val="FFFF00"/>
                </a:highlight>
                <a:latin typeface="Söhne"/>
              </a:rPr>
              <a:t>3-</a:t>
            </a:r>
            <a:r>
              <a:rPr lang="pt-BR" sz="3200" b="1" i="0" u="sng" dirty="0">
                <a:effectLst/>
                <a:highlight>
                  <a:srgbClr val="FFFF00"/>
                </a:highlight>
                <a:latin typeface="Söhne"/>
              </a:rPr>
              <a:t>Resposta</a:t>
            </a:r>
            <a:r>
              <a:rPr lang="pt-BR" sz="3200" b="1" i="0" dirty="0">
                <a:effectLst/>
                <a:highlight>
                  <a:srgbClr val="FFFF00"/>
                </a:highlight>
                <a:latin typeface="Söhne"/>
              </a:rPr>
              <a:t> ARP (ARP </a:t>
            </a:r>
            <a:r>
              <a:rPr lang="pt-BR" sz="3200" b="1" i="0" dirty="0" err="1">
                <a:effectLst/>
                <a:highlight>
                  <a:srgbClr val="FFFF00"/>
                </a:highlight>
                <a:latin typeface="Söhne"/>
              </a:rPr>
              <a:t>Reply</a:t>
            </a:r>
            <a:r>
              <a:rPr lang="pt-BR" sz="3200" b="1" i="0" dirty="0">
                <a:effectLst/>
                <a:highlight>
                  <a:srgbClr val="FFFF00"/>
                </a:highlight>
                <a:latin typeface="Söhne"/>
              </a:rPr>
              <a:t>):</a:t>
            </a:r>
          </a:p>
          <a:p>
            <a:pPr lvl="1" algn="just"/>
            <a:br>
              <a:rPr lang="pt-BR" sz="3200" b="1" i="0" dirty="0">
                <a:effectLst/>
                <a:latin typeface="Söhne"/>
              </a:rPr>
            </a:br>
            <a:r>
              <a:rPr lang="pt-BR" sz="2800" i="0" dirty="0">
                <a:effectLst/>
                <a:latin typeface="Söhne"/>
              </a:rPr>
              <a:t>O </a:t>
            </a:r>
            <a:r>
              <a:rPr lang="pt-BR" sz="2800" i="0" u="sng" dirty="0">
                <a:effectLst/>
                <a:latin typeface="Söhne"/>
              </a:rPr>
              <a:t>dispositivo de destino com o endereço IP especificado na Solicitação ARP recebe a mensagem de broadcast e responde com uma Resposta ARP </a:t>
            </a:r>
            <a:r>
              <a:rPr lang="pt-BR" sz="2800" i="0" dirty="0">
                <a:effectLst/>
                <a:latin typeface="Söhne"/>
              </a:rPr>
              <a:t>(ARP </a:t>
            </a:r>
            <a:r>
              <a:rPr lang="pt-BR" sz="2800" i="0" dirty="0" err="1">
                <a:effectLst/>
                <a:latin typeface="Söhne"/>
              </a:rPr>
              <a:t>Reply</a:t>
            </a:r>
            <a:r>
              <a:rPr lang="pt-BR" sz="2800" i="0" dirty="0">
                <a:effectLst/>
                <a:latin typeface="Söhne"/>
              </a:rPr>
              <a:t>).</a:t>
            </a:r>
            <a:br>
              <a:rPr lang="pt-BR" sz="2800" i="0" dirty="0">
                <a:effectLst/>
                <a:latin typeface="Söhne"/>
              </a:rPr>
            </a:br>
            <a:br>
              <a:rPr lang="pt-BR" sz="2800" i="0" dirty="0">
                <a:effectLst/>
                <a:latin typeface="Söhne"/>
              </a:rPr>
            </a:br>
            <a:r>
              <a:rPr lang="pt-BR" sz="2800" b="1" i="0" u="sng" dirty="0">
                <a:effectLst/>
                <a:latin typeface="Söhne"/>
              </a:rPr>
              <a:t> A Resposta ARP inclui: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i="0" dirty="0">
              <a:effectLst/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Söhne"/>
              </a:rPr>
              <a:t>O endereço IP </a:t>
            </a:r>
            <a:r>
              <a:rPr lang="pt-BR" sz="2800" i="0" dirty="0">
                <a:effectLst/>
                <a:latin typeface="Söhne"/>
              </a:rPr>
              <a:t>do dispositivo de </a:t>
            </a:r>
            <a:r>
              <a:rPr lang="pt-BR" sz="2800" b="1" i="0" dirty="0">
                <a:effectLst/>
                <a:latin typeface="Söhne"/>
              </a:rPr>
              <a:t>destino</a:t>
            </a:r>
            <a:r>
              <a:rPr lang="pt-BR" sz="2800" i="0" dirty="0">
                <a:effectLst/>
                <a:latin typeface="Söhne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i="0" dirty="0">
                <a:effectLst/>
                <a:latin typeface="Söhne"/>
              </a:rPr>
              <a:t>O </a:t>
            </a:r>
            <a:r>
              <a:rPr lang="pt-BR" sz="2800" b="1" i="0" dirty="0">
                <a:effectLst/>
                <a:latin typeface="Söhne"/>
              </a:rPr>
              <a:t>endereço MAC </a:t>
            </a:r>
            <a:r>
              <a:rPr lang="pt-BR" sz="2800" i="0" dirty="0">
                <a:effectLst/>
                <a:latin typeface="Söhne"/>
              </a:rPr>
              <a:t>do dispositivo de </a:t>
            </a:r>
            <a:r>
              <a:rPr lang="pt-BR" sz="2800" b="1" i="0" dirty="0">
                <a:effectLst/>
                <a:latin typeface="Söhne"/>
              </a:rPr>
              <a:t>destino</a:t>
            </a:r>
            <a:r>
              <a:rPr lang="pt-BR" sz="2800" i="0" dirty="0">
                <a:effectLst/>
                <a:latin typeface="Söhne"/>
              </a:rPr>
              <a:t>.</a:t>
            </a:r>
            <a:br>
              <a:rPr lang="pt-BR" sz="3200" u="sng" dirty="0">
                <a:latin typeface="Söhne"/>
              </a:rPr>
            </a:br>
            <a:endParaRPr lang="pt-BR" sz="3200" i="0" u="sng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370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102257" y="97204"/>
            <a:ext cx="80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Protocolo </a:t>
            </a:r>
            <a:r>
              <a:rPr lang="pt-BR" sz="2800" b="1" u="sng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2718209" y="881367"/>
            <a:ext cx="902061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3200" b="1" dirty="0">
                <a:solidFill>
                  <a:schemeClr val="accent1"/>
                </a:solidFill>
              </a:rPr>
              <a:t>Passo a passo </a:t>
            </a:r>
            <a:r>
              <a:rPr lang="pt-BR" sz="3200" dirty="0"/>
              <a:t>de como o ARP opera</a:t>
            </a:r>
            <a:br>
              <a:rPr lang="pt-BR" sz="3200" b="1" dirty="0"/>
            </a:br>
            <a:br>
              <a:rPr lang="pt-BR" sz="3200" b="1" dirty="0"/>
            </a:br>
            <a:r>
              <a:rPr lang="pt-BR" sz="3200" b="1" u="sng" dirty="0">
                <a:highlight>
                  <a:srgbClr val="FFFF00"/>
                </a:highlight>
                <a:latin typeface="Söhne"/>
              </a:rPr>
              <a:t>4-</a:t>
            </a:r>
            <a:r>
              <a:rPr lang="pt-BR" sz="3200" b="1" i="0" u="sng" dirty="0">
                <a:effectLst/>
                <a:highlight>
                  <a:srgbClr val="FFFF00"/>
                </a:highlight>
                <a:latin typeface="Söhne"/>
              </a:rPr>
              <a:t>Atualização da Tabela ARP:</a:t>
            </a:r>
            <a:br>
              <a:rPr lang="pt-BR" sz="3200" b="1" i="0" dirty="0">
                <a:effectLst/>
                <a:latin typeface="Söhne"/>
              </a:rPr>
            </a:br>
            <a:br>
              <a:rPr lang="pt-BR" sz="2800" i="0" dirty="0">
                <a:effectLst/>
                <a:latin typeface="Söhne"/>
              </a:rPr>
            </a:br>
            <a:r>
              <a:rPr lang="pt-BR" sz="2800" i="0" dirty="0">
                <a:effectLst/>
                <a:latin typeface="Söhne"/>
              </a:rPr>
              <a:t>O solicitante quanto o dispositivo de destino atualizam suas tabelas ARP</a:t>
            </a:r>
            <a:br>
              <a:rPr lang="pt-BR" sz="2800" i="0" dirty="0">
                <a:effectLst/>
                <a:latin typeface="Söhne"/>
              </a:rPr>
            </a:br>
            <a:br>
              <a:rPr lang="pt-BR" sz="2800" i="0" dirty="0">
                <a:effectLst/>
                <a:latin typeface="Söhne"/>
              </a:rPr>
            </a:br>
            <a:r>
              <a:rPr lang="pt-BR" sz="2800" b="1" i="0" u="sng" dirty="0">
                <a:effectLst/>
                <a:latin typeface="Söhne"/>
              </a:rPr>
              <a:t> Depois disso a comunicação é direta já que o MAC e IP já foram mapeados! </a:t>
            </a:r>
            <a:br>
              <a:rPr lang="pt-BR" sz="3200" u="sng" dirty="0">
                <a:latin typeface="Söhne"/>
              </a:rPr>
            </a:br>
            <a:endParaRPr lang="pt-BR" sz="3200" i="0" u="sng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1895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protocolo ARP - Address Resolution Protocol">
            <a:extLst>
              <a:ext uri="{FF2B5EF4-FFF2-40B4-BE49-F238E27FC236}">
                <a16:creationId xmlns:a16="http://schemas.microsoft.com/office/drawing/2014/main" id="{E32A230D-2AD0-1FF0-AB07-43B0E8131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046"/>
            <a:ext cx="121920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591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23A5907-616B-A3FA-E313-60726665FA28}"/>
              </a:ext>
            </a:extLst>
          </p:cNvPr>
          <p:cNvSpPr txBox="1"/>
          <p:nvPr/>
        </p:nvSpPr>
        <p:spPr>
          <a:xfrm>
            <a:off x="3229805" y="621052"/>
            <a:ext cx="676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Quiz</a:t>
            </a:r>
          </a:p>
        </p:txBody>
      </p:sp>
      <p:pic>
        <p:nvPicPr>
          <p:cNvPr id="4098" name="Picture 2" descr="Vetor símbolo do ícone do logotipo do questionário">
            <a:extLst>
              <a:ext uri="{FF2B5EF4-FFF2-40B4-BE49-F238E27FC236}">
                <a16:creationId xmlns:a16="http://schemas.microsoft.com/office/drawing/2014/main" id="{0733BC9F-DB92-096F-954E-A04C78BB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46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8391E17-39FF-454B-9454-1697F97315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2946400"/>
            <a:ext cx="3823524" cy="11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2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714096"/>
            <a:ext cx="80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Protocolos </a:t>
            </a:r>
            <a:r>
              <a:rPr lang="pt-BR" sz="2800" b="1" u="sng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ARP</a:t>
            </a:r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pt-BR" sz="2800" b="1" u="sng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RARP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093113" y="1767006"/>
            <a:ext cx="804010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As redes são estruturadas de acordo com o </a:t>
            </a:r>
            <a:r>
              <a:rPr lang="pt-BR" sz="3200" b="1" u="sng" dirty="0"/>
              <a:t>endereço lógico </a:t>
            </a:r>
            <a:r>
              <a:rPr lang="pt-BR" sz="3200" b="1" dirty="0"/>
              <a:t>chamado IP </a:t>
            </a:r>
            <a:br>
              <a:rPr lang="pt-BR" sz="3200" b="1" dirty="0"/>
            </a:br>
            <a:br>
              <a:rPr lang="pt-BR" sz="320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320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As </a:t>
            </a:r>
            <a:r>
              <a:rPr lang="pt-BR" sz="3200" b="1" dirty="0"/>
              <a:t>placas de rede das máquinas/dispositivos </a:t>
            </a:r>
            <a:r>
              <a:rPr lang="pt-BR" sz="3200" dirty="0"/>
              <a:t>utilizam um </a:t>
            </a:r>
            <a:r>
              <a:rPr lang="pt-BR" sz="3200" b="1" u="sng" dirty="0"/>
              <a:t>endereço físico </a:t>
            </a:r>
            <a:r>
              <a:rPr lang="pt-BR" sz="3200" dirty="0"/>
              <a:t>chamado </a:t>
            </a:r>
            <a:r>
              <a:rPr lang="pt-BR" sz="3200" b="1" dirty="0"/>
              <a:t>MAC</a:t>
            </a:r>
            <a:r>
              <a:rPr lang="pt-BR" sz="3200" dirty="0"/>
              <a:t>;</a:t>
            </a:r>
            <a:br>
              <a:rPr lang="pt-BR" sz="32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32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8104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714096"/>
            <a:ext cx="80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Protocolos </a:t>
            </a:r>
            <a:r>
              <a:rPr lang="pt-BR" sz="2800" b="1" u="sng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ARP</a:t>
            </a:r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pt-BR" sz="2800" b="1" u="sng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RARP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093113" y="1767006"/>
            <a:ext cx="80401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Tanto o endereço IP e o endereço MAC são usados para </a:t>
            </a:r>
            <a:r>
              <a:rPr lang="pt-BR" sz="3200" b="1" dirty="0"/>
              <a:t>identificar um dispositivo.</a:t>
            </a:r>
            <a:br>
              <a:rPr lang="pt-BR" sz="3200" b="1" dirty="0"/>
            </a:br>
            <a:endParaRPr lang="pt-BR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i="0" dirty="0">
                <a:solidFill>
                  <a:srgbClr val="374151"/>
                </a:solidFill>
                <a:effectLst/>
                <a:latin typeface="Söhne"/>
              </a:rPr>
              <a:t>O </a:t>
            </a:r>
            <a:r>
              <a:rPr lang="pt-BR" sz="3200" b="1" dirty="0"/>
              <a:t>endereço IP </a:t>
            </a:r>
            <a:r>
              <a:rPr lang="pt-BR" sz="3200" dirty="0"/>
              <a:t>é usado para encaminhar </a:t>
            </a:r>
            <a:r>
              <a:rPr lang="pt-BR" sz="3200" b="1" dirty="0"/>
              <a:t>pacotes de dados na Internet</a:t>
            </a:r>
            <a:br>
              <a:rPr lang="pt-BR" sz="3200" dirty="0"/>
            </a:b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</a:t>
            </a:r>
            <a:r>
              <a:rPr lang="pt-BR" sz="3200" b="1" dirty="0"/>
              <a:t>endereço MAC </a:t>
            </a:r>
            <a:r>
              <a:rPr lang="pt-BR" sz="3200" dirty="0"/>
              <a:t>é usado para direcionar o tráfego </a:t>
            </a:r>
            <a:r>
              <a:rPr lang="pt-BR" sz="3200" b="1" dirty="0"/>
              <a:t>dentro de uma rede local.</a:t>
            </a:r>
            <a:br>
              <a:rPr lang="pt-BR" sz="32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32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4080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714096"/>
            <a:ext cx="80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Protocolos </a:t>
            </a:r>
            <a:r>
              <a:rPr lang="pt-BR" sz="2800" b="1" u="sng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093112" y="1636087"/>
            <a:ext cx="804010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Precisamos ter uma maneira de fazer </a:t>
            </a:r>
            <a:r>
              <a:rPr lang="pt-BR" sz="3200" b="1" dirty="0"/>
              <a:t>correspondência</a:t>
            </a:r>
            <a:r>
              <a:rPr lang="pt-BR" sz="3200" dirty="0"/>
              <a:t> entre </a:t>
            </a:r>
            <a:r>
              <a:rPr lang="pt-BR" sz="3200" b="1" dirty="0"/>
              <a:t>o endereço físico </a:t>
            </a:r>
            <a:r>
              <a:rPr lang="pt-BR" sz="3200" dirty="0"/>
              <a:t>e o </a:t>
            </a:r>
            <a:r>
              <a:rPr lang="pt-BR" sz="3200" b="1" dirty="0"/>
              <a:t>endereço lógico</a:t>
            </a:r>
            <a:r>
              <a:rPr lang="pt-BR" sz="3200" dirty="0"/>
              <a:t>;</a:t>
            </a:r>
            <a:br>
              <a:rPr lang="pt-BR" sz="3200" dirty="0"/>
            </a:b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protocolo responsável por relacionar os </a:t>
            </a:r>
            <a:r>
              <a:rPr lang="pt-BR" sz="3200" u="sng" dirty="0"/>
              <a:t>endereços físicos(MAC) e lógicos(IP) </a:t>
            </a:r>
            <a:r>
              <a:rPr lang="pt-BR" sz="3200" dirty="0"/>
              <a:t>é o </a:t>
            </a:r>
            <a:r>
              <a:rPr lang="pt-BR" sz="3200" b="1" u="sng" dirty="0">
                <a:solidFill>
                  <a:schemeClr val="accent1"/>
                </a:solidFill>
              </a:rPr>
              <a:t>ARP(</a:t>
            </a:r>
            <a:r>
              <a:rPr lang="pt-BR" sz="3200" b="1" u="sng" dirty="0" err="1">
                <a:solidFill>
                  <a:schemeClr val="accent1"/>
                </a:solidFill>
              </a:rPr>
              <a:t>Address</a:t>
            </a:r>
            <a:r>
              <a:rPr lang="pt-BR" sz="3200" b="1" u="sng" dirty="0">
                <a:solidFill>
                  <a:schemeClr val="accent1"/>
                </a:solidFill>
              </a:rPr>
              <a:t> </a:t>
            </a:r>
            <a:r>
              <a:rPr lang="pt-BR" sz="3200" b="1" u="sng" dirty="0" err="1">
                <a:solidFill>
                  <a:schemeClr val="accent1"/>
                </a:solidFill>
              </a:rPr>
              <a:t>Resolution</a:t>
            </a:r>
            <a:r>
              <a:rPr lang="pt-BR" sz="3200" b="1" u="sng" dirty="0">
                <a:solidFill>
                  <a:schemeClr val="accent1"/>
                </a:solidFill>
              </a:rPr>
              <a:t> </a:t>
            </a:r>
            <a:r>
              <a:rPr lang="pt-BR" sz="3200" b="1" u="sng" dirty="0" err="1">
                <a:solidFill>
                  <a:schemeClr val="accent1"/>
                </a:solidFill>
              </a:rPr>
              <a:t>Protocol</a:t>
            </a:r>
            <a:r>
              <a:rPr lang="pt-BR" sz="3200" b="1" u="sng" dirty="0">
                <a:solidFill>
                  <a:schemeClr val="accent1"/>
                </a:solidFill>
              </a:rPr>
              <a:t>);</a:t>
            </a:r>
            <a:br>
              <a:rPr lang="pt-BR" sz="3200" b="1" u="sng" dirty="0"/>
            </a:br>
            <a:br>
              <a:rPr lang="pt-BR" sz="3200" b="1" u="sng" dirty="0"/>
            </a:br>
            <a:r>
              <a:rPr lang="pt-BR" sz="3200" b="1" dirty="0"/>
              <a:t>	</a:t>
            </a:r>
            <a:r>
              <a:rPr lang="pt-BR" sz="2800" b="1" dirty="0"/>
              <a:t>No IPv6 esse protocolo foi substituído pelo protocolo NDP </a:t>
            </a:r>
            <a:br>
              <a:rPr lang="pt-BR" sz="3200" b="1" i="0" u="sng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3200" b="1" i="0" u="sng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1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8968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C096E5C-D82F-5389-8056-5778FB90E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46" y="3428980"/>
            <a:ext cx="107" cy="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3715562-B8AD-AC3F-FBD7-963FB477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42" y="1094741"/>
            <a:ext cx="11859208" cy="43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2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714096"/>
            <a:ext cx="80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Protocolos </a:t>
            </a:r>
            <a:r>
              <a:rPr lang="pt-BR" sz="2800" b="1" u="sng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093112" y="1636087"/>
            <a:ext cx="804010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Em uma grande rede, os </a:t>
            </a:r>
            <a:r>
              <a:rPr lang="pt-BR" sz="3200" b="1" dirty="0"/>
              <a:t>pacotes são encaminhados pela rede através dos roteadores</a:t>
            </a:r>
            <a:r>
              <a:rPr lang="pt-BR" sz="3200" dirty="0"/>
              <a:t>;</a:t>
            </a:r>
            <a:br>
              <a:rPr lang="pt-BR" sz="3200" dirty="0"/>
            </a:br>
            <a:endParaRPr lang="pt-BR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Quando </a:t>
            </a:r>
            <a:r>
              <a:rPr lang="pt-BR" sz="3200" b="1" dirty="0"/>
              <a:t>o pacote chega a rede de destino</a:t>
            </a:r>
            <a:r>
              <a:rPr lang="pt-BR" sz="3200" dirty="0"/>
              <a:t>, o pacote é entregue ao dispositivo que possui o </a:t>
            </a:r>
            <a:r>
              <a:rPr lang="pt-BR" sz="3200" u="sng" dirty="0"/>
              <a:t>MAC atrelado ao IP correspondente. </a:t>
            </a:r>
            <a:br>
              <a:rPr lang="pt-BR" sz="4000" b="1" i="0" u="sng" dirty="0">
                <a:solidFill>
                  <a:srgbClr val="374151"/>
                </a:solidFill>
                <a:effectLst/>
                <a:latin typeface="Söhne"/>
              </a:rPr>
            </a:br>
            <a:endParaRPr lang="pt-BR" sz="4000" b="1" i="0" u="sng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1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5742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714096"/>
            <a:ext cx="80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Protocolos </a:t>
            </a:r>
            <a:r>
              <a:rPr lang="pt-BR" sz="2800" b="1" u="sng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093113" y="1937839"/>
            <a:ext cx="804010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accent1"/>
                </a:solidFill>
              </a:rPr>
              <a:t>Em resumo: </a:t>
            </a:r>
            <a:br>
              <a:rPr lang="pt-BR" sz="3200" dirty="0"/>
            </a:br>
            <a:endParaRPr lang="pt-BR" sz="3200" dirty="0"/>
          </a:p>
          <a:p>
            <a:br>
              <a:rPr lang="pt-BR" sz="3200" dirty="0">
                <a:highlight>
                  <a:srgbClr val="FFFF00"/>
                </a:highlight>
              </a:rPr>
            </a:br>
            <a:r>
              <a:rPr lang="pt-BR" sz="3200" b="1" dirty="0">
                <a:highlight>
                  <a:srgbClr val="FFFF00"/>
                </a:highlight>
              </a:rPr>
              <a:t>ARP</a:t>
            </a:r>
            <a:r>
              <a:rPr lang="pt-BR" sz="3200" dirty="0">
                <a:highlight>
                  <a:srgbClr val="FFFF00"/>
                </a:highlight>
              </a:rPr>
              <a:t> permite </a:t>
            </a:r>
            <a:r>
              <a:rPr lang="pt-BR" sz="3200" b="1" dirty="0">
                <a:highlight>
                  <a:srgbClr val="FFFF00"/>
                </a:highlight>
              </a:rPr>
              <a:t>descobrir</a:t>
            </a:r>
            <a:r>
              <a:rPr lang="pt-BR" sz="3200" dirty="0">
                <a:highlight>
                  <a:srgbClr val="FFFF00"/>
                </a:highlight>
              </a:rPr>
              <a:t> qual o </a:t>
            </a:r>
            <a:r>
              <a:rPr lang="pt-BR" sz="3200" b="1" dirty="0">
                <a:highlight>
                  <a:srgbClr val="FFFF00"/>
                </a:highlight>
              </a:rPr>
              <a:t>endereço MAC </a:t>
            </a:r>
            <a:r>
              <a:rPr lang="pt-BR" sz="3200" dirty="0">
                <a:highlight>
                  <a:srgbClr val="FFFF00"/>
                </a:highlight>
              </a:rPr>
              <a:t>de um </a:t>
            </a:r>
            <a:r>
              <a:rPr lang="pt-BR" sz="3200" b="1" dirty="0">
                <a:highlight>
                  <a:srgbClr val="FFFF00"/>
                </a:highlight>
              </a:rPr>
              <a:t>dispositivo</a:t>
            </a:r>
            <a:r>
              <a:rPr lang="pt-BR" sz="3200" dirty="0">
                <a:highlight>
                  <a:srgbClr val="FFFF00"/>
                </a:highlight>
              </a:rPr>
              <a:t> que está </a:t>
            </a:r>
            <a:r>
              <a:rPr lang="pt-BR" sz="3200" b="1" dirty="0">
                <a:highlight>
                  <a:srgbClr val="FFFF00"/>
                </a:highlight>
              </a:rPr>
              <a:t>utilizando</a:t>
            </a:r>
            <a:r>
              <a:rPr lang="pt-BR" sz="3200" dirty="0">
                <a:highlight>
                  <a:srgbClr val="FFFF00"/>
                </a:highlight>
              </a:rPr>
              <a:t> um </a:t>
            </a:r>
            <a:r>
              <a:rPr lang="pt-BR" sz="3200" b="1" dirty="0">
                <a:highlight>
                  <a:srgbClr val="FFFF00"/>
                </a:highlight>
              </a:rPr>
              <a:t>determinado IP. </a:t>
            </a:r>
            <a:endParaRPr lang="pt-BR" sz="4000" b="1" i="0" u="sng" dirty="0">
              <a:solidFill>
                <a:srgbClr val="374151"/>
              </a:solidFill>
              <a:effectLst/>
              <a:highlight>
                <a:srgbClr val="FFFF00"/>
              </a:highlight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1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6988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921A25-1B38-4711-9C49-74D3CA76F5F4}"/>
              </a:ext>
            </a:extLst>
          </p:cNvPr>
          <p:cNvSpPr txBox="1"/>
          <p:nvPr/>
        </p:nvSpPr>
        <p:spPr>
          <a:xfrm>
            <a:off x="453179" y="620424"/>
            <a:ext cx="20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5E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6C18FB-F3B3-FC02-26E9-3CC4DEB976A7}"/>
              </a:ext>
            </a:extLst>
          </p:cNvPr>
          <p:cNvSpPr txBox="1"/>
          <p:nvPr/>
        </p:nvSpPr>
        <p:spPr>
          <a:xfrm>
            <a:off x="3093113" y="714096"/>
            <a:ext cx="80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1212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Tabela ARP</a:t>
            </a:r>
            <a:endParaRPr lang="pt-BR" sz="2800" b="1" u="sng" dirty="0">
              <a:solidFill>
                <a:srgbClr val="12123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5F5A38-0C07-7E3F-4A2E-368A6B85C997}"/>
              </a:ext>
            </a:extLst>
          </p:cNvPr>
          <p:cNvSpPr txBox="1"/>
          <p:nvPr/>
        </p:nvSpPr>
        <p:spPr>
          <a:xfrm>
            <a:off x="3093113" y="1636087"/>
            <a:ext cx="776996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 tabela ARP </a:t>
            </a:r>
            <a:r>
              <a:rPr lang="pt-BR" sz="3200" b="1" dirty="0"/>
              <a:t>armazena o endereço </a:t>
            </a:r>
            <a:r>
              <a:rPr lang="pt-BR" sz="3200" b="1" u="sng" dirty="0"/>
              <a:t>físico</a:t>
            </a:r>
            <a:r>
              <a:rPr lang="pt-BR" sz="3200" b="1" dirty="0"/>
              <a:t>, o </a:t>
            </a:r>
            <a:r>
              <a:rPr lang="pt-BR" sz="3200" b="1" u="sng" dirty="0"/>
              <a:t>lógico</a:t>
            </a:r>
            <a:r>
              <a:rPr lang="pt-BR" sz="3200" b="1" dirty="0"/>
              <a:t> e o </a:t>
            </a:r>
            <a:r>
              <a:rPr lang="pt-BR" sz="3200" b="1" u="sng" dirty="0"/>
              <a:t>tipo</a:t>
            </a:r>
            <a:r>
              <a:rPr lang="pt-BR" sz="3200" b="1" dirty="0"/>
              <a:t> de endereço lógico</a:t>
            </a:r>
            <a:r>
              <a:rPr lang="pt-BR" sz="3200" dirty="0"/>
              <a:t>;</a:t>
            </a:r>
            <a:br>
              <a:rPr lang="pt-BR" sz="3200" dirty="0"/>
            </a:b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Essas informações são </a:t>
            </a:r>
            <a:r>
              <a:rPr lang="pt-BR" sz="3200" b="1" dirty="0"/>
              <a:t>atualizadas constantemente</a:t>
            </a:r>
            <a:r>
              <a:rPr lang="pt-BR" sz="3200" dirty="0"/>
              <a:t>;</a:t>
            </a:r>
            <a:br>
              <a:rPr lang="pt-BR" sz="4000" b="1" i="0" u="sng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</a:br>
            <a:endParaRPr lang="pt-BR" sz="4000" b="1" i="0" u="sng" dirty="0">
              <a:solidFill>
                <a:srgbClr val="374151"/>
              </a:solidFill>
              <a:effectLst/>
              <a:highlight>
                <a:srgbClr val="FFFF00"/>
              </a:highlight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1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6499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98366CBD-F6BC-6258-11A3-9F52D757C9D7}"/>
              </a:ext>
            </a:extLst>
          </p:cNvPr>
          <p:cNvGrpSpPr/>
          <p:nvPr/>
        </p:nvGrpSpPr>
        <p:grpSpPr>
          <a:xfrm>
            <a:off x="2543396" y="498681"/>
            <a:ext cx="7869567" cy="6009927"/>
            <a:chOff x="2543396" y="498681"/>
            <a:chExt cx="7869567" cy="6009927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1EA9FA54-0E76-A980-DC9A-C440FEF1B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3396" y="498681"/>
              <a:ext cx="7869567" cy="5860637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A75D549-2E6C-90B1-F263-59DB43360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169" r="7333"/>
            <a:stretch/>
          </p:blipFill>
          <p:spPr>
            <a:xfrm>
              <a:off x="2748669" y="4973217"/>
              <a:ext cx="7664294" cy="1535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6548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490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Natasha</dc:creator>
  <cp:lastModifiedBy>Plinio Andrade Passos</cp:lastModifiedBy>
  <cp:revision>2</cp:revision>
  <dcterms:created xsi:type="dcterms:W3CDTF">2022-07-13T16:17:41Z</dcterms:created>
  <dcterms:modified xsi:type="dcterms:W3CDTF">2023-09-12T18:04:14Z</dcterms:modified>
</cp:coreProperties>
</file>