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5"/>
    <p:sldMasterId id="214748369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Poppins"/>
      <p:regular r:id="rId22"/>
      <p:bold r:id="rId23"/>
      <p:italic r:id="rId24"/>
      <p:boldItalic r:id="rId25"/>
    </p:embeddedFont>
    <p:embeddedFont>
      <p:font typeface="Poppins Light"/>
      <p:regular r:id="rId26"/>
      <p:bold r:id="rId27"/>
      <p:italic r:id="rId28"/>
      <p:boldItalic r:id="rId29"/>
    </p:embeddedFont>
    <p:embeddedFont>
      <p:font typeface="Poppins Black"/>
      <p:bold r:id="rId30"/>
      <p:boldItalic r:id="rId31"/>
    </p:embeddedFont>
    <p:embeddedFont>
      <p:font typeface="Poppins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1BEA31-43B3-4964-A5C7-895AB3ADCC09}">
  <a:tblStyle styleId="{501BEA31-43B3-4964-A5C7-895AB3ADCC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Poppins-regular.fntdata"/><Relationship Id="rId21" Type="http://schemas.openxmlformats.org/officeDocument/2006/relationships/slide" Target="slides/slide14.xml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oppinsLight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PoppinsLight-italic.fntdata"/><Relationship Id="rId27" Type="http://schemas.openxmlformats.org/officeDocument/2006/relationships/font" Target="fonts/PoppinsLigh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oppinsLight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oppinsBlack-boldItalic.fntdata"/><Relationship Id="rId30" Type="http://schemas.openxmlformats.org/officeDocument/2006/relationships/font" Target="fonts/PoppinsBlack-bold.fntdata"/><Relationship Id="rId11" Type="http://schemas.openxmlformats.org/officeDocument/2006/relationships/slide" Target="slides/slide4.xml"/><Relationship Id="rId33" Type="http://schemas.openxmlformats.org/officeDocument/2006/relationships/font" Target="fonts/PoppinsExtraBold-boldItalic.fntdata"/><Relationship Id="rId10" Type="http://schemas.openxmlformats.org/officeDocument/2006/relationships/slide" Target="slides/slide3.xml"/><Relationship Id="rId32" Type="http://schemas.openxmlformats.org/officeDocument/2006/relationships/font" Target="fonts/PoppinsExtraBold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2cdbd5d131_2_4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2cdbd5d131_2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2cdbd5d131_2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2cdbd5d131_2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2cdbd5d131_2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2cdbd5d131_2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2cdbd5d131_2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2cdbd5d131_2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2cdbd5d131_2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2cdbd5d131_2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2cdbd5d131_2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2cdbd5d131_2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2cdbd5d131_2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2cdbd5d131_2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2cdbd5d131_2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2cdbd5d131_2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2cdbd5d13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2cdbd5d13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2cdbd5d131_2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2cdbd5d131_2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2cdbd5d131_2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2cdbd5d131_2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2cdbd5d131_2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2cdbd5d131_2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2cdbd5d131_2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2cdbd5d131_2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2cdbd5d131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2cdbd5d131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slide" Target="/ppt/slides/slide9.xml"/><Relationship Id="rId3" Type="http://schemas.openxmlformats.org/officeDocument/2006/relationships/slide" Target="/ppt/slides/slide9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-1450" y="-1100"/>
            <a:ext cx="9144000" cy="5143500"/>
          </a:xfrm>
          <a:prstGeom prst="rect">
            <a:avLst/>
          </a:prstGeom>
          <a:solidFill>
            <a:srgbClr val="081935">
              <a:alpha val="21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721100" y="1406800"/>
            <a:ext cx="46971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764450" y="3382350"/>
            <a:ext cx="48153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4620675" y="2529575"/>
            <a:ext cx="3802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4809200" y="3089800"/>
            <a:ext cx="35733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2" type="title"/>
          </p:nvPr>
        </p:nvSpPr>
        <p:spPr>
          <a:xfrm>
            <a:off x="6550150" y="1409235"/>
            <a:ext cx="18396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/>
          <p:nvPr/>
        </p:nvSpPr>
        <p:spPr>
          <a:xfrm>
            <a:off x="-26425" y="-10175"/>
            <a:ext cx="607900" cy="4227675"/>
          </a:xfrm>
          <a:custGeom>
            <a:rect b="b" l="l" r="r" t="t"/>
            <a:pathLst>
              <a:path extrusionOk="0" h="169107" w="24316">
                <a:moveTo>
                  <a:pt x="24316" y="98"/>
                </a:moveTo>
                <a:lnTo>
                  <a:pt x="0" y="169107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4" name="Google Shape;64;p15"/>
          <p:cNvSpPr/>
          <p:nvPr/>
        </p:nvSpPr>
        <p:spPr>
          <a:xfrm>
            <a:off x="477750" y="-17775"/>
            <a:ext cx="926100" cy="5177100"/>
          </a:xfrm>
          <a:prstGeom prst="parallelogram">
            <a:avLst>
              <a:gd fmla="val 7917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998000" y="-17769"/>
            <a:ext cx="2820600" cy="5177100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16800" y="1092900"/>
            <a:ext cx="7710300" cy="3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ota Text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716800" y="4508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6"/>
          <p:cNvSpPr/>
          <p:nvPr/>
        </p:nvSpPr>
        <p:spPr>
          <a:xfrm>
            <a:off x="167000" y="-1100"/>
            <a:ext cx="94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3628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465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8870150" y="-1100"/>
            <a:ext cx="94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906595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87622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/>
          <p:nvPr/>
        </p:nvSpPr>
        <p:spPr>
          <a:xfrm rot="5400000">
            <a:off x="5872000" y="2109300"/>
            <a:ext cx="5142300" cy="9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 rot="5400000">
            <a:off x="4918475" y="2361600"/>
            <a:ext cx="51423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 rot="5400000">
            <a:off x="4542725" y="2552400"/>
            <a:ext cx="51423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763775" y="1836975"/>
            <a:ext cx="24036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2" type="subTitle"/>
          </p:nvPr>
        </p:nvSpPr>
        <p:spPr>
          <a:xfrm>
            <a:off x="622025" y="2216525"/>
            <a:ext cx="26871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1464475" y="3969950"/>
            <a:ext cx="695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3" type="subTitle"/>
          </p:nvPr>
        </p:nvSpPr>
        <p:spPr>
          <a:xfrm>
            <a:off x="3782025" y="1836975"/>
            <a:ext cx="24036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4" type="subTitle"/>
          </p:nvPr>
        </p:nvSpPr>
        <p:spPr>
          <a:xfrm>
            <a:off x="3640275" y="2216525"/>
            <a:ext cx="26871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/>
        </p:nvSpPr>
        <p:spPr>
          <a:xfrm>
            <a:off x="1340206" y="260785"/>
            <a:ext cx="11424" cy="7332"/>
          </a:xfrm>
          <a:custGeom>
            <a:rect b="b" l="l" r="r" t="t"/>
            <a:pathLst>
              <a:path extrusionOk="0" h="129" w="201">
                <a:moveTo>
                  <a:pt x="1" y="1"/>
                </a:moveTo>
                <a:lnTo>
                  <a:pt x="1" y="1"/>
                </a:lnTo>
                <a:cubicBezTo>
                  <a:pt x="67" y="42"/>
                  <a:pt x="139" y="83"/>
                  <a:pt x="200" y="129"/>
                </a:cubicBezTo>
                <a:cubicBezTo>
                  <a:pt x="139" y="83"/>
                  <a:pt x="72" y="42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233578" y="226795"/>
            <a:ext cx="7900" cy="625"/>
          </a:xfrm>
          <a:custGeom>
            <a:rect b="b" l="l" r="r" t="t"/>
            <a:pathLst>
              <a:path extrusionOk="0" h="11" w="139">
                <a:moveTo>
                  <a:pt x="0" y="1"/>
                </a:moveTo>
                <a:cubicBezTo>
                  <a:pt x="38" y="5"/>
                  <a:pt x="80" y="6"/>
                  <a:pt x="117" y="9"/>
                </a:cubicBezTo>
                <a:lnTo>
                  <a:pt x="117" y="9"/>
                </a:lnTo>
                <a:cubicBezTo>
                  <a:pt x="75" y="4"/>
                  <a:pt x="40" y="1"/>
                  <a:pt x="0" y="1"/>
                </a:cubicBezTo>
                <a:close/>
                <a:moveTo>
                  <a:pt x="117" y="9"/>
                </a:moveTo>
                <a:cubicBezTo>
                  <a:pt x="124" y="9"/>
                  <a:pt x="131" y="10"/>
                  <a:pt x="138" y="11"/>
                </a:cubicBezTo>
                <a:cubicBezTo>
                  <a:pt x="131" y="10"/>
                  <a:pt x="124" y="9"/>
                  <a:pt x="117" y="9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328611" y="254419"/>
            <a:ext cx="8468" cy="4718"/>
          </a:xfrm>
          <a:custGeom>
            <a:rect b="b" l="l" r="r" t="t"/>
            <a:pathLst>
              <a:path extrusionOk="0" h="83" w="149">
                <a:moveTo>
                  <a:pt x="0" y="1"/>
                </a:moveTo>
                <a:cubicBezTo>
                  <a:pt x="51" y="26"/>
                  <a:pt x="97" y="52"/>
                  <a:pt x="148" y="82"/>
                </a:cubicBezTo>
                <a:cubicBezTo>
                  <a:pt x="102" y="52"/>
                  <a:pt x="51" y="2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352426" y="268344"/>
            <a:ext cx="10230" cy="7332"/>
          </a:xfrm>
          <a:custGeom>
            <a:rect b="b" l="l" r="r" t="t"/>
            <a:pathLst>
              <a:path extrusionOk="0" h="129" w="180">
                <a:moveTo>
                  <a:pt x="0" y="1"/>
                </a:moveTo>
                <a:cubicBezTo>
                  <a:pt x="62" y="47"/>
                  <a:pt x="118" y="88"/>
                  <a:pt x="179" y="129"/>
                </a:cubicBezTo>
                <a:cubicBezTo>
                  <a:pt x="118" y="88"/>
                  <a:pt x="57" y="42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1261201" y="230319"/>
            <a:ext cx="7900" cy="1762"/>
          </a:xfrm>
          <a:custGeom>
            <a:rect b="b" l="l" r="r" t="t"/>
            <a:pathLst>
              <a:path extrusionOk="0" h="31" w="139">
                <a:moveTo>
                  <a:pt x="0" y="0"/>
                </a:moveTo>
                <a:cubicBezTo>
                  <a:pt x="46" y="5"/>
                  <a:pt x="97" y="21"/>
                  <a:pt x="138" y="31"/>
                </a:cubicBezTo>
                <a:cubicBezTo>
                  <a:pt x="97" y="21"/>
                  <a:pt x="46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247503" y="228273"/>
            <a:ext cx="7900" cy="909"/>
          </a:xfrm>
          <a:custGeom>
            <a:rect b="b" l="l" r="r" t="t"/>
            <a:pathLst>
              <a:path extrusionOk="0" h="16" w="139">
                <a:moveTo>
                  <a:pt x="1" y="0"/>
                </a:moveTo>
                <a:lnTo>
                  <a:pt x="139" y="16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274274" y="233218"/>
            <a:ext cx="11651" cy="3240"/>
          </a:xfrm>
          <a:custGeom>
            <a:rect b="b" l="l" r="r" t="t"/>
            <a:pathLst>
              <a:path extrusionOk="0" h="57" w="205">
                <a:moveTo>
                  <a:pt x="0" y="0"/>
                </a:moveTo>
                <a:cubicBezTo>
                  <a:pt x="72" y="21"/>
                  <a:pt x="133" y="41"/>
                  <a:pt x="205" y="56"/>
                </a:cubicBezTo>
                <a:cubicBezTo>
                  <a:pt x="138" y="41"/>
                  <a:pt x="72" y="21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316959" y="248621"/>
            <a:ext cx="7332" cy="3524"/>
          </a:xfrm>
          <a:custGeom>
            <a:rect b="b" l="l" r="r" t="t"/>
            <a:pathLst>
              <a:path extrusionOk="0" h="62" w="129">
                <a:moveTo>
                  <a:pt x="1" y="0"/>
                </a:moveTo>
                <a:cubicBezTo>
                  <a:pt x="47" y="16"/>
                  <a:pt x="88" y="36"/>
                  <a:pt x="128" y="62"/>
                </a:cubicBezTo>
                <a:cubicBezTo>
                  <a:pt x="88" y="36"/>
                  <a:pt x="47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290245" y="237879"/>
            <a:ext cx="9037" cy="3524"/>
          </a:xfrm>
          <a:custGeom>
            <a:rect b="b" l="l" r="r" t="t"/>
            <a:pathLst>
              <a:path extrusionOk="0" h="62" w="159">
                <a:moveTo>
                  <a:pt x="0" y="0"/>
                </a:moveTo>
                <a:lnTo>
                  <a:pt x="0" y="0"/>
                </a:lnTo>
                <a:cubicBezTo>
                  <a:pt x="51" y="20"/>
                  <a:pt x="108" y="41"/>
                  <a:pt x="159" y="61"/>
                </a:cubicBezTo>
                <a:cubicBezTo>
                  <a:pt x="108" y="41"/>
                  <a:pt x="57" y="2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304455" y="243108"/>
            <a:ext cx="7332" cy="2956"/>
          </a:xfrm>
          <a:custGeom>
            <a:rect b="b" l="l" r="r" t="t"/>
            <a:pathLst>
              <a:path extrusionOk="0" h="52" w="129">
                <a:moveTo>
                  <a:pt x="1" y="0"/>
                </a:moveTo>
                <a:cubicBezTo>
                  <a:pt x="42" y="21"/>
                  <a:pt x="88" y="36"/>
                  <a:pt x="129" y="51"/>
                </a:cubicBezTo>
                <a:cubicBezTo>
                  <a:pt x="88" y="36"/>
                  <a:pt x="42" y="21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217266" y="225942"/>
            <a:ext cx="10230" cy="341"/>
          </a:xfrm>
          <a:custGeom>
            <a:rect b="b" l="l" r="r" t="t"/>
            <a:pathLst>
              <a:path extrusionOk="0" h="6" w="180">
                <a:moveTo>
                  <a:pt x="1" y="0"/>
                </a:moveTo>
                <a:cubicBezTo>
                  <a:pt x="62" y="0"/>
                  <a:pt x="119" y="0"/>
                  <a:pt x="180" y="6"/>
                </a:cubicBezTo>
                <a:cubicBezTo>
                  <a:pt x="119" y="0"/>
                  <a:pt x="62" y="0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351573" y="268060"/>
            <a:ext cx="909" cy="341"/>
          </a:xfrm>
          <a:custGeom>
            <a:rect b="b" l="l" r="r" t="t"/>
            <a:pathLst>
              <a:path extrusionOk="0" h="6" w="16">
                <a:moveTo>
                  <a:pt x="0" y="1"/>
                </a:moveTo>
                <a:cubicBezTo>
                  <a:pt x="5" y="1"/>
                  <a:pt x="5" y="6"/>
                  <a:pt x="15" y="6"/>
                </a:cubicBezTo>
                <a:cubicBezTo>
                  <a:pt x="5" y="1"/>
                  <a:pt x="5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312014" y="246291"/>
            <a:ext cx="5001" cy="2387"/>
          </a:xfrm>
          <a:custGeom>
            <a:rect b="b" l="l" r="r" t="t"/>
            <a:pathLst>
              <a:path extrusionOk="0" h="42" w="88">
                <a:moveTo>
                  <a:pt x="1" y="0"/>
                </a:moveTo>
                <a:cubicBezTo>
                  <a:pt x="31" y="16"/>
                  <a:pt x="57" y="26"/>
                  <a:pt x="88" y="41"/>
                </a:cubicBezTo>
                <a:cubicBezTo>
                  <a:pt x="57" y="26"/>
                  <a:pt x="31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1324234" y="252088"/>
            <a:ext cx="5001" cy="2387"/>
          </a:xfrm>
          <a:custGeom>
            <a:rect b="b" l="l" r="r" t="t"/>
            <a:pathLst>
              <a:path extrusionOk="0" h="42" w="88">
                <a:moveTo>
                  <a:pt x="0" y="1"/>
                </a:moveTo>
                <a:cubicBezTo>
                  <a:pt x="26" y="11"/>
                  <a:pt x="52" y="26"/>
                  <a:pt x="87" y="41"/>
                </a:cubicBezTo>
                <a:cubicBezTo>
                  <a:pt x="52" y="26"/>
                  <a:pt x="26" y="1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337023" y="259079"/>
            <a:ext cx="3240" cy="1762"/>
          </a:xfrm>
          <a:custGeom>
            <a:rect b="b" l="l" r="r" t="t"/>
            <a:pathLst>
              <a:path extrusionOk="0" h="31" w="57">
                <a:moveTo>
                  <a:pt x="0" y="0"/>
                </a:moveTo>
                <a:lnTo>
                  <a:pt x="0" y="0"/>
                </a:lnTo>
                <a:cubicBezTo>
                  <a:pt x="21" y="10"/>
                  <a:pt x="41" y="21"/>
                  <a:pt x="57" y="31"/>
                </a:cubicBezTo>
                <a:cubicBezTo>
                  <a:pt x="41" y="16"/>
                  <a:pt x="21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1362600" y="275619"/>
            <a:ext cx="2103" cy="2103"/>
          </a:xfrm>
          <a:custGeom>
            <a:rect b="b" l="l" r="r" t="t"/>
            <a:pathLst>
              <a:path extrusionOk="0" h="37" w="37">
                <a:moveTo>
                  <a:pt x="0" y="1"/>
                </a:moveTo>
                <a:cubicBezTo>
                  <a:pt x="11" y="16"/>
                  <a:pt x="21" y="26"/>
                  <a:pt x="36" y="36"/>
                </a:cubicBezTo>
                <a:cubicBezTo>
                  <a:pt x="21" y="21"/>
                  <a:pt x="11" y="1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1255347" y="229125"/>
            <a:ext cx="5854" cy="1250"/>
          </a:xfrm>
          <a:custGeom>
            <a:rect b="b" l="l" r="r" t="t"/>
            <a:pathLst>
              <a:path extrusionOk="0" h="22" w="103">
                <a:moveTo>
                  <a:pt x="1" y="1"/>
                </a:moveTo>
                <a:lnTo>
                  <a:pt x="1" y="1"/>
                </a:lnTo>
                <a:cubicBezTo>
                  <a:pt x="31" y="11"/>
                  <a:pt x="72" y="16"/>
                  <a:pt x="103" y="21"/>
                </a:cubicBezTo>
                <a:cubicBezTo>
                  <a:pt x="72" y="16"/>
                  <a:pt x="31" y="6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241422" y="227363"/>
            <a:ext cx="6138" cy="682"/>
          </a:xfrm>
          <a:custGeom>
            <a:rect b="b" l="l" r="r" t="t"/>
            <a:pathLst>
              <a:path extrusionOk="0" h="12" w="108">
                <a:moveTo>
                  <a:pt x="0" y="1"/>
                </a:moveTo>
                <a:cubicBezTo>
                  <a:pt x="41" y="6"/>
                  <a:pt x="72" y="6"/>
                  <a:pt x="108" y="11"/>
                </a:cubicBezTo>
                <a:cubicBezTo>
                  <a:pt x="72" y="6"/>
                  <a:pt x="36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227781" y="225942"/>
            <a:ext cx="5854" cy="341"/>
          </a:xfrm>
          <a:custGeom>
            <a:rect b="b" l="l" r="r" t="t"/>
            <a:pathLst>
              <a:path extrusionOk="0" h="6" w="103">
                <a:moveTo>
                  <a:pt x="0" y="0"/>
                </a:moveTo>
                <a:cubicBezTo>
                  <a:pt x="31" y="6"/>
                  <a:pt x="61" y="6"/>
                  <a:pt x="102" y="6"/>
                </a:cubicBezTo>
                <a:cubicBezTo>
                  <a:pt x="72" y="6"/>
                  <a:pt x="31" y="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1285869" y="236401"/>
            <a:ext cx="4433" cy="1535"/>
          </a:xfrm>
          <a:custGeom>
            <a:rect b="b" l="l" r="r" t="t"/>
            <a:pathLst>
              <a:path extrusionOk="0" h="27" w="78">
                <a:moveTo>
                  <a:pt x="1" y="0"/>
                </a:moveTo>
                <a:lnTo>
                  <a:pt x="1" y="0"/>
                </a:lnTo>
                <a:cubicBezTo>
                  <a:pt x="26" y="11"/>
                  <a:pt x="52" y="21"/>
                  <a:pt x="77" y="26"/>
                </a:cubicBezTo>
                <a:cubicBezTo>
                  <a:pt x="52" y="21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1299510" y="241346"/>
            <a:ext cx="5286" cy="1819"/>
          </a:xfrm>
          <a:custGeom>
            <a:rect b="b" l="l" r="r" t="t"/>
            <a:pathLst>
              <a:path extrusionOk="0" h="32" w="93">
                <a:moveTo>
                  <a:pt x="1" y="0"/>
                </a:moveTo>
                <a:cubicBezTo>
                  <a:pt x="37" y="11"/>
                  <a:pt x="57" y="26"/>
                  <a:pt x="93" y="31"/>
                </a:cubicBezTo>
                <a:cubicBezTo>
                  <a:pt x="62" y="16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1269045" y="232024"/>
            <a:ext cx="5570" cy="1250"/>
          </a:xfrm>
          <a:custGeom>
            <a:rect b="b" l="l" r="r" t="t"/>
            <a:pathLst>
              <a:path extrusionOk="0" h="22" w="98">
                <a:moveTo>
                  <a:pt x="0" y="1"/>
                </a:moveTo>
                <a:lnTo>
                  <a:pt x="97" y="21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5681180" y="2530992"/>
            <a:ext cx="62786" cy="33606"/>
          </a:xfrm>
          <a:custGeom>
            <a:rect b="b" l="l" r="r" t="t"/>
            <a:pathLst>
              <a:path extrusionOk="0" h="1678" w="3135">
                <a:moveTo>
                  <a:pt x="522" y="1"/>
                </a:moveTo>
                <a:cubicBezTo>
                  <a:pt x="343" y="1"/>
                  <a:pt x="169" y="21"/>
                  <a:pt x="0" y="52"/>
                </a:cubicBezTo>
                <a:cubicBezTo>
                  <a:pt x="26" y="170"/>
                  <a:pt x="46" y="292"/>
                  <a:pt x="67" y="405"/>
                </a:cubicBezTo>
                <a:cubicBezTo>
                  <a:pt x="271" y="359"/>
                  <a:pt x="481" y="333"/>
                  <a:pt x="700" y="333"/>
                </a:cubicBezTo>
                <a:cubicBezTo>
                  <a:pt x="1723" y="333"/>
                  <a:pt x="2618" y="870"/>
                  <a:pt x="3114" y="1678"/>
                </a:cubicBezTo>
                <a:cubicBezTo>
                  <a:pt x="3134" y="1668"/>
                  <a:pt x="3134" y="1657"/>
                  <a:pt x="3134" y="1657"/>
                </a:cubicBezTo>
                <a:cubicBezTo>
                  <a:pt x="3109" y="1601"/>
                  <a:pt x="3083" y="1550"/>
                  <a:pt x="3052" y="1499"/>
                </a:cubicBezTo>
                <a:cubicBezTo>
                  <a:pt x="3052" y="1499"/>
                  <a:pt x="3052" y="1494"/>
                  <a:pt x="3047" y="1494"/>
                </a:cubicBezTo>
                <a:cubicBezTo>
                  <a:pt x="3022" y="1443"/>
                  <a:pt x="2986" y="1397"/>
                  <a:pt x="2960" y="1351"/>
                </a:cubicBezTo>
                <a:lnTo>
                  <a:pt x="2925" y="1294"/>
                </a:lnTo>
                <a:cubicBezTo>
                  <a:pt x="2904" y="1264"/>
                  <a:pt x="2878" y="1233"/>
                  <a:pt x="2858" y="1197"/>
                </a:cubicBezTo>
                <a:cubicBezTo>
                  <a:pt x="2838" y="1172"/>
                  <a:pt x="2822" y="1141"/>
                  <a:pt x="2797" y="1115"/>
                </a:cubicBezTo>
                <a:cubicBezTo>
                  <a:pt x="2771" y="1085"/>
                  <a:pt x="2751" y="1059"/>
                  <a:pt x="2725" y="1029"/>
                </a:cubicBezTo>
                <a:cubicBezTo>
                  <a:pt x="2705" y="1003"/>
                  <a:pt x="2684" y="983"/>
                  <a:pt x="2669" y="957"/>
                </a:cubicBezTo>
                <a:cubicBezTo>
                  <a:pt x="2648" y="937"/>
                  <a:pt x="2633" y="916"/>
                  <a:pt x="2618" y="901"/>
                </a:cubicBezTo>
                <a:cubicBezTo>
                  <a:pt x="2577" y="855"/>
                  <a:pt x="2531" y="809"/>
                  <a:pt x="2490" y="773"/>
                </a:cubicBezTo>
                <a:cubicBezTo>
                  <a:pt x="2475" y="758"/>
                  <a:pt x="2464" y="747"/>
                  <a:pt x="2449" y="737"/>
                </a:cubicBezTo>
                <a:cubicBezTo>
                  <a:pt x="2423" y="712"/>
                  <a:pt x="2398" y="696"/>
                  <a:pt x="2367" y="671"/>
                </a:cubicBezTo>
                <a:cubicBezTo>
                  <a:pt x="2352" y="655"/>
                  <a:pt x="2337" y="645"/>
                  <a:pt x="2321" y="630"/>
                </a:cubicBezTo>
                <a:cubicBezTo>
                  <a:pt x="2234" y="558"/>
                  <a:pt x="2137" y="492"/>
                  <a:pt x="2035" y="425"/>
                </a:cubicBezTo>
                <a:cubicBezTo>
                  <a:pt x="2014" y="415"/>
                  <a:pt x="2004" y="405"/>
                  <a:pt x="1984" y="395"/>
                </a:cubicBezTo>
                <a:cubicBezTo>
                  <a:pt x="1953" y="374"/>
                  <a:pt x="1917" y="354"/>
                  <a:pt x="1887" y="343"/>
                </a:cubicBezTo>
                <a:lnTo>
                  <a:pt x="1851" y="323"/>
                </a:lnTo>
                <a:cubicBezTo>
                  <a:pt x="1789" y="292"/>
                  <a:pt x="1733" y="267"/>
                  <a:pt x="1672" y="241"/>
                </a:cubicBezTo>
                <a:cubicBezTo>
                  <a:pt x="1646" y="226"/>
                  <a:pt x="1626" y="221"/>
                  <a:pt x="1600" y="211"/>
                </a:cubicBezTo>
                <a:cubicBezTo>
                  <a:pt x="1570" y="195"/>
                  <a:pt x="1544" y="185"/>
                  <a:pt x="1508" y="175"/>
                </a:cubicBezTo>
                <a:lnTo>
                  <a:pt x="1396" y="139"/>
                </a:lnTo>
                <a:cubicBezTo>
                  <a:pt x="1365" y="124"/>
                  <a:pt x="1329" y="119"/>
                  <a:pt x="1294" y="103"/>
                </a:cubicBezTo>
                <a:cubicBezTo>
                  <a:pt x="1263" y="98"/>
                  <a:pt x="1227" y="88"/>
                  <a:pt x="1191" y="83"/>
                </a:cubicBezTo>
                <a:lnTo>
                  <a:pt x="1115" y="62"/>
                </a:lnTo>
                <a:cubicBezTo>
                  <a:pt x="1063" y="47"/>
                  <a:pt x="1012" y="42"/>
                  <a:pt x="961" y="37"/>
                </a:cubicBezTo>
                <a:cubicBezTo>
                  <a:pt x="941" y="37"/>
                  <a:pt x="920" y="32"/>
                  <a:pt x="905" y="32"/>
                </a:cubicBezTo>
                <a:cubicBezTo>
                  <a:pt x="859" y="21"/>
                  <a:pt x="813" y="16"/>
                  <a:pt x="762" y="16"/>
                </a:cubicBezTo>
                <a:cubicBezTo>
                  <a:pt x="741" y="16"/>
                  <a:pt x="716" y="11"/>
                  <a:pt x="700" y="11"/>
                </a:cubicBezTo>
                <a:cubicBezTo>
                  <a:pt x="639" y="1"/>
                  <a:pt x="583" y="1"/>
                  <a:pt x="532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3546225" y="415925"/>
            <a:ext cx="2875200" cy="3260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510350" y="415925"/>
            <a:ext cx="2875200" cy="3260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0" y="3866000"/>
            <a:ext cx="9144000" cy="12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1348900" y="3866000"/>
            <a:ext cx="7795200" cy="78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-1525" y="3590376"/>
            <a:ext cx="1350437" cy="275614"/>
          </a:xfrm>
          <a:custGeom>
            <a:rect b="b" l="l" r="r" t="t"/>
            <a:pathLst>
              <a:path extrusionOk="0" h="13567" w="96305">
                <a:moveTo>
                  <a:pt x="0" y="0"/>
                </a:moveTo>
                <a:lnTo>
                  <a:pt x="80381" y="0"/>
                </a:lnTo>
                <a:lnTo>
                  <a:pt x="96305" y="13512"/>
                </a:lnTo>
                <a:lnTo>
                  <a:pt x="0" y="135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13" name="Google Shape;113;p17"/>
          <p:cNvSpPr txBox="1"/>
          <p:nvPr/>
        </p:nvSpPr>
        <p:spPr>
          <a:xfrm>
            <a:off x="270725" y="3491975"/>
            <a:ext cx="1071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 I V E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100175" y="3676638"/>
            <a:ext cx="101400" cy="10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-1450" y="-1100"/>
            <a:ext cx="9144000" cy="5143500"/>
          </a:xfrm>
          <a:prstGeom prst="rect">
            <a:avLst/>
          </a:prstGeom>
          <a:solidFill>
            <a:srgbClr val="081935">
              <a:alpha val="21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632550" y="720800"/>
            <a:ext cx="7878900" cy="40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612950" y="445025"/>
            <a:ext cx="51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8"/>
          <p:cNvSpPr/>
          <p:nvPr/>
        </p:nvSpPr>
        <p:spPr>
          <a:xfrm>
            <a:off x="8842575" y="-1100"/>
            <a:ext cx="94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9038375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8722075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77800" y="-1100"/>
            <a:ext cx="94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736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73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" y="0"/>
            <a:ext cx="91439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 rot="5400000">
            <a:off x="5756150" y="2109300"/>
            <a:ext cx="5142300" cy="9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 rot="5400000">
            <a:off x="4802625" y="2361600"/>
            <a:ext cx="51423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 rot="5400000">
            <a:off x="4426875" y="2552400"/>
            <a:ext cx="51423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608025" y="444750"/>
            <a:ext cx="4379700" cy="323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0" y="3866000"/>
            <a:ext cx="9144000" cy="12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348900" y="3866000"/>
            <a:ext cx="7795200" cy="78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-1525" y="3590376"/>
            <a:ext cx="1350437" cy="275614"/>
          </a:xfrm>
          <a:custGeom>
            <a:rect b="b" l="l" r="r" t="t"/>
            <a:pathLst>
              <a:path extrusionOk="0" h="13567" w="96305">
                <a:moveTo>
                  <a:pt x="0" y="0"/>
                </a:moveTo>
                <a:lnTo>
                  <a:pt x="80381" y="0"/>
                </a:lnTo>
                <a:lnTo>
                  <a:pt x="96305" y="13512"/>
                </a:lnTo>
                <a:lnTo>
                  <a:pt x="0" y="135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35" name="Google Shape;135;p19"/>
          <p:cNvSpPr/>
          <p:nvPr/>
        </p:nvSpPr>
        <p:spPr>
          <a:xfrm>
            <a:off x="100175" y="3676638"/>
            <a:ext cx="101400" cy="10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270725" y="3491975"/>
            <a:ext cx="1071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 I V E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1434925" y="3982250"/>
            <a:ext cx="50244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" type="subTitle"/>
          </p:nvPr>
        </p:nvSpPr>
        <p:spPr>
          <a:xfrm>
            <a:off x="721100" y="715500"/>
            <a:ext cx="4150500" cy="254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-1450" y="-1100"/>
            <a:ext cx="9144000" cy="5143500"/>
          </a:xfrm>
          <a:prstGeom prst="rect">
            <a:avLst/>
          </a:prstGeom>
          <a:solidFill>
            <a:srgbClr val="081935">
              <a:alpha val="21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flipH="1">
            <a:off x="8121463" y="-17775"/>
            <a:ext cx="926100" cy="5177100"/>
          </a:xfrm>
          <a:prstGeom prst="parallelogram">
            <a:avLst>
              <a:gd fmla="val 7917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 flipH="1">
            <a:off x="2823488" y="-17775"/>
            <a:ext cx="926100" cy="5177100"/>
          </a:xfrm>
          <a:prstGeom prst="parallelogram">
            <a:avLst>
              <a:gd fmla="val 7917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 flipH="1">
            <a:off x="399987" y="-60250"/>
            <a:ext cx="2866200" cy="5261400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 flipH="1" rot="10800000">
            <a:off x="-1687" y="973188"/>
            <a:ext cx="607900" cy="4227675"/>
          </a:xfrm>
          <a:custGeom>
            <a:rect b="b" l="l" r="r" t="t"/>
            <a:pathLst>
              <a:path extrusionOk="0" h="169107" w="24316">
                <a:moveTo>
                  <a:pt x="24316" y="98"/>
                </a:moveTo>
                <a:lnTo>
                  <a:pt x="0" y="169107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46" name="Google Shape;146;p20"/>
          <p:cNvSpPr/>
          <p:nvPr/>
        </p:nvSpPr>
        <p:spPr>
          <a:xfrm flipH="1">
            <a:off x="8584550" y="-10175"/>
            <a:ext cx="607900" cy="4227675"/>
          </a:xfrm>
          <a:custGeom>
            <a:rect b="b" l="l" r="r" t="t"/>
            <a:pathLst>
              <a:path extrusionOk="0" h="169107" w="24316">
                <a:moveTo>
                  <a:pt x="24316" y="98"/>
                </a:moveTo>
                <a:lnTo>
                  <a:pt x="0" y="169107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47" name="Google Shape;147;p20"/>
          <p:cNvSpPr/>
          <p:nvPr/>
        </p:nvSpPr>
        <p:spPr>
          <a:xfrm>
            <a:off x="1223450" y="567764"/>
            <a:ext cx="1350437" cy="275614"/>
          </a:xfrm>
          <a:custGeom>
            <a:rect b="b" l="l" r="r" t="t"/>
            <a:pathLst>
              <a:path extrusionOk="0" h="13567" w="96305">
                <a:moveTo>
                  <a:pt x="0" y="0"/>
                </a:moveTo>
                <a:lnTo>
                  <a:pt x="80381" y="0"/>
                </a:lnTo>
                <a:lnTo>
                  <a:pt x="96305" y="13512"/>
                </a:lnTo>
                <a:lnTo>
                  <a:pt x="0" y="13567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Google Shape;148;p20"/>
          <p:cNvSpPr/>
          <p:nvPr/>
        </p:nvSpPr>
        <p:spPr>
          <a:xfrm>
            <a:off x="1325150" y="644350"/>
            <a:ext cx="101400" cy="10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1495700" y="459688"/>
            <a:ext cx="1071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 I V E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-41400" y="4647225"/>
            <a:ext cx="9228600" cy="49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1223450" y="833700"/>
            <a:ext cx="6694200" cy="3476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1388100" y="1750350"/>
            <a:ext cx="6367800" cy="16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" y="0"/>
            <a:ext cx="91439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 rot="5400000">
            <a:off x="-1787375" y="2361600"/>
            <a:ext cx="51423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 rot="5400000">
            <a:off x="-1143886" y="2439900"/>
            <a:ext cx="5142300" cy="26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 rot="5400000">
            <a:off x="5725267" y="2109300"/>
            <a:ext cx="5142300" cy="9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 rot="5400000">
            <a:off x="4771742" y="2361600"/>
            <a:ext cx="51423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 rot="5400000">
            <a:off x="-2157525" y="2552400"/>
            <a:ext cx="51423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 rot="5400000">
            <a:off x="4395992" y="2552400"/>
            <a:ext cx="51423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1403025" y="857175"/>
            <a:ext cx="6335700" cy="31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2069250" y="1326150"/>
            <a:ext cx="50055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2325300" y="2101175"/>
            <a:ext cx="4493400" cy="14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617275" y="3984125"/>
            <a:ext cx="79860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2"/>
          <p:cNvSpPr/>
          <p:nvPr/>
        </p:nvSpPr>
        <p:spPr>
          <a:xfrm>
            <a:off x="0" y="3866000"/>
            <a:ext cx="9144000" cy="12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14450" y="3590375"/>
            <a:ext cx="1363438" cy="275614"/>
          </a:xfrm>
          <a:custGeom>
            <a:rect b="b" l="l" r="r" t="t"/>
            <a:pathLst>
              <a:path extrusionOk="0" h="13567" w="96305">
                <a:moveTo>
                  <a:pt x="0" y="0"/>
                </a:moveTo>
                <a:lnTo>
                  <a:pt x="80381" y="0"/>
                </a:lnTo>
                <a:lnTo>
                  <a:pt x="96305" y="13512"/>
                </a:lnTo>
                <a:lnTo>
                  <a:pt x="0" y="135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68" name="Google Shape;168;p22"/>
          <p:cNvSpPr txBox="1"/>
          <p:nvPr/>
        </p:nvSpPr>
        <p:spPr>
          <a:xfrm>
            <a:off x="270725" y="3491975"/>
            <a:ext cx="1071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 I V E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100175" y="3676638"/>
            <a:ext cx="101400" cy="10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25" y="3851325"/>
            <a:ext cx="9144000" cy="79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-1450" y="-1100"/>
            <a:ext cx="9144000" cy="5143500"/>
          </a:xfrm>
          <a:prstGeom prst="rect">
            <a:avLst/>
          </a:prstGeom>
          <a:solidFill>
            <a:srgbClr val="081935">
              <a:alpha val="21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143200" y="-17775"/>
            <a:ext cx="926100" cy="5177100"/>
          </a:xfrm>
          <a:prstGeom prst="parallelogram">
            <a:avLst>
              <a:gd fmla="val 7917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5441175" y="-17775"/>
            <a:ext cx="926100" cy="5177100"/>
          </a:xfrm>
          <a:prstGeom prst="parallelogram">
            <a:avLst>
              <a:gd fmla="val 7917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>
            <p:ph idx="1" type="subTitle"/>
          </p:nvPr>
        </p:nvSpPr>
        <p:spPr>
          <a:xfrm>
            <a:off x="1223450" y="2865400"/>
            <a:ext cx="6694200" cy="45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23"/>
          <p:cNvSpPr txBox="1"/>
          <p:nvPr>
            <p:ph hasCustomPrompt="1" type="title"/>
          </p:nvPr>
        </p:nvSpPr>
        <p:spPr>
          <a:xfrm>
            <a:off x="1223450" y="1756600"/>
            <a:ext cx="66942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23"/>
          <p:cNvSpPr/>
          <p:nvPr/>
        </p:nvSpPr>
        <p:spPr>
          <a:xfrm>
            <a:off x="5924575" y="-60250"/>
            <a:ext cx="2866200" cy="5261400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1223450" y="799300"/>
            <a:ext cx="6694200" cy="347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1223450" y="550714"/>
            <a:ext cx="1350437" cy="275614"/>
          </a:xfrm>
          <a:custGeom>
            <a:rect b="b" l="l" r="r" t="t"/>
            <a:pathLst>
              <a:path extrusionOk="0" h="13567" w="96305">
                <a:moveTo>
                  <a:pt x="0" y="0"/>
                </a:moveTo>
                <a:lnTo>
                  <a:pt x="80381" y="0"/>
                </a:lnTo>
                <a:lnTo>
                  <a:pt x="96305" y="13512"/>
                </a:lnTo>
                <a:lnTo>
                  <a:pt x="0" y="135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81" name="Google Shape;181;p23"/>
          <p:cNvSpPr/>
          <p:nvPr/>
        </p:nvSpPr>
        <p:spPr>
          <a:xfrm>
            <a:off x="1325150" y="636975"/>
            <a:ext cx="101400" cy="10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1495700" y="452313"/>
            <a:ext cx="1071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 I V E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23"/>
          <p:cNvSpPr/>
          <p:nvPr/>
        </p:nvSpPr>
        <p:spPr>
          <a:xfrm rot="10800000">
            <a:off x="8584550" y="973188"/>
            <a:ext cx="607900" cy="4227675"/>
          </a:xfrm>
          <a:custGeom>
            <a:rect b="b" l="l" r="r" t="t"/>
            <a:pathLst>
              <a:path extrusionOk="0" h="169107" w="24316">
                <a:moveTo>
                  <a:pt x="24316" y="98"/>
                </a:moveTo>
                <a:lnTo>
                  <a:pt x="0" y="169107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84" name="Google Shape;184;p23"/>
          <p:cNvSpPr/>
          <p:nvPr/>
        </p:nvSpPr>
        <p:spPr>
          <a:xfrm>
            <a:off x="-1687" y="-10175"/>
            <a:ext cx="607900" cy="4227675"/>
          </a:xfrm>
          <a:custGeom>
            <a:rect b="b" l="l" r="r" t="t"/>
            <a:pathLst>
              <a:path extrusionOk="0" h="169107" w="24316">
                <a:moveTo>
                  <a:pt x="24316" y="98"/>
                </a:moveTo>
                <a:lnTo>
                  <a:pt x="0" y="169107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618100" y="458900"/>
            <a:ext cx="40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25">
            <a:hlinkClick/>
          </p:cNvPr>
          <p:cNvSpPr txBox="1"/>
          <p:nvPr>
            <p:ph hasCustomPrompt="1" idx="2" type="title"/>
          </p:nvPr>
        </p:nvSpPr>
        <p:spPr>
          <a:xfrm>
            <a:off x="800975" y="1652600"/>
            <a:ext cx="7152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25">
            <a:hlinkClick/>
          </p:cNvPr>
          <p:cNvSpPr txBox="1"/>
          <p:nvPr>
            <p:ph idx="1" type="subTitle"/>
          </p:nvPr>
        </p:nvSpPr>
        <p:spPr>
          <a:xfrm>
            <a:off x="1765631" y="1403888"/>
            <a:ext cx="25881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5"/>
          <p:cNvSpPr txBox="1"/>
          <p:nvPr>
            <p:ph idx="3" type="subTitle"/>
          </p:nvPr>
        </p:nvSpPr>
        <p:spPr>
          <a:xfrm>
            <a:off x="1765631" y="1794250"/>
            <a:ext cx="23592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>
            <a:hlinkClick/>
          </p:cNvPr>
          <p:cNvSpPr txBox="1"/>
          <p:nvPr>
            <p:ph hasCustomPrompt="1" idx="4" type="title"/>
          </p:nvPr>
        </p:nvSpPr>
        <p:spPr>
          <a:xfrm>
            <a:off x="800975" y="3453375"/>
            <a:ext cx="7152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25">
            <a:hlinkClick/>
          </p:cNvPr>
          <p:cNvSpPr txBox="1"/>
          <p:nvPr>
            <p:ph idx="5" type="subTitle"/>
          </p:nvPr>
        </p:nvSpPr>
        <p:spPr>
          <a:xfrm>
            <a:off x="1765632" y="3225838"/>
            <a:ext cx="25881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6" type="subTitle"/>
          </p:nvPr>
        </p:nvSpPr>
        <p:spPr>
          <a:xfrm>
            <a:off x="1765632" y="3614638"/>
            <a:ext cx="23592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>
            <a:hlinkClick/>
          </p:cNvPr>
          <p:cNvSpPr txBox="1"/>
          <p:nvPr>
            <p:ph hasCustomPrompt="1" idx="7" type="title"/>
          </p:nvPr>
        </p:nvSpPr>
        <p:spPr>
          <a:xfrm>
            <a:off x="4729950" y="1654575"/>
            <a:ext cx="7152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25">
            <a:hlinkClick/>
          </p:cNvPr>
          <p:cNvSpPr txBox="1"/>
          <p:nvPr>
            <p:ph idx="8" type="subTitle"/>
          </p:nvPr>
        </p:nvSpPr>
        <p:spPr>
          <a:xfrm>
            <a:off x="5694607" y="1403888"/>
            <a:ext cx="25881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9" type="subTitle"/>
          </p:nvPr>
        </p:nvSpPr>
        <p:spPr>
          <a:xfrm>
            <a:off x="5694607" y="1802325"/>
            <a:ext cx="23592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5">
            <a:hlinkClick action="ppaction://hlinksldjump" r:id="rId2"/>
          </p:cNvPr>
          <p:cNvSpPr txBox="1"/>
          <p:nvPr>
            <p:ph hasCustomPrompt="1" idx="13" type="title"/>
          </p:nvPr>
        </p:nvSpPr>
        <p:spPr>
          <a:xfrm>
            <a:off x="4729950" y="3453374"/>
            <a:ext cx="7152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25">
            <a:hlinkClick action="ppaction://hlinksldjump" r:id="rId3"/>
          </p:cNvPr>
          <p:cNvSpPr txBox="1"/>
          <p:nvPr>
            <p:ph idx="14" type="subTitle"/>
          </p:nvPr>
        </p:nvSpPr>
        <p:spPr>
          <a:xfrm>
            <a:off x="5706057" y="3216188"/>
            <a:ext cx="23592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15" type="subTitle"/>
          </p:nvPr>
        </p:nvSpPr>
        <p:spPr>
          <a:xfrm>
            <a:off x="5694607" y="3609163"/>
            <a:ext cx="23592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5"/>
          <p:cNvSpPr/>
          <p:nvPr/>
        </p:nvSpPr>
        <p:spPr>
          <a:xfrm>
            <a:off x="167000" y="-1100"/>
            <a:ext cx="94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3628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465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8870150" y="-1100"/>
            <a:ext cx="94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906595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87622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1381" y="0"/>
            <a:ext cx="9206755" cy="51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/>
          <p:nvPr/>
        </p:nvSpPr>
        <p:spPr>
          <a:xfrm>
            <a:off x="-31375" y="0"/>
            <a:ext cx="9206700" cy="5178900"/>
          </a:xfrm>
          <a:prstGeom prst="rect">
            <a:avLst/>
          </a:prstGeom>
          <a:solidFill>
            <a:srgbClr val="081935">
              <a:alpha val="21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>
            <p:ph type="title"/>
          </p:nvPr>
        </p:nvSpPr>
        <p:spPr>
          <a:xfrm>
            <a:off x="721100" y="2529575"/>
            <a:ext cx="36138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0" name="Google Shape;210;p26"/>
          <p:cNvSpPr txBox="1"/>
          <p:nvPr>
            <p:ph idx="1" type="subTitle"/>
          </p:nvPr>
        </p:nvSpPr>
        <p:spPr>
          <a:xfrm>
            <a:off x="721100" y="3089800"/>
            <a:ext cx="35733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1" name="Google Shape;211;p26"/>
          <p:cNvSpPr txBox="1"/>
          <p:nvPr>
            <p:ph hasCustomPrompt="1" idx="2" type="title"/>
          </p:nvPr>
        </p:nvSpPr>
        <p:spPr>
          <a:xfrm>
            <a:off x="721100" y="1409235"/>
            <a:ext cx="18396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26"/>
          <p:cNvSpPr/>
          <p:nvPr/>
        </p:nvSpPr>
        <p:spPr>
          <a:xfrm rot="5400000">
            <a:off x="5692925" y="2109300"/>
            <a:ext cx="5142300" cy="9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 rot="5400000">
            <a:off x="4739400" y="2361600"/>
            <a:ext cx="51423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 rot="5400000">
            <a:off x="4363650" y="2552400"/>
            <a:ext cx="51423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6272600" y="-1100"/>
            <a:ext cx="94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64684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61521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>
            <p:ph type="title"/>
          </p:nvPr>
        </p:nvSpPr>
        <p:spPr>
          <a:xfrm>
            <a:off x="4809200" y="2529575"/>
            <a:ext cx="36138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4809200" y="3089800"/>
            <a:ext cx="35733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27"/>
          <p:cNvSpPr txBox="1"/>
          <p:nvPr>
            <p:ph hasCustomPrompt="1" idx="2" type="title"/>
          </p:nvPr>
        </p:nvSpPr>
        <p:spPr>
          <a:xfrm>
            <a:off x="6550150" y="1409235"/>
            <a:ext cx="18396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3" name="Google Shape;223;p27"/>
          <p:cNvSpPr/>
          <p:nvPr/>
        </p:nvSpPr>
        <p:spPr>
          <a:xfrm flipH="1">
            <a:off x="2823488" y="-17775"/>
            <a:ext cx="926100" cy="5177100"/>
          </a:xfrm>
          <a:prstGeom prst="parallelogram">
            <a:avLst>
              <a:gd fmla="val 7917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 flipH="1">
            <a:off x="399987" y="-60250"/>
            <a:ext cx="2866200" cy="5261400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 flipH="1" rot="10800000">
            <a:off x="-1687" y="973188"/>
            <a:ext cx="607900" cy="4227675"/>
          </a:xfrm>
          <a:custGeom>
            <a:rect b="b" l="l" r="r" t="t"/>
            <a:pathLst>
              <a:path extrusionOk="0" h="169107" w="24316">
                <a:moveTo>
                  <a:pt x="24316" y="98"/>
                </a:moveTo>
                <a:lnTo>
                  <a:pt x="0" y="169107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/>
          <p:nvPr/>
        </p:nvSpPr>
        <p:spPr>
          <a:xfrm>
            <a:off x="-31375" y="0"/>
            <a:ext cx="9206700" cy="5178900"/>
          </a:xfrm>
          <a:prstGeom prst="rect">
            <a:avLst/>
          </a:prstGeom>
          <a:solidFill>
            <a:srgbClr val="081935">
              <a:alpha val="21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>
            <p:ph type="title"/>
          </p:nvPr>
        </p:nvSpPr>
        <p:spPr>
          <a:xfrm>
            <a:off x="2765100" y="2426404"/>
            <a:ext cx="36138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0" name="Google Shape;230;p28"/>
          <p:cNvSpPr txBox="1"/>
          <p:nvPr>
            <p:ph idx="1" type="subTitle"/>
          </p:nvPr>
        </p:nvSpPr>
        <p:spPr>
          <a:xfrm>
            <a:off x="2785350" y="2986629"/>
            <a:ext cx="35733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1" name="Google Shape;231;p28"/>
          <p:cNvSpPr txBox="1"/>
          <p:nvPr>
            <p:ph hasCustomPrompt="1" idx="2" type="title"/>
          </p:nvPr>
        </p:nvSpPr>
        <p:spPr>
          <a:xfrm>
            <a:off x="3652200" y="1306064"/>
            <a:ext cx="18396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28"/>
          <p:cNvSpPr/>
          <p:nvPr/>
        </p:nvSpPr>
        <p:spPr>
          <a:xfrm rot="5400000">
            <a:off x="-1787375" y="2361600"/>
            <a:ext cx="51423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 rot="5400000">
            <a:off x="-1143886" y="2439900"/>
            <a:ext cx="5142300" cy="26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 rot="5400000">
            <a:off x="5725267" y="2109300"/>
            <a:ext cx="5142300" cy="9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 rot="5400000">
            <a:off x="4771742" y="2361600"/>
            <a:ext cx="51423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 rot="5400000">
            <a:off x="-2157525" y="2552400"/>
            <a:ext cx="51423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 rot="5400000">
            <a:off x="4395992" y="2552400"/>
            <a:ext cx="51423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" y="0"/>
            <a:ext cx="91439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/>
          <p:nvPr/>
        </p:nvSpPr>
        <p:spPr>
          <a:xfrm flipH="1" rot="10800000">
            <a:off x="5392713" y="525"/>
            <a:ext cx="926100" cy="5177100"/>
          </a:xfrm>
          <a:prstGeom prst="parallelogram">
            <a:avLst>
              <a:gd fmla="val 7917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 flipH="1" rot="10800000">
            <a:off x="5876113" y="-41300"/>
            <a:ext cx="2866200" cy="5261400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 flipH="1">
            <a:off x="8536088" y="-41012"/>
            <a:ext cx="607900" cy="4227675"/>
          </a:xfrm>
          <a:custGeom>
            <a:rect b="b" l="l" r="r" t="t"/>
            <a:pathLst>
              <a:path extrusionOk="0" h="169107" w="24316">
                <a:moveTo>
                  <a:pt x="24316" y="98"/>
                </a:moveTo>
                <a:lnTo>
                  <a:pt x="0" y="169107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43" name="Google Shape;243;p29"/>
          <p:cNvSpPr/>
          <p:nvPr/>
        </p:nvSpPr>
        <p:spPr>
          <a:xfrm>
            <a:off x="3825850" y="999500"/>
            <a:ext cx="5318400" cy="286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0" y="4652600"/>
            <a:ext cx="9144000" cy="49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484675" y="388776"/>
            <a:ext cx="1350437" cy="275614"/>
          </a:xfrm>
          <a:custGeom>
            <a:rect b="b" l="l" r="r" t="t"/>
            <a:pathLst>
              <a:path extrusionOk="0" h="13567" w="96305">
                <a:moveTo>
                  <a:pt x="0" y="0"/>
                </a:moveTo>
                <a:lnTo>
                  <a:pt x="80381" y="0"/>
                </a:lnTo>
                <a:lnTo>
                  <a:pt x="96305" y="13512"/>
                </a:lnTo>
                <a:lnTo>
                  <a:pt x="0" y="135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46" name="Google Shape;246;p29"/>
          <p:cNvSpPr/>
          <p:nvPr/>
        </p:nvSpPr>
        <p:spPr>
          <a:xfrm>
            <a:off x="586375" y="475038"/>
            <a:ext cx="101400" cy="10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756925" y="290375"/>
            <a:ext cx="1071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 I V E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Google Shape;248;p29"/>
          <p:cNvSpPr txBox="1"/>
          <p:nvPr>
            <p:ph idx="1" type="subTitle"/>
          </p:nvPr>
        </p:nvSpPr>
        <p:spPr>
          <a:xfrm>
            <a:off x="4100625" y="2980775"/>
            <a:ext cx="33936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9"/>
          <p:cNvSpPr txBox="1"/>
          <p:nvPr>
            <p:ph idx="2" type="subTitle"/>
          </p:nvPr>
        </p:nvSpPr>
        <p:spPr>
          <a:xfrm>
            <a:off x="4113375" y="1400025"/>
            <a:ext cx="43095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hasCustomPrompt="1" type="title"/>
          </p:nvPr>
        </p:nvSpPr>
        <p:spPr>
          <a:xfrm>
            <a:off x="786925" y="2690325"/>
            <a:ext cx="22656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252" name="Google Shape;252;p30"/>
          <p:cNvSpPr txBox="1"/>
          <p:nvPr>
            <p:ph hasCustomPrompt="1" idx="2" type="title"/>
          </p:nvPr>
        </p:nvSpPr>
        <p:spPr>
          <a:xfrm>
            <a:off x="3445425" y="2690325"/>
            <a:ext cx="22656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253" name="Google Shape;253;p30"/>
          <p:cNvSpPr txBox="1"/>
          <p:nvPr>
            <p:ph hasCustomPrompt="1" idx="3" type="title"/>
          </p:nvPr>
        </p:nvSpPr>
        <p:spPr>
          <a:xfrm>
            <a:off x="6103925" y="2690325"/>
            <a:ext cx="22656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254" name="Google Shape;254;p30"/>
          <p:cNvSpPr txBox="1"/>
          <p:nvPr>
            <p:ph idx="4" type="title"/>
          </p:nvPr>
        </p:nvSpPr>
        <p:spPr>
          <a:xfrm>
            <a:off x="740125" y="445025"/>
            <a:ext cx="76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30"/>
          <p:cNvSpPr txBox="1"/>
          <p:nvPr>
            <p:ph idx="1" type="subTitle"/>
          </p:nvPr>
        </p:nvSpPr>
        <p:spPr>
          <a:xfrm>
            <a:off x="740125" y="3388200"/>
            <a:ext cx="23592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0"/>
          <p:cNvSpPr txBox="1"/>
          <p:nvPr>
            <p:ph idx="5" type="subTitle"/>
          </p:nvPr>
        </p:nvSpPr>
        <p:spPr>
          <a:xfrm>
            <a:off x="3398625" y="3388200"/>
            <a:ext cx="23592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0"/>
          <p:cNvSpPr txBox="1"/>
          <p:nvPr>
            <p:ph idx="6" type="subTitle"/>
          </p:nvPr>
        </p:nvSpPr>
        <p:spPr>
          <a:xfrm>
            <a:off x="6057125" y="3388200"/>
            <a:ext cx="23592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0"/>
          <p:cNvSpPr/>
          <p:nvPr/>
        </p:nvSpPr>
        <p:spPr>
          <a:xfrm>
            <a:off x="8634675" y="-20475"/>
            <a:ext cx="926100" cy="5177100"/>
          </a:xfrm>
          <a:prstGeom prst="parallelogram">
            <a:avLst>
              <a:gd fmla="val 7917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30"/>
          <p:cNvCxnSpPr/>
          <p:nvPr/>
        </p:nvCxnSpPr>
        <p:spPr>
          <a:xfrm flipH="1">
            <a:off x="8490301" y="-2700"/>
            <a:ext cx="744900" cy="5210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0"/>
          <p:cNvSpPr/>
          <p:nvPr/>
        </p:nvSpPr>
        <p:spPr>
          <a:xfrm>
            <a:off x="-24675" y="-21750"/>
            <a:ext cx="607900" cy="4227675"/>
          </a:xfrm>
          <a:custGeom>
            <a:rect b="b" l="l" r="r" t="t"/>
            <a:pathLst>
              <a:path extrusionOk="0" h="169107" w="24316">
                <a:moveTo>
                  <a:pt x="24316" y="98"/>
                </a:moveTo>
                <a:lnTo>
                  <a:pt x="0" y="169107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cxnSp>
        <p:nvCxnSpPr>
          <p:cNvPr id="261" name="Google Shape;261;p30"/>
          <p:cNvCxnSpPr/>
          <p:nvPr/>
        </p:nvCxnSpPr>
        <p:spPr>
          <a:xfrm flipH="1">
            <a:off x="33451" y="-11575"/>
            <a:ext cx="744900" cy="5210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0"/>
          <p:cNvSpPr/>
          <p:nvPr/>
        </p:nvSpPr>
        <p:spPr>
          <a:xfrm>
            <a:off x="-41400" y="4647225"/>
            <a:ext cx="9228600" cy="49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1381" y="0"/>
            <a:ext cx="9206755" cy="51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/>
          <p:nvPr/>
        </p:nvSpPr>
        <p:spPr>
          <a:xfrm>
            <a:off x="-31375" y="0"/>
            <a:ext cx="9206700" cy="5178900"/>
          </a:xfrm>
          <a:prstGeom prst="rect">
            <a:avLst/>
          </a:prstGeom>
          <a:solidFill>
            <a:srgbClr val="081935">
              <a:alpha val="21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 txBox="1"/>
          <p:nvPr>
            <p:ph hasCustomPrompt="1" type="title"/>
          </p:nvPr>
        </p:nvSpPr>
        <p:spPr>
          <a:xfrm>
            <a:off x="1763613" y="421000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267" name="Google Shape;267;p31"/>
          <p:cNvSpPr txBox="1"/>
          <p:nvPr>
            <p:ph idx="1" type="subTitle"/>
          </p:nvPr>
        </p:nvSpPr>
        <p:spPr>
          <a:xfrm>
            <a:off x="2526000" y="1186875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1"/>
          <p:cNvSpPr txBox="1"/>
          <p:nvPr>
            <p:ph hasCustomPrompt="1" idx="2" type="title"/>
          </p:nvPr>
        </p:nvSpPr>
        <p:spPr>
          <a:xfrm>
            <a:off x="1763488" y="1807400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269" name="Google Shape;269;p31"/>
          <p:cNvSpPr txBox="1"/>
          <p:nvPr>
            <p:ph idx="3" type="subTitle"/>
          </p:nvPr>
        </p:nvSpPr>
        <p:spPr>
          <a:xfrm>
            <a:off x="2526000" y="2573275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1"/>
          <p:cNvSpPr txBox="1"/>
          <p:nvPr>
            <p:ph hasCustomPrompt="1" idx="4" type="title"/>
          </p:nvPr>
        </p:nvSpPr>
        <p:spPr>
          <a:xfrm>
            <a:off x="1763613" y="3249650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271" name="Google Shape;271;p31"/>
          <p:cNvSpPr txBox="1"/>
          <p:nvPr>
            <p:ph idx="5" type="subTitle"/>
          </p:nvPr>
        </p:nvSpPr>
        <p:spPr>
          <a:xfrm>
            <a:off x="2526000" y="4015525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1"/>
          <p:cNvSpPr/>
          <p:nvPr/>
        </p:nvSpPr>
        <p:spPr>
          <a:xfrm>
            <a:off x="119888" y="850"/>
            <a:ext cx="926100" cy="5177100"/>
          </a:xfrm>
          <a:prstGeom prst="parallelogram">
            <a:avLst>
              <a:gd fmla="val 7917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5417863" y="1175"/>
            <a:ext cx="926100" cy="5177100"/>
          </a:xfrm>
          <a:prstGeom prst="parallelogram">
            <a:avLst>
              <a:gd fmla="val 7917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5901263" y="-41300"/>
            <a:ext cx="2866200" cy="5261400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/>
          <p:nvPr/>
        </p:nvSpPr>
        <p:spPr>
          <a:xfrm rot="10800000">
            <a:off x="8561238" y="992138"/>
            <a:ext cx="607900" cy="4227675"/>
          </a:xfrm>
          <a:custGeom>
            <a:rect b="b" l="l" r="r" t="t"/>
            <a:pathLst>
              <a:path extrusionOk="0" h="169107" w="24316">
                <a:moveTo>
                  <a:pt x="24316" y="98"/>
                </a:moveTo>
                <a:lnTo>
                  <a:pt x="0" y="169107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76" name="Google Shape;276;p31"/>
          <p:cNvSpPr/>
          <p:nvPr/>
        </p:nvSpPr>
        <p:spPr>
          <a:xfrm>
            <a:off x="-25000" y="-1100"/>
            <a:ext cx="607900" cy="4227675"/>
          </a:xfrm>
          <a:custGeom>
            <a:rect b="b" l="l" r="r" t="t"/>
            <a:pathLst>
              <a:path extrusionOk="0" h="169107" w="24316">
                <a:moveTo>
                  <a:pt x="24316" y="98"/>
                </a:moveTo>
                <a:lnTo>
                  <a:pt x="0" y="169107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2"/>
          <p:cNvSpPr/>
          <p:nvPr/>
        </p:nvSpPr>
        <p:spPr>
          <a:xfrm>
            <a:off x="-1450" y="-1100"/>
            <a:ext cx="9144000" cy="5143500"/>
          </a:xfrm>
          <a:prstGeom prst="rect">
            <a:avLst/>
          </a:prstGeom>
          <a:solidFill>
            <a:srgbClr val="081935">
              <a:alpha val="21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32550" y="720800"/>
            <a:ext cx="7878900" cy="40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"/>
          <p:cNvSpPr txBox="1"/>
          <p:nvPr>
            <p:ph type="title"/>
          </p:nvPr>
        </p:nvSpPr>
        <p:spPr>
          <a:xfrm>
            <a:off x="3315875" y="445025"/>
            <a:ext cx="511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32"/>
          <p:cNvSpPr/>
          <p:nvPr/>
        </p:nvSpPr>
        <p:spPr>
          <a:xfrm>
            <a:off x="210000" y="-1100"/>
            <a:ext cx="94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4058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895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8827250" y="-1100"/>
            <a:ext cx="94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902305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87193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716800" y="4450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33"/>
          <p:cNvSpPr/>
          <p:nvPr/>
        </p:nvSpPr>
        <p:spPr>
          <a:xfrm>
            <a:off x="210000" y="-1100"/>
            <a:ext cx="94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4058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895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8827250" y="-1100"/>
            <a:ext cx="94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902305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87193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APTION_ONLY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/>
          <p:nvPr/>
        </p:nvSpPr>
        <p:spPr>
          <a:xfrm flipH="1" rot="-5400000">
            <a:off x="-1838575" y="2109300"/>
            <a:ext cx="5142300" cy="9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 flipH="1" rot="-5400000">
            <a:off x="-885050" y="2361600"/>
            <a:ext cx="51423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 flipH="1" rot="-5400000">
            <a:off x="-509300" y="2552400"/>
            <a:ext cx="51423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 txBox="1"/>
          <p:nvPr>
            <p:ph type="title"/>
          </p:nvPr>
        </p:nvSpPr>
        <p:spPr>
          <a:xfrm>
            <a:off x="617275" y="3984125"/>
            <a:ext cx="79860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" name="Google Shape;301;p34"/>
          <p:cNvSpPr/>
          <p:nvPr/>
        </p:nvSpPr>
        <p:spPr>
          <a:xfrm>
            <a:off x="0" y="3866000"/>
            <a:ext cx="9144000" cy="12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>
            <a:off x="-14450" y="3590375"/>
            <a:ext cx="1363438" cy="275614"/>
          </a:xfrm>
          <a:custGeom>
            <a:rect b="b" l="l" r="r" t="t"/>
            <a:pathLst>
              <a:path extrusionOk="0" h="13567" w="96305">
                <a:moveTo>
                  <a:pt x="0" y="0"/>
                </a:moveTo>
                <a:lnTo>
                  <a:pt x="80381" y="0"/>
                </a:lnTo>
                <a:lnTo>
                  <a:pt x="96305" y="13512"/>
                </a:lnTo>
                <a:lnTo>
                  <a:pt x="0" y="13567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Google Shape;303;p34"/>
          <p:cNvSpPr txBox="1"/>
          <p:nvPr/>
        </p:nvSpPr>
        <p:spPr>
          <a:xfrm>
            <a:off x="270725" y="3491975"/>
            <a:ext cx="1071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 I V E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4" name="Google Shape;304;p34"/>
          <p:cNvSpPr/>
          <p:nvPr/>
        </p:nvSpPr>
        <p:spPr>
          <a:xfrm>
            <a:off x="100175" y="3676638"/>
            <a:ext cx="101400" cy="10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"/>
          <p:cNvSpPr/>
          <p:nvPr/>
        </p:nvSpPr>
        <p:spPr>
          <a:xfrm>
            <a:off x="125" y="3851325"/>
            <a:ext cx="9144000" cy="79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" y="0"/>
            <a:ext cx="91439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/>
          <p:nvPr/>
        </p:nvSpPr>
        <p:spPr>
          <a:xfrm rot="5400000">
            <a:off x="5756150" y="2109300"/>
            <a:ext cx="5142300" cy="9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5"/>
          <p:cNvSpPr/>
          <p:nvPr/>
        </p:nvSpPr>
        <p:spPr>
          <a:xfrm rot="5400000">
            <a:off x="4802625" y="2361600"/>
            <a:ext cx="51423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 rot="5400000">
            <a:off x="4426875" y="2552400"/>
            <a:ext cx="51423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0" y="4555650"/>
            <a:ext cx="9144000" cy="5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/>
          <p:nvPr/>
        </p:nvSpPr>
        <p:spPr>
          <a:xfrm>
            <a:off x="-8400" y="754175"/>
            <a:ext cx="5006100" cy="353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-1525" y="480376"/>
            <a:ext cx="1350437" cy="275614"/>
          </a:xfrm>
          <a:custGeom>
            <a:rect b="b" l="l" r="r" t="t"/>
            <a:pathLst>
              <a:path extrusionOk="0" h="13567" w="96305">
                <a:moveTo>
                  <a:pt x="0" y="0"/>
                </a:moveTo>
                <a:lnTo>
                  <a:pt x="80381" y="0"/>
                </a:lnTo>
                <a:lnTo>
                  <a:pt x="96305" y="13512"/>
                </a:lnTo>
                <a:lnTo>
                  <a:pt x="0" y="135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14" name="Google Shape;314;p35"/>
          <p:cNvSpPr txBox="1"/>
          <p:nvPr/>
        </p:nvSpPr>
        <p:spPr>
          <a:xfrm>
            <a:off x="270725" y="381975"/>
            <a:ext cx="1071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 I V E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5" name="Google Shape;315;p35"/>
          <p:cNvSpPr txBox="1"/>
          <p:nvPr>
            <p:ph type="title"/>
          </p:nvPr>
        </p:nvSpPr>
        <p:spPr>
          <a:xfrm>
            <a:off x="590700" y="1479875"/>
            <a:ext cx="3981300" cy="11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6" name="Google Shape;316;p35"/>
          <p:cNvSpPr txBox="1"/>
          <p:nvPr>
            <p:ph idx="1" type="subTitle"/>
          </p:nvPr>
        </p:nvSpPr>
        <p:spPr>
          <a:xfrm>
            <a:off x="631825" y="2591675"/>
            <a:ext cx="3809400" cy="92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" y="0"/>
            <a:ext cx="91439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6"/>
          <p:cNvSpPr/>
          <p:nvPr/>
        </p:nvSpPr>
        <p:spPr>
          <a:xfrm rot="5400000">
            <a:off x="-970975" y="2109300"/>
            <a:ext cx="5142300" cy="9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 rot="5400000">
            <a:off x="-1924500" y="2361600"/>
            <a:ext cx="51423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 rot="5400000">
            <a:off x="-2300250" y="2552400"/>
            <a:ext cx="51423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4137900" y="762700"/>
            <a:ext cx="5006100" cy="354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6"/>
          <p:cNvSpPr/>
          <p:nvPr/>
        </p:nvSpPr>
        <p:spPr>
          <a:xfrm flipH="1">
            <a:off x="7795825" y="487076"/>
            <a:ext cx="1350437" cy="275614"/>
          </a:xfrm>
          <a:custGeom>
            <a:rect b="b" l="l" r="r" t="t"/>
            <a:pathLst>
              <a:path extrusionOk="0" h="13567" w="96305">
                <a:moveTo>
                  <a:pt x="0" y="0"/>
                </a:moveTo>
                <a:lnTo>
                  <a:pt x="80381" y="0"/>
                </a:lnTo>
                <a:lnTo>
                  <a:pt x="96305" y="13512"/>
                </a:lnTo>
                <a:lnTo>
                  <a:pt x="0" y="135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24" name="Google Shape;324;p36"/>
          <p:cNvSpPr/>
          <p:nvPr/>
        </p:nvSpPr>
        <p:spPr>
          <a:xfrm>
            <a:off x="8071975" y="573338"/>
            <a:ext cx="101400" cy="10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6"/>
          <p:cNvSpPr txBox="1"/>
          <p:nvPr/>
        </p:nvSpPr>
        <p:spPr>
          <a:xfrm>
            <a:off x="8242525" y="388675"/>
            <a:ext cx="1071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 I V E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6" name="Google Shape;326;p36"/>
          <p:cNvSpPr/>
          <p:nvPr/>
        </p:nvSpPr>
        <p:spPr>
          <a:xfrm>
            <a:off x="0" y="4555650"/>
            <a:ext cx="9144000" cy="5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"/>
          <p:cNvSpPr txBox="1"/>
          <p:nvPr>
            <p:ph idx="1" type="subTitle"/>
          </p:nvPr>
        </p:nvSpPr>
        <p:spPr>
          <a:xfrm>
            <a:off x="4701150" y="2718322"/>
            <a:ext cx="3852900" cy="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6"/>
          <p:cNvSpPr txBox="1"/>
          <p:nvPr>
            <p:ph type="title"/>
          </p:nvPr>
        </p:nvSpPr>
        <p:spPr>
          <a:xfrm>
            <a:off x="4701150" y="1342675"/>
            <a:ext cx="39936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7"/>
          <p:cNvSpPr/>
          <p:nvPr/>
        </p:nvSpPr>
        <p:spPr>
          <a:xfrm>
            <a:off x="-1450" y="-1100"/>
            <a:ext cx="9144000" cy="5143500"/>
          </a:xfrm>
          <a:prstGeom prst="rect">
            <a:avLst/>
          </a:prstGeom>
          <a:solidFill>
            <a:srgbClr val="081935">
              <a:alpha val="21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"/>
          <p:cNvSpPr txBox="1"/>
          <p:nvPr>
            <p:ph type="title"/>
          </p:nvPr>
        </p:nvSpPr>
        <p:spPr>
          <a:xfrm>
            <a:off x="5018300" y="425125"/>
            <a:ext cx="33903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3" name="Google Shape;333;p37"/>
          <p:cNvSpPr txBox="1"/>
          <p:nvPr>
            <p:ph idx="1" type="subTitle"/>
          </p:nvPr>
        </p:nvSpPr>
        <p:spPr>
          <a:xfrm>
            <a:off x="4602300" y="3695788"/>
            <a:ext cx="24396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7"/>
          <p:cNvSpPr txBox="1"/>
          <p:nvPr>
            <p:ph idx="2" type="subTitle"/>
          </p:nvPr>
        </p:nvSpPr>
        <p:spPr>
          <a:xfrm>
            <a:off x="4602300" y="4075913"/>
            <a:ext cx="34644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7"/>
          <p:cNvSpPr/>
          <p:nvPr/>
        </p:nvSpPr>
        <p:spPr>
          <a:xfrm>
            <a:off x="4422925" y="1077750"/>
            <a:ext cx="3899100" cy="362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210000" y="-1100"/>
            <a:ext cx="94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4058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895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8827250" y="-1100"/>
            <a:ext cx="94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902305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87193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>
            <p:ph type="title"/>
          </p:nvPr>
        </p:nvSpPr>
        <p:spPr>
          <a:xfrm>
            <a:off x="906900" y="1813050"/>
            <a:ext cx="33903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5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4" name="Google Shape;344;p38"/>
          <p:cNvSpPr txBox="1"/>
          <p:nvPr>
            <p:ph idx="1" type="subTitle"/>
          </p:nvPr>
        </p:nvSpPr>
        <p:spPr>
          <a:xfrm>
            <a:off x="548250" y="2397350"/>
            <a:ext cx="36960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38"/>
          <p:cNvSpPr/>
          <p:nvPr/>
        </p:nvSpPr>
        <p:spPr>
          <a:xfrm rot="5400000">
            <a:off x="5332363" y="2553000"/>
            <a:ext cx="51726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 rot="5400000">
            <a:off x="5160700" y="2538675"/>
            <a:ext cx="51726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 rot="5400000">
            <a:off x="6336963" y="2456325"/>
            <a:ext cx="5172600" cy="20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/>
          <p:nvPr/>
        </p:nvSpPr>
        <p:spPr>
          <a:xfrm rot="5400000">
            <a:off x="5793494" y="2241675"/>
            <a:ext cx="5172600" cy="63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 rot="5400000">
            <a:off x="-2138800" y="2347875"/>
            <a:ext cx="51726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 rot="5400000">
            <a:off x="-2442850" y="2538675"/>
            <a:ext cx="51726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0" y="4555650"/>
            <a:ext cx="9144000" cy="5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>
            <p:ph type="title"/>
          </p:nvPr>
        </p:nvSpPr>
        <p:spPr>
          <a:xfrm>
            <a:off x="678700" y="445025"/>
            <a:ext cx="5087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idx="1" type="subTitle"/>
          </p:nvPr>
        </p:nvSpPr>
        <p:spPr>
          <a:xfrm>
            <a:off x="721100" y="1690475"/>
            <a:ext cx="5529300" cy="27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5" name="Google Shape;355;p39"/>
          <p:cNvSpPr/>
          <p:nvPr/>
        </p:nvSpPr>
        <p:spPr>
          <a:xfrm flipH="1" rot="10800000">
            <a:off x="6069600" y="-17125"/>
            <a:ext cx="926100" cy="5177100"/>
          </a:xfrm>
          <a:prstGeom prst="parallelogram">
            <a:avLst>
              <a:gd fmla="val 7917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"/>
          <p:cNvSpPr/>
          <p:nvPr/>
        </p:nvSpPr>
        <p:spPr>
          <a:xfrm flipH="1" rot="10800000">
            <a:off x="6553000" y="-58950"/>
            <a:ext cx="2866200" cy="5261400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" y="0"/>
            <a:ext cx="91439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0"/>
          <p:cNvSpPr txBox="1"/>
          <p:nvPr>
            <p:ph idx="1" type="subTitle"/>
          </p:nvPr>
        </p:nvSpPr>
        <p:spPr>
          <a:xfrm>
            <a:off x="1006288" y="3234113"/>
            <a:ext cx="32697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0"/>
          <p:cNvSpPr txBox="1"/>
          <p:nvPr>
            <p:ph idx="2" type="subTitle"/>
          </p:nvPr>
        </p:nvSpPr>
        <p:spPr>
          <a:xfrm>
            <a:off x="1431850" y="3608222"/>
            <a:ext cx="2418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40"/>
          <p:cNvSpPr txBox="1"/>
          <p:nvPr>
            <p:ph type="title"/>
          </p:nvPr>
        </p:nvSpPr>
        <p:spPr>
          <a:xfrm>
            <a:off x="716800" y="4450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" name="Google Shape;362;p40"/>
          <p:cNvSpPr txBox="1"/>
          <p:nvPr>
            <p:ph idx="3" type="subTitle"/>
          </p:nvPr>
        </p:nvSpPr>
        <p:spPr>
          <a:xfrm>
            <a:off x="4867913" y="3234113"/>
            <a:ext cx="32697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0"/>
          <p:cNvSpPr txBox="1"/>
          <p:nvPr>
            <p:ph idx="4" type="subTitle"/>
          </p:nvPr>
        </p:nvSpPr>
        <p:spPr>
          <a:xfrm>
            <a:off x="5293475" y="3608223"/>
            <a:ext cx="2418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0"/>
          <p:cNvSpPr/>
          <p:nvPr/>
        </p:nvSpPr>
        <p:spPr>
          <a:xfrm>
            <a:off x="119888" y="850"/>
            <a:ext cx="926100" cy="5177100"/>
          </a:xfrm>
          <a:prstGeom prst="parallelogram">
            <a:avLst>
              <a:gd fmla="val 7917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5417863" y="1175"/>
            <a:ext cx="926100" cy="5177100"/>
          </a:xfrm>
          <a:prstGeom prst="parallelogram">
            <a:avLst>
              <a:gd fmla="val 7917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"/>
          <p:cNvSpPr/>
          <p:nvPr/>
        </p:nvSpPr>
        <p:spPr>
          <a:xfrm>
            <a:off x="5901263" y="-41300"/>
            <a:ext cx="2866200" cy="5261400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/>
          <p:nvPr/>
        </p:nvSpPr>
        <p:spPr>
          <a:xfrm rot="10800000">
            <a:off x="8561238" y="992138"/>
            <a:ext cx="607900" cy="4227675"/>
          </a:xfrm>
          <a:custGeom>
            <a:rect b="b" l="l" r="r" t="t"/>
            <a:pathLst>
              <a:path extrusionOk="0" h="169107" w="24316">
                <a:moveTo>
                  <a:pt x="24316" y="98"/>
                </a:moveTo>
                <a:lnTo>
                  <a:pt x="0" y="169107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68" name="Google Shape;368;p40"/>
          <p:cNvSpPr/>
          <p:nvPr/>
        </p:nvSpPr>
        <p:spPr>
          <a:xfrm>
            <a:off x="-25000" y="-1100"/>
            <a:ext cx="607900" cy="4227675"/>
          </a:xfrm>
          <a:custGeom>
            <a:rect b="b" l="l" r="r" t="t"/>
            <a:pathLst>
              <a:path extrusionOk="0" h="169107" w="24316">
                <a:moveTo>
                  <a:pt x="24316" y="98"/>
                </a:moveTo>
                <a:lnTo>
                  <a:pt x="0" y="169107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2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" y="0"/>
            <a:ext cx="91439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1"/>
          <p:cNvSpPr/>
          <p:nvPr/>
        </p:nvSpPr>
        <p:spPr>
          <a:xfrm>
            <a:off x="-19200" y="-22050"/>
            <a:ext cx="9163200" cy="5165700"/>
          </a:xfrm>
          <a:prstGeom prst="rect">
            <a:avLst/>
          </a:pr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1"/>
          <p:cNvSpPr/>
          <p:nvPr/>
        </p:nvSpPr>
        <p:spPr>
          <a:xfrm rot="5400000">
            <a:off x="5756150" y="2109300"/>
            <a:ext cx="5142300" cy="9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1"/>
          <p:cNvSpPr/>
          <p:nvPr/>
        </p:nvSpPr>
        <p:spPr>
          <a:xfrm rot="5400000">
            <a:off x="4802625" y="2361600"/>
            <a:ext cx="51423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1"/>
          <p:cNvSpPr/>
          <p:nvPr/>
        </p:nvSpPr>
        <p:spPr>
          <a:xfrm rot="5400000">
            <a:off x="4426875" y="2552400"/>
            <a:ext cx="51423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1"/>
          <p:cNvSpPr/>
          <p:nvPr/>
        </p:nvSpPr>
        <p:spPr>
          <a:xfrm>
            <a:off x="0" y="3866000"/>
            <a:ext cx="9144000" cy="12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1"/>
          <p:cNvSpPr/>
          <p:nvPr/>
        </p:nvSpPr>
        <p:spPr>
          <a:xfrm>
            <a:off x="1348900" y="3866000"/>
            <a:ext cx="7795200" cy="78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1"/>
          <p:cNvSpPr txBox="1"/>
          <p:nvPr>
            <p:ph type="title"/>
          </p:nvPr>
        </p:nvSpPr>
        <p:spPr>
          <a:xfrm>
            <a:off x="1458175" y="3961425"/>
            <a:ext cx="692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41"/>
          <p:cNvSpPr txBox="1"/>
          <p:nvPr>
            <p:ph idx="1" type="subTitle"/>
          </p:nvPr>
        </p:nvSpPr>
        <p:spPr>
          <a:xfrm>
            <a:off x="5742600" y="1137500"/>
            <a:ext cx="24396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41"/>
          <p:cNvSpPr txBox="1"/>
          <p:nvPr>
            <p:ph idx="2" type="subTitle"/>
          </p:nvPr>
        </p:nvSpPr>
        <p:spPr>
          <a:xfrm>
            <a:off x="5742600" y="1517625"/>
            <a:ext cx="26451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41"/>
          <p:cNvSpPr txBox="1"/>
          <p:nvPr>
            <p:ph idx="3" type="subTitle"/>
          </p:nvPr>
        </p:nvSpPr>
        <p:spPr>
          <a:xfrm>
            <a:off x="5747350" y="2497875"/>
            <a:ext cx="24396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41"/>
          <p:cNvSpPr txBox="1"/>
          <p:nvPr>
            <p:ph idx="4" type="subTitle"/>
          </p:nvPr>
        </p:nvSpPr>
        <p:spPr>
          <a:xfrm>
            <a:off x="5746225" y="2820103"/>
            <a:ext cx="26451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>
            <p:ph idx="1" type="subTitle"/>
          </p:nvPr>
        </p:nvSpPr>
        <p:spPr>
          <a:xfrm>
            <a:off x="710100" y="1509925"/>
            <a:ext cx="3861900" cy="31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4" name="Google Shape;384;p42"/>
          <p:cNvSpPr txBox="1"/>
          <p:nvPr>
            <p:ph type="title"/>
          </p:nvPr>
        </p:nvSpPr>
        <p:spPr>
          <a:xfrm>
            <a:off x="716800" y="4450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2" type="subTitle"/>
          </p:nvPr>
        </p:nvSpPr>
        <p:spPr>
          <a:xfrm>
            <a:off x="4572000" y="1509875"/>
            <a:ext cx="3861900" cy="31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42"/>
          <p:cNvSpPr/>
          <p:nvPr/>
        </p:nvSpPr>
        <p:spPr>
          <a:xfrm>
            <a:off x="210000" y="-1100"/>
            <a:ext cx="94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2"/>
          <p:cNvSpPr/>
          <p:nvPr/>
        </p:nvSpPr>
        <p:spPr>
          <a:xfrm>
            <a:off x="4058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2"/>
          <p:cNvSpPr/>
          <p:nvPr/>
        </p:nvSpPr>
        <p:spPr>
          <a:xfrm>
            <a:off x="895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2"/>
          <p:cNvSpPr/>
          <p:nvPr/>
        </p:nvSpPr>
        <p:spPr>
          <a:xfrm>
            <a:off x="8827250" y="-1100"/>
            <a:ext cx="94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2"/>
          <p:cNvSpPr/>
          <p:nvPr/>
        </p:nvSpPr>
        <p:spPr>
          <a:xfrm>
            <a:off x="902305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2"/>
          <p:cNvSpPr/>
          <p:nvPr/>
        </p:nvSpPr>
        <p:spPr>
          <a:xfrm>
            <a:off x="87193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" y="0"/>
            <a:ext cx="91439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3"/>
          <p:cNvSpPr/>
          <p:nvPr/>
        </p:nvSpPr>
        <p:spPr>
          <a:xfrm>
            <a:off x="-19200" y="-22050"/>
            <a:ext cx="9163200" cy="5165700"/>
          </a:xfrm>
          <a:prstGeom prst="rect">
            <a:avLst/>
          </a:prstGeom>
          <a:solidFill>
            <a:srgbClr val="FFFFFF">
              <a:alpha val="2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3"/>
          <p:cNvSpPr/>
          <p:nvPr/>
        </p:nvSpPr>
        <p:spPr>
          <a:xfrm rot="5400000">
            <a:off x="5756150" y="2109300"/>
            <a:ext cx="5142300" cy="9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3"/>
          <p:cNvSpPr/>
          <p:nvPr/>
        </p:nvSpPr>
        <p:spPr>
          <a:xfrm rot="5400000">
            <a:off x="4802625" y="2361600"/>
            <a:ext cx="51423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3"/>
          <p:cNvSpPr/>
          <p:nvPr/>
        </p:nvSpPr>
        <p:spPr>
          <a:xfrm rot="5400000">
            <a:off x="4426875" y="2552400"/>
            <a:ext cx="51423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3"/>
          <p:cNvSpPr/>
          <p:nvPr/>
        </p:nvSpPr>
        <p:spPr>
          <a:xfrm>
            <a:off x="0" y="3866000"/>
            <a:ext cx="9144000" cy="12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3"/>
          <p:cNvSpPr/>
          <p:nvPr/>
        </p:nvSpPr>
        <p:spPr>
          <a:xfrm>
            <a:off x="1348900" y="3866000"/>
            <a:ext cx="7795200" cy="78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3"/>
          <p:cNvSpPr txBox="1"/>
          <p:nvPr>
            <p:ph type="title"/>
          </p:nvPr>
        </p:nvSpPr>
        <p:spPr>
          <a:xfrm>
            <a:off x="1458175" y="3961425"/>
            <a:ext cx="692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1" name="Google Shape;401;p43"/>
          <p:cNvSpPr txBox="1"/>
          <p:nvPr>
            <p:ph idx="1" type="subTitle"/>
          </p:nvPr>
        </p:nvSpPr>
        <p:spPr>
          <a:xfrm>
            <a:off x="4895575" y="421250"/>
            <a:ext cx="24396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43"/>
          <p:cNvSpPr txBox="1"/>
          <p:nvPr>
            <p:ph idx="2" type="subTitle"/>
          </p:nvPr>
        </p:nvSpPr>
        <p:spPr>
          <a:xfrm>
            <a:off x="4895575" y="801375"/>
            <a:ext cx="345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43"/>
          <p:cNvSpPr txBox="1"/>
          <p:nvPr>
            <p:ph idx="3" type="subTitle"/>
          </p:nvPr>
        </p:nvSpPr>
        <p:spPr>
          <a:xfrm>
            <a:off x="4900325" y="1525200"/>
            <a:ext cx="24396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3"/>
          <p:cNvSpPr txBox="1"/>
          <p:nvPr>
            <p:ph idx="4" type="subTitle"/>
          </p:nvPr>
        </p:nvSpPr>
        <p:spPr>
          <a:xfrm>
            <a:off x="4900300" y="1905325"/>
            <a:ext cx="34518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43"/>
          <p:cNvSpPr txBox="1"/>
          <p:nvPr>
            <p:ph idx="5" type="subTitle"/>
          </p:nvPr>
        </p:nvSpPr>
        <p:spPr>
          <a:xfrm>
            <a:off x="4894013" y="2671750"/>
            <a:ext cx="24396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43"/>
          <p:cNvSpPr txBox="1"/>
          <p:nvPr>
            <p:ph idx="6" type="subTitle"/>
          </p:nvPr>
        </p:nvSpPr>
        <p:spPr>
          <a:xfrm>
            <a:off x="4894000" y="3051875"/>
            <a:ext cx="34518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6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" y="0"/>
            <a:ext cx="91439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4"/>
          <p:cNvSpPr/>
          <p:nvPr/>
        </p:nvSpPr>
        <p:spPr>
          <a:xfrm>
            <a:off x="0" y="3866000"/>
            <a:ext cx="9144000" cy="12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4"/>
          <p:cNvSpPr/>
          <p:nvPr/>
        </p:nvSpPr>
        <p:spPr>
          <a:xfrm>
            <a:off x="1348900" y="3866000"/>
            <a:ext cx="7795200" cy="78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4"/>
          <p:cNvSpPr/>
          <p:nvPr/>
        </p:nvSpPr>
        <p:spPr>
          <a:xfrm>
            <a:off x="-1525" y="3590376"/>
            <a:ext cx="1350437" cy="275614"/>
          </a:xfrm>
          <a:custGeom>
            <a:rect b="b" l="l" r="r" t="t"/>
            <a:pathLst>
              <a:path extrusionOk="0" h="13567" w="96305">
                <a:moveTo>
                  <a:pt x="0" y="0"/>
                </a:moveTo>
                <a:lnTo>
                  <a:pt x="80381" y="0"/>
                </a:lnTo>
                <a:lnTo>
                  <a:pt x="96305" y="13512"/>
                </a:lnTo>
                <a:lnTo>
                  <a:pt x="0" y="135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12" name="Google Shape;412;p44"/>
          <p:cNvSpPr txBox="1"/>
          <p:nvPr/>
        </p:nvSpPr>
        <p:spPr>
          <a:xfrm>
            <a:off x="270725" y="3491975"/>
            <a:ext cx="1071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 I V E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" name="Google Shape;413;p44"/>
          <p:cNvSpPr txBox="1"/>
          <p:nvPr>
            <p:ph type="title"/>
          </p:nvPr>
        </p:nvSpPr>
        <p:spPr>
          <a:xfrm>
            <a:off x="1458175" y="3961425"/>
            <a:ext cx="692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4" name="Google Shape;414;p44"/>
          <p:cNvSpPr txBox="1"/>
          <p:nvPr>
            <p:ph idx="1" type="subTitle"/>
          </p:nvPr>
        </p:nvSpPr>
        <p:spPr>
          <a:xfrm>
            <a:off x="734625" y="544550"/>
            <a:ext cx="22764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44"/>
          <p:cNvSpPr txBox="1"/>
          <p:nvPr>
            <p:ph idx="2" type="subTitle"/>
          </p:nvPr>
        </p:nvSpPr>
        <p:spPr>
          <a:xfrm>
            <a:off x="735950" y="924550"/>
            <a:ext cx="22764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44"/>
          <p:cNvSpPr txBox="1"/>
          <p:nvPr>
            <p:ph idx="3" type="subTitle"/>
          </p:nvPr>
        </p:nvSpPr>
        <p:spPr>
          <a:xfrm>
            <a:off x="6100500" y="544550"/>
            <a:ext cx="26106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44"/>
          <p:cNvSpPr txBox="1"/>
          <p:nvPr>
            <p:ph idx="4" type="subTitle"/>
          </p:nvPr>
        </p:nvSpPr>
        <p:spPr>
          <a:xfrm>
            <a:off x="6098450" y="930875"/>
            <a:ext cx="22764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44"/>
          <p:cNvSpPr txBox="1"/>
          <p:nvPr>
            <p:ph idx="5" type="subTitle"/>
          </p:nvPr>
        </p:nvSpPr>
        <p:spPr>
          <a:xfrm>
            <a:off x="734500" y="2244200"/>
            <a:ext cx="22764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44"/>
          <p:cNvSpPr txBox="1"/>
          <p:nvPr>
            <p:ph idx="6" type="subTitle"/>
          </p:nvPr>
        </p:nvSpPr>
        <p:spPr>
          <a:xfrm>
            <a:off x="735800" y="2628928"/>
            <a:ext cx="22764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44"/>
          <p:cNvSpPr txBox="1"/>
          <p:nvPr>
            <p:ph idx="7" type="subTitle"/>
          </p:nvPr>
        </p:nvSpPr>
        <p:spPr>
          <a:xfrm>
            <a:off x="6105250" y="2245925"/>
            <a:ext cx="26106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44"/>
          <p:cNvSpPr txBox="1"/>
          <p:nvPr>
            <p:ph idx="8" type="subTitle"/>
          </p:nvPr>
        </p:nvSpPr>
        <p:spPr>
          <a:xfrm>
            <a:off x="6101625" y="2630665"/>
            <a:ext cx="22764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ONE_COLUMN_TEXT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" y="0"/>
            <a:ext cx="91439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5"/>
          <p:cNvSpPr/>
          <p:nvPr/>
        </p:nvSpPr>
        <p:spPr>
          <a:xfrm rot="5400000">
            <a:off x="5756150" y="2109300"/>
            <a:ext cx="5142300" cy="9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5"/>
          <p:cNvSpPr/>
          <p:nvPr/>
        </p:nvSpPr>
        <p:spPr>
          <a:xfrm rot="5400000">
            <a:off x="4802625" y="2361600"/>
            <a:ext cx="51423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5"/>
          <p:cNvSpPr/>
          <p:nvPr/>
        </p:nvSpPr>
        <p:spPr>
          <a:xfrm rot="5400000">
            <a:off x="4426875" y="2552400"/>
            <a:ext cx="51423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5"/>
          <p:cNvSpPr/>
          <p:nvPr/>
        </p:nvSpPr>
        <p:spPr>
          <a:xfrm>
            <a:off x="0" y="3866000"/>
            <a:ext cx="9144000" cy="12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/>
          <p:nvPr/>
        </p:nvSpPr>
        <p:spPr>
          <a:xfrm>
            <a:off x="1348900" y="3866000"/>
            <a:ext cx="7795200" cy="78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9" name="Google Shape;429;p45"/>
          <p:cNvSpPr txBox="1"/>
          <p:nvPr>
            <p:ph type="title"/>
          </p:nvPr>
        </p:nvSpPr>
        <p:spPr>
          <a:xfrm>
            <a:off x="1434925" y="3982250"/>
            <a:ext cx="50244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0" name="Google Shape;430;p45"/>
          <p:cNvSpPr txBox="1"/>
          <p:nvPr>
            <p:ph idx="1" type="subTitle"/>
          </p:nvPr>
        </p:nvSpPr>
        <p:spPr>
          <a:xfrm>
            <a:off x="4320375" y="723963"/>
            <a:ext cx="3773400" cy="32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1" name="Google Shape;431;p45"/>
          <p:cNvSpPr txBox="1"/>
          <p:nvPr>
            <p:ph idx="2" type="subTitle"/>
          </p:nvPr>
        </p:nvSpPr>
        <p:spPr>
          <a:xfrm>
            <a:off x="4320375" y="375913"/>
            <a:ext cx="1669800" cy="32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2" name="Google Shape;432;p45"/>
          <p:cNvSpPr txBox="1"/>
          <p:nvPr>
            <p:ph idx="3" type="subTitle"/>
          </p:nvPr>
        </p:nvSpPr>
        <p:spPr>
          <a:xfrm>
            <a:off x="4320375" y="1572663"/>
            <a:ext cx="3773400" cy="32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3" name="Google Shape;433;p45"/>
          <p:cNvSpPr txBox="1"/>
          <p:nvPr>
            <p:ph idx="4" type="subTitle"/>
          </p:nvPr>
        </p:nvSpPr>
        <p:spPr>
          <a:xfrm>
            <a:off x="4320375" y="1224613"/>
            <a:ext cx="1669800" cy="32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4" name="Google Shape;434;p45"/>
          <p:cNvSpPr txBox="1"/>
          <p:nvPr>
            <p:ph idx="5" type="subTitle"/>
          </p:nvPr>
        </p:nvSpPr>
        <p:spPr>
          <a:xfrm>
            <a:off x="4320375" y="2414013"/>
            <a:ext cx="4076400" cy="32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5" name="Google Shape;435;p45"/>
          <p:cNvSpPr txBox="1"/>
          <p:nvPr>
            <p:ph idx="6" type="subTitle"/>
          </p:nvPr>
        </p:nvSpPr>
        <p:spPr>
          <a:xfrm>
            <a:off x="4320375" y="2065963"/>
            <a:ext cx="1669800" cy="32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6" name="Google Shape;436;p45"/>
          <p:cNvSpPr txBox="1"/>
          <p:nvPr>
            <p:ph idx="7" type="subTitle"/>
          </p:nvPr>
        </p:nvSpPr>
        <p:spPr>
          <a:xfrm>
            <a:off x="4320375" y="3235738"/>
            <a:ext cx="3773400" cy="32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7" name="Google Shape;437;p45"/>
          <p:cNvSpPr txBox="1"/>
          <p:nvPr>
            <p:ph idx="8" type="subTitle"/>
          </p:nvPr>
        </p:nvSpPr>
        <p:spPr>
          <a:xfrm>
            <a:off x="4320375" y="2887688"/>
            <a:ext cx="1669800" cy="32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1381" y="0"/>
            <a:ext cx="9206755" cy="51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6"/>
          <p:cNvSpPr/>
          <p:nvPr/>
        </p:nvSpPr>
        <p:spPr>
          <a:xfrm>
            <a:off x="-31375" y="0"/>
            <a:ext cx="9206700" cy="5178900"/>
          </a:xfrm>
          <a:prstGeom prst="rect">
            <a:avLst/>
          </a:prstGeom>
          <a:solidFill>
            <a:srgbClr val="081935">
              <a:alpha val="21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6"/>
          <p:cNvSpPr txBox="1"/>
          <p:nvPr>
            <p:ph type="title"/>
          </p:nvPr>
        </p:nvSpPr>
        <p:spPr>
          <a:xfrm>
            <a:off x="781500" y="445025"/>
            <a:ext cx="75810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2" name="Google Shape;442;p46"/>
          <p:cNvSpPr txBox="1"/>
          <p:nvPr>
            <p:ph idx="1" type="subTitle"/>
          </p:nvPr>
        </p:nvSpPr>
        <p:spPr>
          <a:xfrm>
            <a:off x="4128138" y="1565163"/>
            <a:ext cx="16884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46"/>
          <p:cNvSpPr txBox="1"/>
          <p:nvPr>
            <p:ph idx="2" type="subTitle"/>
          </p:nvPr>
        </p:nvSpPr>
        <p:spPr>
          <a:xfrm>
            <a:off x="4131653" y="1945213"/>
            <a:ext cx="16884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6"/>
          <p:cNvSpPr txBox="1"/>
          <p:nvPr>
            <p:ph idx="3" type="subTitle"/>
          </p:nvPr>
        </p:nvSpPr>
        <p:spPr>
          <a:xfrm>
            <a:off x="4128138" y="2829558"/>
            <a:ext cx="16884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46"/>
          <p:cNvSpPr txBox="1"/>
          <p:nvPr>
            <p:ph idx="4" type="subTitle"/>
          </p:nvPr>
        </p:nvSpPr>
        <p:spPr>
          <a:xfrm>
            <a:off x="4131639" y="3248263"/>
            <a:ext cx="16884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46"/>
          <p:cNvSpPr txBox="1"/>
          <p:nvPr>
            <p:ph idx="5" type="subTitle"/>
          </p:nvPr>
        </p:nvSpPr>
        <p:spPr>
          <a:xfrm>
            <a:off x="6784138" y="1565808"/>
            <a:ext cx="16884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46"/>
          <p:cNvSpPr txBox="1"/>
          <p:nvPr>
            <p:ph idx="6" type="subTitle"/>
          </p:nvPr>
        </p:nvSpPr>
        <p:spPr>
          <a:xfrm>
            <a:off x="6780014" y="1945213"/>
            <a:ext cx="16884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46"/>
          <p:cNvSpPr txBox="1"/>
          <p:nvPr>
            <p:ph idx="7" type="subTitle"/>
          </p:nvPr>
        </p:nvSpPr>
        <p:spPr>
          <a:xfrm>
            <a:off x="6797388" y="2829317"/>
            <a:ext cx="16884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46"/>
          <p:cNvSpPr txBox="1"/>
          <p:nvPr>
            <p:ph idx="8" type="subTitle"/>
          </p:nvPr>
        </p:nvSpPr>
        <p:spPr>
          <a:xfrm>
            <a:off x="6780014" y="3248263"/>
            <a:ext cx="16884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46"/>
          <p:cNvSpPr txBox="1"/>
          <p:nvPr>
            <p:ph idx="9" type="subTitle"/>
          </p:nvPr>
        </p:nvSpPr>
        <p:spPr>
          <a:xfrm>
            <a:off x="1460013" y="1565163"/>
            <a:ext cx="16884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46"/>
          <p:cNvSpPr txBox="1"/>
          <p:nvPr>
            <p:ph idx="13" type="subTitle"/>
          </p:nvPr>
        </p:nvSpPr>
        <p:spPr>
          <a:xfrm>
            <a:off x="1460015" y="1945213"/>
            <a:ext cx="17397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46"/>
          <p:cNvSpPr txBox="1"/>
          <p:nvPr>
            <p:ph idx="14" type="subTitle"/>
          </p:nvPr>
        </p:nvSpPr>
        <p:spPr>
          <a:xfrm>
            <a:off x="1472138" y="2824687"/>
            <a:ext cx="16884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46"/>
          <p:cNvSpPr txBox="1"/>
          <p:nvPr>
            <p:ph idx="15" type="subTitle"/>
          </p:nvPr>
        </p:nvSpPr>
        <p:spPr>
          <a:xfrm>
            <a:off x="1472140" y="3248263"/>
            <a:ext cx="17397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46"/>
          <p:cNvSpPr/>
          <p:nvPr/>
        </p:nvSpPr>
        <p:spPr>
          <a:xfrm>
            <a:off x="210000" y="-1100"/>
            <a:ext cx="94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6"/>
          <p:cNvSpPr/>
          <p:nvPr/>
        </p:nvSpPr>
        <p:spPr>
          <a:xfrm>
            <a:off x="4058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6"/>
          <p:cNvSpPr/>
          <p:nvPr/>
        </p:nvSpPr>
        <p:spPr>
          <a:xfrm>
            <a:off x="895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6"/>
          <p:cNvSpPr/>
          <p:nvPr/>
        </p:nvSpPr>
        <p:spPr>
          <a:xfrm>
            <a:off x="8839800" y="-1100"/>
            <a:ext cx="94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"/>
          <p:cNvSpPr/>
          <p:nvPr/>
        </p:nvSpPr>
        <p:spPr>
          <a:xfrm>
            <a:off x="90356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6"/>
          <p:cNvSpPr/>
          <p:nvPr/>
        </p:nvSpPr>
        <p:spPr>
          <a:xfrm>
            <a:off x="8719300" y="-1100"/>
            <a:ext cx="18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7"/>
          <p:cNvSpPr/>
          <p:nvPr/>
        </p:nvSpPr>
        <p:spPr>
          <a:xfrm>
            <a:off x="-1450" y="-1100"/>
            <a:ext cx="9144000" cy="5143500"/>
          </a:xfrm>
          <a:prstGeom prst="rect">
            <a:avLst/>
          </a:prstGeom>
          <a:solidFill>
            <a:srgbClr val="081935">
              <a:alpha val="21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7"/>
          <p:cNvSpPr txBox="1"/>
          <p:nvPr>
            <p:ph type="ctrTitle"/>
          </p:nvPr>
        </p:nvSpPr>
        <p:spPr>
          <a:xfrm>
            <a:off x="2101950" y="787736"/>
            <a:ext cx="49401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47"/>
          <p:cNvSpPr txBox="1"/>
          <p:nvPr>
            <p:ph idx="1" type="subTitle"/>
          </p:nvPr>
        </p:nvSpPr>
        <p:spPr>
          <a:xfrm>
            <a:off x="2831550" y="2331250"/>
            <a:ext cx="3480900" cy="1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47"/>
          <p:cNvSpPr txBox="1"/>
          <p:nvPr/>
        </p:nvSpPr>
        <p:spPr>
          <a:xfrm>
            <a:off x="2901600" y="3325350"/>
            <a:ext cx="33408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it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it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it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it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lang="it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6" name="Google Shape;466;p47"/>
          <p:cNvSpPr/>
          <p:nvPr/>
        </p:nvSpPr>
        <p:spPr>
          <a:xfrm rot="5400000">
            <a:off x="-1423600" y="2361600"/>
            <a:ext cx="51423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7"/>
          <p:cNvSpPr/>
          <p:nvPr/>
        </p:nvSpPr>
        <p:spPr>
          <a:xfrm rot="5400000">
            <a:off x="-780111" y="2439900"/>
            <a:ext cx="5142300" cy="26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7"/>
          <p:cNvSpPr/>
          <p:nvPr/>
        </p:nvSpPr>
        <p:spPr>
          <a:xfrm rot="5400000">
            <a:off x="5917050" y="2109300"/>
            <a:ext cx="5142300" cy="9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7"/>
          <p:cNvSpPr/>
          <p:nvPr/>
        </p:nvSpPr>
        <p:spPr>
          <a:xfrm rot="5400000">
            <a:off x="4963525" y="2361600"/>
            <a:ext cx="51423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7"/>
          <p:cNvSpPr/>
          <p:nvPr/>
        </p:nvSpPr>
        <p:spPr>
          <a:xfrm rot="5400000">
            <a:off x="-1793750" y="2552400"/>
            <a:ext cx="51423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7"/>
          <p:cNvSpPr/>
          <p:nvPr/>
        </p:nvSpPr>
        <p:spPr>
          <a:xfrm rot="5400000">
            <a:off x="4587775" y="2552400"/>
            <a:ext cx="51423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" y="0"/>
            <a:ext cx="91439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8"/>
          <p:cNvSpPr/>
          <p:nvPr/>
        </p:nvSpPr>
        <p:spPr>
          <a:xfrm>
            <a:off x="0" y="3866000"/>
            <a:ext cx="9144000" cy="12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"/>
          <p:cNvSpPr/>
          <p:nvPr/>
        </p:nvSpPr>
        <p:spPr>
          <a:xfrm>
            <a:off x="1348900" y="3866000"/>
            <a:ext cx="7795200" cy="78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-1525" y="3590376"/>
            <a:ext cx="1350437" cy="275614"/>
          </a:xfrm>
          <a:custGeom>
            <a:rect b="b" l="l" r="r" t="t"/>
            <a:pathLst>
              <a:path extrusionOk="0" h="13567" w="96305">
                <a:moveTo>
                  <a:pt x="0" y="0"/>
                </a:moveTo>
                <a:lnTo>
                  <a:pt x="80381" y="0"/>
                </a:lnTo>
                <a:lnTo>
                  <a:pt x="96305" y="13512"/>
                </a:lnTo>
                <a:lnTo>
                  <a:pt x="0" y="135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77" name="Google Shape;477;p48"/>
          <p:cNvSpPr/>
          <p:nvPr/>
        </p:nvSpPr>
        <p:spPr>
          <a:xfrm>
            <a:off x="100175" y="3676638"/>
            <a:ext cx="101400" cy="10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8"/>
          <p:cNvSpPr txBox="1"/>
          <p:nvPr/>
        </p:nvSpPr>
        <p:spPr>
          <a:xfrm>
            <a:off x="270725" y="3491975"/>
            <a:ext cx="1071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 I V E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"/>
          <p:cNvSpPr/>
          <p:nvPr/>
        </p:nvSpPr>
        <p:spPr>
          <a:xfrm rot="5400000">
            <a:off x="5332363" y="2553000"/>
            <a:ext cx="51726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9"/>
          <p:cNvSpPr/>
          <p:nvPr/>
        </p:nvSpPr>
        <p:spPr>
          <a:xfrm rot="5400000">
            <a:off x="5160700" y="2538675"/>
            <a:ext cx="51726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9"/>
          <p:cNvSpPr/>
          <p:nvPr/>
        </p:nvSpPr>
        <p:spPr>
          <a:xfrm rot="5400000">
            <a:off x="6336963" y="2456325"/>
            <a:ext cx="5172600" cy="20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9"/>
          <p:cNvSpPr/>
          <p:nvPr/>
        </p:nvSpPr>
        <p:spPr>
          <a:xfrm rot="5400000">
            <a:off x="5793494" y="2241675"/>
            <a:ext cx="5172600" cy="63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"/>
          <p:cNvSpPr/>
          <p:nvPr/>
        </p:nvSpPr>
        <p:spPr>
          <a:xfrm rot="5400000">
            <a:off x="-2138800" y="2347875"/>
            <a:ext cx="51726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9"/>
          <p:cNvSpPr/>
          <p:nvPr/>
        </p:nvSpPr>
        <p:spPr>
          <a:xfrm rot="5400000">
            <a:off x="-2442850" y="2538675"/>
            <a:ext cx="5172600" cy="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9"/>
          <p:cNvSpPr/>
          <p:nvPr/>
        </p:nvSpPr>
        <p:spPr>
          <a:xfrm>
            <a:off x="0" y="4555650"/>
            <a:ext cx="9144000" cy="58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5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"/>
          <p:cNvSpPr/>
          <p:nvPr/>
        </p:nvSpPr>
        <p:spPr>
          <a:xfrm flipH="1">
            <a:off x="-317699" y="-42337"/>
            <a:ext cx="926100" cy="5177100"/>
          </a:xfrm>
          <a:prstGeom prst="parallelogram">
            <a:avLst>
              <a:gd fmla="val 7917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9" name="Google Shape;489;p50"/>
          <p:cNvCxnSpPr/>
          <p:nvPr/>
        </p:nvCxnSpPr>
        <p:spPr>
          <a:xfrm>
            <a:off x="7875" y="-24562"/>
            <a:ext cx="744900" cy="5210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50"/>
          <p:cNvSpPr/>
          <p:nvPr/>
        </p:nvSpPr>
        <p:spPr>
          <a:xfrm flipH="1">
            <a:off x="8630851" y="-34737"/>
            <a:ext cx="607900" cy="4227675"/>
          </a:xfrm>
          <a:custGeom>
            <a:rect b="b" l="l" r="r" t="t"/>
            <a:pathLst>
              <a:path extrusionOk="0" h="169107" w="24316">
                <a:moveTo>
                  <a:pt x="24316" y="98"/>
                </a:moveTo>
                <a:lnTo>
                  <a:pt x="0" y="169107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cxnSp>
        <p:nvCxnSpPr>
          <p:cNvPr id="491" name="Google Shape;491;p50"/>
          <p:cNvCxnSpPr/>
          <p:nvPr/>
        </p:nvCxnSpPr>
        <p:spPr>
          <a:xfrm>
            <a:off x="8435725" y="-24562"/>
            <a:ext cx="744900" cy="5210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50"/>
          <p:cNvSpPr/>
          <p:nvPr/>
        </p:nvSpPr>
        <p:spPr>
          <a:xfrm>
            <a:off x="-41400" y="4647225"/>
            <a:ext cx="9228600" cy="49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○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■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○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■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○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■"/>
              <a:defRPr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1"/>
          <p:cNvSpPr/>
          <p:nvPr/>
        </p:nvSpPr>
        <p:spPr>
          <a:xfrm>
            <a:off x="0" y="3371375"/>
            <a:ext cx="5091900" cy="46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1"/>
          <p:cNvSpPr txBox="1"/>
          <p:nvPr>
            <p:ph type="ctrTitle"/>
          </p:nvPr>
        </p:nvSpPr>
        <p:spPr>
          <a:xfrm>
            <a:off x="721100" y="1406800"/>
            <a:ext cx="47370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/>
              <a:t>BBC news: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/>
              <a:t>A Text Mining application</a:t>
            </a:r>
            <a:endParaRPr sz="4000"/>
          </a:p>
        </p:txBody>
      </p:sp>
      <p:sp>
        <p:nvSpPr>
          <p:cNvPr id="499" name="Google Shape;499;p51"/>
          <p:cNvSpPr txBox="1"/>
          <p:nvPr>
            <p:ph idx="1" type="subTitle"/>
          </p:nvPr>
        </p:nvSpPr>
        <p:spPr>
          <a:xfrm>
            <a:off x="764450" y="3382350"/>
            <a:ext cx="48153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Classification and text summarization</a:t>
            </a:r>
            <a:endParaRPr/>
          </a:p>
        </p:txBody>
      </p:sp>
      <p:sp>
        <p:nvSpPr>
          <p:cNvPr id="500" name="Google Shape;500;p51"/>
          <p:cNvSpPr/>
          <p:nvPr/>
        </p:nvSpPr>
        <p:spPr>
          <a:xfrm flipH="1">
            <a:off x="5311540" y="-17769"/>
            <a:ext cx="2820600" cy="5177100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1"/>
          <p:cNvSpPr/>
          <p:nvPr/>
        </p:nvSpPr>
        <p:spPr>
          <a:xfrm flipH="1">
            <a:off x="8550863" y="-10175"/>
            <a:ext cx="607900" cy="4227675"/>
          </a:xfrm>
          <a:custGeom>
            <a:rect b="b" l="l" r="r" t="t"/>
            <a:pathLst>
              <a:path extrusionOk="0" h="169107" w="24316">
                <a:moveTo>
                  <a:pt x="24316" y="98"/>
                </a:moveTo>
                <a:lnTo>
                  <a:pt x="0" y="169107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502" name="Google Shape;502;p51"/>
          <p:cNvSpPr/>
          <p:nvPr/>
        </p:nvSpPr>
        <p:spPr>
          <a:xfrm flipH="1">
            <a:off x="7703550" y="-17775"/>
            <a:ext cx="926100" cy="5177100"/>
          </a:xfrm>
          <a:prstGeom prst="parallelogram">
            <a:avLst>
              <a:gd fmla="val 7917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1"/>
          <p:cNvSpPr txBox="1"/>
          <p:nvPr/>
        </p:nvSpPr>
        <p:spPr>
          <a:xfrm>
            <a:off x="6173950" y="4217500"/>
            <a:ext cx="1644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Alberto Odierna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Biagio Spiezia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0"/>
          <p:cNvSpPr/>
          <p:nvPr/>
        </p:nvSpPr>
        <p:spPr>
          <a:xfrm>
            <a:off x="5273375" y="1163538"/>
            <a:ext cx="2438700" cy="33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1406900" y="1163538"/>
            <a:ext cx="2438700" cy="33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3083500" y="458750"/>
            <a:ext cx="6060600" cy="5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 txBox="1"/>
          <p:nvPr>
            <p:ph idx="1" type="subTitle"/>
          </p:nvPr>
        </p:nvSpPr>
        <p:spPr>
          <a:xfrm>
            <a:off x="1006288" y="3111188"/>
            <a:ext cx="32697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EXTRACTIVE </a:t>
            </a:r>
            <a:endParaRPr/>
          </a:p>
        </p:txBody>
      </p:sp>
      <p:sp>
        <p:nvSpPr>
          <p:cNvPr id="620" name="Google Shape;620;p60"/>
          <p:cNvSpPr txBox="1"/>
          <p:nvPr>
            <p:ph idx="2" type="subTitle"/>
          </p:nvPr>
        </p:nvSpPr>
        <p:spPr>
          <a:xfrm>
            <a:off x="1431850" y="3485297"/>
            <a:ext cx="2418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50"/>
              <a:t>I</a:t>
            </a:r>
            <a:r>
              <a:rPr lang="it" sz="1150"/>
              <a:t>dentifying and selecting</a:t>
            </a:r>
            <a:endParaRPr sz="11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50"/>
              <a:t>the most relevant sentences directly from the main text without editing them.</a:t>
            </a:r>
            <a:endParaRPr sz="11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 txBox="1"/>
          <p:nvPr>
            <p:ph type="title"/>
          </p:nvPr>
        </p:nvSpPr>
        <p:spPr>
          <a:xfrm>
            <a:off x="6219500" y="443750"/>
            <a:ext cx="29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APPROACH</a:t>
            </a:r>
            <a:endParaRPr/>
          </a:p>
        </p:txBody>
      </p:sp>
      <p:sp>
        <p:nvSpPr>
          <p:cNvPr id="622" name="Google Shape;622;p60"/>
          <p:cNvSpPr txBox="1"/>
          <p:nvPr>
            <p:ph idx="3" type="subTitle"/>
          </p:nvPr>
        </p:nvSpPr>
        <p:spPr>
          <a:xfrm>
            <a:off x="4867913" y="3111188"/>
            <a:ext cx="32697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ABSTRACTIVE </a:t>
            </a:r>
            <a:endParaRPr/>
          </a:p>
        </p:txBody>
      </p:sp>
      <p:sp>
        <p:nvSpPr>
          <p:cNvPr id="623" name="Google Shape;623;p60"/>
          <p:cNvSpPr txBox="1"/>
          <p:nvPr>
            <p:ph idx="4" type="subTitle"/>
          </p:nvPr>
        </p:nvSpPr>
        <p:spPr>
          <a:xfrm>
            <a:off x="5283425" y="3485298"/>
            <a:ext cx="2418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/>
              <a:t>U</a:t>
            </a:r>
            <a:r>
              <a:rPr lang="it" sz="1250"/>
              <a:t>nderstand the content of the text and generate new summaries using its own</a:t>
            </a:r>
            <a:endParaRPr sz="1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/>
              <a:t>language.</a:t>
            </a:r>
            <a:endParaRPr sz="1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4" name="Google Shape;62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425" y="1139275"/>
            <a:ext cx="2438699" cy="200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900" y="1165475"/>
            <a:ext cx="2438700" cy="1950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1"/>
          <p:cNvSpPr/>
          <p:nvPr/>
        </p:nvSpPr>
        <p:spPr>
          <a:xfrm>
            <a:off x="3866225" y="2899150"/>
            <a:ext cx="4747800" cy="76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1"/>
          <p:cNvSpPr/>
          <p:nvPr/>
        </p:nvSpPr>
        <p:spPr>
          <a:xfrm>
            <a:off x="3866225" y="2064250"/>
            <a:ext cx="4747800" cy="76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1"/>
          <p:cNvSpPr/>
          <p:nvPr/>
        </p:nvSpPr>
        <p:spPr>
          <a:xfrm>
            <a:off x="3866225" y="1229350"/>
            <a:ext cx="4747800" cy="76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1"/>
          <p:cNvSpPr txBox="1"/>
          <p:nvPr>
            <p:ph type="title"/>
          </p:nvPr>
        </p:nvSpPr>
        <p:spPr>
          <a:xfrm>
            <a:off x="1434925" y="3982250"/>
            <a:ext cx="50244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EXTRACTIVE APPROACH</a:t>
            </a:r>
            <a:endParaRPr/>
          </a:p>
        </p:txBody>
      </p:sp>
      <p:sp>
        <p:nvSpPr>
          <p:cNvPr id="634" name="Google Shape;634;p61"/>
          <p:cNvSpPr txBox="1"/>
          <p:nvPr/>
        </p:nvSpPr>
        <p:spPr>
          <a:xfrm>
            <a:off x="-838200" y="4715275"/>
            <a:ext cx="10820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35" name="Google Shape;635;p61"/>
          <p:cNvGrpSpPr/>
          <p:nvPr/>
        </p:nvGrpSpPr>
        <p:grpSpPr>
          <a:xfrm>
            <a:off x="-1525" y="3491975"/>
            <a:ext cx="1350437" cy="374015"/>
            <a:chOff x="-1525" y="3491975"/>
            <a:chExt cx="1350437" cy="374015"/>
          </a:xfrm>
        </p:grpSpPr>
        <p:sp>
          <p:nvSpPr>
            <p:cNvPr id="636" name="Google Shape;636;p61"/>
            <p:cNvSpPr/>
            <p:nvPr/>
          </p:nvSpPr>
          <p:spPr>
            <a:xfrm>
              <a:off x="-1525" y="3590376"/>
              <a:ext cx="1350437" cy="275614"/>
            </a:xfrm>
            <a:custGeom>
              <a:rect b="b" l="l" r="r" t="t"/>
              <a:pathLst>
                <a:path extrusionOk="0" h="13567" w="96305">
                  <a:moveTo>
                    <a:pt x="0" y="0"/>
                  </a:moveTo>
                  <a:lnTo>
                    <a:pt x="80381" y="0"/>
                  </a:lnTo>
                  <a:lnTo>
                    <a:pt x="96305" y="13512"/>
                  </a:lnTo>
                  <a:lnTo>
                    <a:pt x="0" y="135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37" name="Google Shape;637;p61"/>
            <p:cNvSpPr/>
            <p:nvPr/>
          </p:nvSpPr>
          <p:spPr>
            <a:xfrm>
              <a:off x="100175" y="3676638"/>
              <a:ext cx="101400" cy="10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1"/>
            <p:cNvSpPr txBox="1"/>
            <p:nvPr/>
          </p:nvSpPr>
          <p:spPr>
            <a:xfrm>
              <a:off x="270725" y="3491975"/>
              <a:ext cx="10713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L I V E</a:t>
              </a:r>
              <a:endParaRPr b="1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39" name="Google Shape;639;p61"/>
          <p:cNvSpPr/>
          <p:nvPr/>
        </p:nvSpPr>
        <p:spPr>
          <a:xfrm rot="5400000">
            <a:off x="3990250" y="1506550"/>
            <a:ext cx="247500" cy="213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1"/>
          <p:cNvSpPr/>
          <p:nvPr/>
        </p:nvSpPr>
        <p:spPr>
          <a:xfrm rot="5400000">
            <a:off x="3990250" y="2341450"/>
            <a:ext cx="247500" cy="213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1"/>
          <p:cNvSpPr/>
          <p:nvPr/>
        </p:nvSpPr>
        <p:spPr>
          <a:xfrm rot="5400000">
            <a:off x="3990250" y="3170250"/>
            <a:ext cx="247500" cy="213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61"/>
          <p:cNvGrpSpPr/>
          <p:nvPr/>
        </p:nvGrpSpPr>
        <p:grpSpPr>
          <a:xfrm>
            <a:off x="610625" y="367550"/>
            <a:ext cx="2375850" cy="397675"/>
            <a:chOff x="4395600" y="658450"/>
            <a:chExt cx="2375850" cy="397675"/>
          </a:xfrm>
        </p:grpSpPr>
        <p:sp>
          <p:nvSpPr>
            <p:cNvPr id="643" name="Google Shape;643;p61"/>
            <p:cNvSpPr/>
            <p:nvPr/>
          </p:nvSpPr>
          <p:spPr>
            <a:xfrm>
              <a:off x="4395600" y="683525"/>
              <a:ext cx="2343600" cy="372600"/>
            </a:xfrm>
            <a:custGeom>
              <a:rect b="b" l="l" r="r" t="t"/>
              <a:pathLst>
                <a:path extrusionOk="0" h="14904" w="93744">
                  <a:moveTo>
                    <a:pt x="0" y="151"/>
                  </a:moveTo>
                  <a:lnTo>
                    <a:pt x="81621" y="0"/>
                  </a:lnTo>
                  <a:lnTo>
                    <a:pt x="93744" y="14904"/>
                  </a:lnTo>
                  <a:lnTo>
                    <a:pt x="0" y="147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644" name="Google Shape;644;p61"/>
            <p:cNvSpPr txBox="1"/>
            <p:nvPr/>
          </p:nvSpPr>
          <p:spPr>
            <a:xfrm>
              <a:off x="4427850" y="658450"/>
              <a:ext cx="23436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500">
                  <a:solidFill>
                    <a:schemeClr val="accent2"/>
                  </a:solidFill>
                  <a:latin typeface="Poppins"/>
                  <a:ea typeface="Poppins"/>
                  <a:cs typeface="Poppins"/>
                  <a:sym typeface="Poppins"/>
                </a:rPr>
                <a:t>BREAKING NEWS</a:t>
              </a:r>
              <a:endParaRPr b="1" sz="1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45" name="Google Shape;645;p61"/>
          <p:cNvSpPr txBox="1"/>
          <p:nvPr/>
        </p:nvSpPr>
        <p:spPr>
          <a:xfrm>
            <a:off x="579375" y="922275"/>
            <a:ext cx="26841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extractive approach used in the</a:t>
            </a:r>
            <a:endParaRPr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project was implemented using the Latent Semantic Analysis (LSA) model, and</a:t>
            </a:r>
            <a:endParaRPr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consists of the following steps 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6" name="Google Shape;646;p61"/>
          <p:cNvSpPr txBox="1"/>
          <p:nvPr/>
        </p:nvSpPr>
        <p:spPr>
          <a:xfrm>
            <a:off x="4220950" y="1277025"/>
            <a:ext cx="4200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text is processed using the PlaintextParser parser, whose tokenizer is</a:t>
            </a:r>
            <a:endParaRPr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set to English.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7" name="Google Shape;647;p61"/>
          <p:cNvSpPr txBox="1"/>
          <p:nvPr/>
        </p:nvSpPr>
        <p:spPr>
          <a:xfrm>
            <a:off x="4220950" y="2064150"/>
            <a:ext cx="42006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LSA technique synthesises the content by identifying a predefined number of sentences, in our case 5.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8" name="Google Shape;648;p61"/>
          <p:cNvSpPr txBox="1"/>
          <p:nvPr/>
        </p:nvSpPr>
        <p:spPr>
          <a:xfrm>
            <a:off x="4220950" y="2973575"/>
            <a:ext cx="38901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sentences are then concatenated and the final summary is produced.</a:t>
            </a:r>
            <a:endParaRPr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9" name="Google Shape;649;p61"/>
          <p:cNvSpPr txBox="1"/>
          <p:nvPr/>
        </p:nvSpPr>
        <p:spPr>
          <a:xfrm>
            <a:off x="3602250" y="487650"/>
            <a:ext cx="55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2"/>
          <p:cNvSpPr txBox="1"/>
          <p:nvPr/>
        </p:nvSpPr>
        <p:spPr>
          <a:xfrm>
            <a:off x="-330900" y="4715275"/>
            <a:ext cx="9805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5" name="Google Shape;655;p62"/>
          <p:cNvSpPr txBox="1"/>
          <p:nvPr>
            <p:ph type="title"/>
          </p:nvPr>
        </p:nvSpPr>
        <p:spPr>
          <a:xfrm>
            <a:off x="1371600" y="1479875"/>
            <a:ext cx="32004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56" name="Google Shape;656;p62"/>
          <p:cNvSpPr txBox="1"/>
          <p:nvPr>
            <p:ph idx="1" type="subTitle"/>
          </p:nvPr>
        </p:nvSpPr>
        <p:spPr>
          <a:xfrm>
            <a:off x="631825" y="2591675"/>
            <a:ext cx="38094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2"/>
          <p:cNvSpPr/>
          <p:nvPr/>
        </p:nvSpPr>
        <p:spPr>
          <a:xfrm>
            <a:off x="100175" y="566638"/>
            <a:ext cx="101400" cy="10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62"/>
          <p:cNvSpPr txBox="1"/>
          <p:nvPr/>
        </p:nvSpPr>
        <p:spPr>
          <a:xfrm>
            <a:off x="331200" y="1111475"/>
            <a:ext cx="42408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abstractive approach, on the other hand, aims to understand the content of the text and generate new summaries using its own</a:t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language.</a:t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 the abstractive approach, the pre-trained deep learning model we chose</a:t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was the BART (Bidirectional and Auto-Regressive Transformers) developed by</a:t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Facebook.</a:t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59" name="Google Shape;6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975" y="2475175"/>
            <a:ext cx="1755226" cy="175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62"/>
          <p:cNvPicPr preferRelativeResize="0"/>
          <p:nvPr/>
        </p:nvPicPr>
        <p:blipFill rotWithShape="1">
          <a:blip r:embed="rId4">
            <a:alphaModFix/>
          </a:blip>
          <a:srcRect b="-41099" l="-43372" r="-5215" t="-7488"/>
          <a:stretch/>
        </p:blipFill>
        <p:spPr>
          <a:xfrm>
            <a:off x="4163150" y="412925"/>
            <a:ext cx="2847250" cy="28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4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3"/>
          <p:cNvSpPr/>
          <p:nvPr/>
        </p:nvSpPr>
        <p:spPr>
          <a:xfrm>
            <a:off x="5542000" y="2833775"/>
            <a:ext cx="2880900" cy="94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overlap of longer sequences between texts</a:t>
            </a:r>
            <a:endParaRPr/>
          </a:p>
        </p:txBody>
      </p:sp>
      <p:sp>
        <p:nvSpPr>
          <p:cNvPr id="666" name="Google Shape;666;p63"/>
          <p:cNvSpPr/>
          <p:nvPr/>
        </p:nvSpPr>
        <p:spPr>
          <a:xfrm>
            <a:off x="5541875" y="1681575"/>
            <a:ext cx="2880900" cy="94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correspondence of bi-grams</a:t>
            </a:r>
            <a:endParaRPr/>
          </a:p>
        </p:txBody>
      </p:sp>
      <p:sp>
        <p:nvSpPr>
          <p:cNvPr id="667" name="Google Shape;667;p63"/>
          <p:cNvSpPr txBox="1"/>
          <p:nvPr>
            <p:ph idx="1" type="subTitle"/>
          </p:nvPr>
        </p:nvSpPr>
        <p:spPr>
          <a:xfrm>
            <a:off x="5612550" y="1681575"/>
            <a:ext cx="24396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ROGUE-2 </a:t>
            </a:r>
            <a:endParaRPr/>
          </a:p>
        </p:txBody>
      </p:sp>
      <p:sp>
        <p:nvSpPr>
          <p:cNvPr id="668" name="Google Shape;668;p63"/>
          <p:cNvSpPr txBox="1"/>
          <p:nvPr>
            <p:ph idx="3" type="subTitle"/>
          </p:nvPr>
        </p:nvSpPr>
        <p:spPr>
          <a:xfrm>
            <a:off x="5711875" y="2821500"/>
            <a:ext cx="24396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ROGUE-L</a:t>
            </a:r>
            <a:endParaRPr/>
          </a:p>
        </p:txBody>
      </p:sp>
      <p:sp>
        <p:nvSpPr>
          <p:cNvPr id="669" name="Google Shape;669;p63"/>
          <p:cNvSpPr txBox="1"/>
          <p:nvPr>
            <p:ph type="title"/>
          </p:nvPr>
        </p:nvSpPr>
        <p:spPr>
          <a:xfrm>
            <a:off x="1458175" y="3961425"/>
            <a:ext cx="692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EVALUATION </a:t>
            </a:r>
            <a:endParaRPr/>
          </a:p>
        </p:txBody>
      </p:sp>
      <p:sp>
        <p:nvSpPr>
          <p:cNvPr id="670" name="Google Shape;670;p63"/>
          <p:cNvSpPr/>
          <p:nvPr/>
        </p:nvSpPr>
        <p:spPr>
          <a:xfrm>
            <a:off x="4528650" y="1681573"/>
            <a:ext cx="1013100" cy="9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63"/>
          <p:cNvGrpSpPr/>
          <p:nvPr/>
        </p:nvGrpSpPr>
        <p:grpSpPr>
          <a:xfrm>
            <a:off x="-1525" y="3491975"/>
            <a:ext cx="1350437" cy="374015"/>
            <a:chOff x="-1525" y="3491975"/>
            <a:chExt cx="1350437" cy="374015"/>
          </a:xfrm>
        </p:grpSpPr>
        <p:sp>
          <p:nvSpPr>
            <p:cNvPr id="672" name="Google Shape;672;p63"/>
            <p:cNvSpPr/>
            <p:nvPr/>
          </p:nvSpPr>
          <p:spPr>
            <a:xfrm>
              <a:off x="-1525" y="3590376"/>
              <a:ext cx="1350437" cy="275614"/>
            </a:xfrm>
            <a:custGeom>
              <a:rect b="b" l="l" r="r" t="t"/>
              <a:pathLst>
                <a:path extrusionOk="0" h="13567" w="96305">
                  <a:moveTo>
                    <a:pt x="0" y="0"/>
                  </a:moveTo>
                  <a:lnTo>
                    <a:pt x="80381" y="0"/>
                  </a:lnTo>
                  <a:lnTo>
                    <a:pt x="96305" y="13512"/>
                  </a:lnTo>
                  <a:lnTo>
                    <a:pt x="0" y="135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73" name="Google Shape;673;p63"/>
            <p:cNvSpPr/>
            <p:nvPr/>
          </p:nvSpPr>
          <p:spPr>
            <a:xfrm>
              <a:off x="100175" y="3676638"/>
              <a:ext cx="101400" cy="10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3"/>
            <p:cNvSpPr txBox="1"/>
            <p:nvPr/>
          </p:nvSpPr>
          <p:spPr>
            <a:xfrm>
              <a:off x="270725" y="3491975"/>
              <a:ext cx="10713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L I V E</a:t>
              </a:r>
              <a:endParaRPr b="1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75" name="Google Shape;675;p63"/>
          <p:cNvGrpSpPr/>
          <p:nvPr/>
        </p:nvGrpSpPr>
        <p:grpSpPr>
          <a:xfrm>
            <a:off x="4634150" y="55425"/>
            <a:ext cx="2375850" cy="397675"/>
            <a:chOff x="4395600" y="658450"/>
            <a:chExt cx="2375850" cy="397675"/>
          </a:xfrm>
        </p:grpSpPr>
        <p:sp>
          <p:nvSpPr>
            <p:cNvPr id="676" name="Google Shape;676;p63"/>
            <p:cNvSpPr/>
            <p:nvPr/>
          </p:nvSpPr>
          <p:spPr>
            <a:xfrm>
              <a:off x="4395600" y="683525"/>
              <a:ext cx="2343600" cy="372600"/>
            </a:xfrm>
            <a:custGeom>
              <a:rect b="b" l="l" r="r" t="t"/>
              <a:pathLst>
                <a:path extrusionOk="0" h="14904" w="93744">
                  <a:moveTo>
                    <a:pt x="0" y="151"/>
                  </a:moveTo>
                  <a:lnTo>
                    <a:pt x="81621" y="0"/>
                  </a:lnTo>
                  <a:lnTo>
                    <a:pt x="93744" y="14904"/>
                  </a:lnTo>
                  <a:lnTo>
                    <a:pt x="0" y="147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677" name="Google Shape;677;p63"/>
            <p:cNvSpPr txBox="1"/>
            <p:nvPr/>
          </p:nvSpPr>
          <p:spPr>
            <a:xfrm>
              <a:off x="4427850" y="658450"/>
              <a:ext cx="23436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500">
                  <a:solidFill>
                    <a:schemeClr val="accent2"/>
                  </a:solidFill>
                  <a:latin typeface="Poppins"/>
                  <a:ea typeface="Poppins"/>
                  <a:cs typeface="Poppins"/>
                  <a:sym typeface="Poppins"/>
                </a:rPr>
                <a:t>METRICS</a:t>
              </a:r>
              <a:endParaRPr b="1" sz="1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78" name="Google Shape;678;p63"/>
          <p:cNvSpPr txBox="1"/>
          <p:nvPr/>
        </p:nvSpPr>
        <p:spPr>
          <a:xfrm>
            <a:off x="662150" y="941650"/>
            <a:ext cx="33462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 both approaches, the evaluation metrics were calculated by comparing the generated summaries with the original titles. </a:t>
            </a:r>
            <a:endParaRPr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Although comparison with titles is not an optimal choice for</a:t>
            </a:r>
            <a:endParaRPr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assessing the quality of summaries, in the absence of abstracts this solution was adopted.</a:t>
            </a:r>
            <a:endParaRPr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79" name="Google Shape;679;p63"/>
          <p:cNvSpPr/>
          <p:nvPr/>
        </p:nvSpPr>
        <p:spPr>
          <a:xfrm>
            <a:off x="4528650" y="2833773"/>
            <a:ext cx="1013100" cy="9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63"/>
          <p:cNvSpPr/>
          <p:nvPr/>
        </p:nvSpPr>
        <p:spPr>
          <a:xfrm>
            <a:off x="4528650" y="594085"/>
            <a:ext cx="1013100" cy="9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63"/>
          <p:cNvSpPr/>
          <p:nvPr/>
        </p:nvSpPr>
        <p:spPr>
          <a:xfrm>
            <a:off x="5542000" y="594088"/>
            <a:ext cx="2880900" cy="94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682" name="Google Shape;682;p63"/>
          <p:cNvSpPr txBox="1"/>
          <p:nvPr/>
        </p:nvSpPr>
        <p:spPr>
          <a:xfrm>
            <a:off x="5541750" y="590925"/>
            <a:ext cx="1572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ROGUE-1 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3" name="Google Shape;683;p63"/>
          <p:cNvSpPr txBox="1"/>
          <p:nvPr/>
        </p:nvSpPr>
        <p:spPr>
          <a:xfrm>
            <a:off x="5542050" y="965025"/>
            <a:ext cx="2880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correspondence of uni-grams</a:t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4"/>
          <p:cNvSpPr/>
          <p:nvPr/>
        </p:nvSpPr>
        <p:spPr>
          <a:xfrm>
            <a:off x="3083500" y="458750"/>
            <a:ext cx="6060600" cy="5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4"/>
          <p:cNvSpPr txBox="1"/>
          <p:nvPr>
            <p:ph type="title"/>
          </p:nvPr>
        </p:nvSpPr>
        <p:spPr>
          <a:xfrm>
            <a:off x="3315875" y="445025"/>
            <a:ext cx="511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</a:t>
            </a:r>
            <a:endParaRPr/>
          </a:p>
        </p:txBody>
      </p:sp>
      <p:graphicFrame>
        <p:nvGraphicFramePr>
          <p:cNvPr id="690" name="Google Shape;690;p64"/>
          <p:cNvGraphicFramePr/>
          <p:nvPr/>
        </p:nvGraphicFramePr>
        <p:xfrm>
          <a:off x="1847500" y="1744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{501BEA31-43B3-4964-A5C7-895AB3ADCC09}</a:tableStyleId>
              </a:tblPr>
              <a:tblGrid>
                <a:gridCol w="1004175"/>
                <a:gridCol w="1049150"/>
                <a:gridCol w="1049150"/>
                <a:gridCol w="1049150"/>
                <a:gridCol w="1049150"/>
              </a:tblGrid>
              <a:tr h="6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MEAN-E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SD-E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MEAN-A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SD-A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ROGUE-1</a:t>
                      </a:r>
                      <a:endParaRPr b="1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     0.055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0.026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0.090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0.045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ROGUE-2</a:t>
                      </a:r>
                      <a:endParaRPr b="1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0.008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0.014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0.013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0.023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ROGUE-L</a:t>
                      </a:r>
                      <a:endParaRPr b="1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0.046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0.022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0.076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0.039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2"/>
          <p:cNvSpPr/>
          <p:nvPr/>
        </p:nvSpPr>
        <p:spPr>
          <a:xfrm>
            <a:off x="0" y="458750"/>
            <a:ext cx="4572000" cy="5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2"/>
          <p:cNvSpPr txBox="1"/>
          <p:nvPr>
            <p:ph type="title"/>
          </p:nvPr>
        </p:nvSpPr>
        <p:spPr>
          <a:xfrm>
            <a:off x="618100" y="458900"/>
            <a:ext cx="40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 of contents</a:t>
            </a:r>
            <a:endParaRPr/>
          </a:p>
        </p:txBody>
      </p:sp>
      <p:sp>
        <p:nvSpPr>
          <p:cNvPr id="510" name="Google Shape;510;p52"/>
          <p:cNvSpPr/>
          <p:nvPr/>
        </p:nvSpPr>
        <p:spPr>
          <a:xfrm>
            <a:off x="768963" y="1171550"/>
            <a:ext cx="3648600" cy="150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2"/>
          <p:cNvSpPr/>
          <p:nvPr/>
        </p:nvSpPr>
        <p:spPr>
          <a:xfrm>
            <a:off x="4726438" y="1173450"/>
            <a:ext cx="3648600" cy="150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2"/>
          <p:cNvSpPr/>
          <p:nvPr/>
        </p:nvSpPr>
        <p:spPr>
          <a:xfrm>
            <a:off x="4726438" y="2997825"/>
            <a:ext cx="3648600" cy="150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2"/>
          <p:cNvSpPr txBox="1"/>
          <p:nvPr>
            <p:ph idx="1" type="subTitle"/>
          </p:nvPr>
        </p:nvSpPr>
        <p:spPr>
          <a:xfrm>
            <a:off x="1640075" y="1737775"/>
            <a:ext cx="25773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Data description</a:t>
            </a:r>
            <a:endParaRPr sz="1900"/>
          </a:p>
        </p:txBody>
      </p:sp>
      <p:sp>
        <p:nvSpPr>
          <p:cNvPr id="514" name="Google Shape;514;p52"/>
          <p:cNvSpPr/>
          <p:nvPr/>
        </p:nvSpPr>
        <p:spPr>
          <a:xfrm rot="5400000">
            <a:off x="723113" y="1533925"/>
            <a:ext cx="983400" cy="85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2"/>
          <p:cNvSpPr txBox="1"/>
          <p:nvPr>
            <p:ph idx="2" type="title"/>
          </p:nvPr>
        </p:nvSpPr>
        <p:spPr>
          <a:xfrm>
            <a:off x="768963" y="1652600"/>
            <a:ext cx="7152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uFill>
                  <a:noFill/>
                </a:uFill>
                <a:hlinkClick/>
              </a:rPr>
              <a:t>01</a:t>
            </a:r>
            <a:endParaRPr/>
          </a:p>
        </p:txBody>
      </p:sp>
      <p:sp>
        <p:nvSpPr>
          <p:cNvPr id="516" name="Google Shape;516;p52"/>
          <p:cNvSpPr txBox="1"/>
          <p:nvPr>
            <p:ph idx="8" type="subTitle"/>
          </p:nvPr>
        </p:nvSpPr>
        <p:spPr>
          <a:xfrm>
            <a:off x="5647550" y="1737775"/>
            <a:ext cx="2727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Pre-processing</a:t>
            </a:r>
            <a:endParaRPr sz="1900"/>
          </a:p>
        </p:txBody>
      </p:sp>
      <p:sp>
        <p:nvSpPr>
          <p:cNvPr id="517" name="Google Shape;517;p52"/>
          <p:cNvSpPr txBox="1"/>
          <p:nvPr>
            <p:ph idx="14" type="subTitle"/>
          </p:nvPr>
        </p:nvSpPr>
        <p:spPr>
          <a:xfrm>
            <a:off x="5576950" y="3508300"/>
            <a:ext cx="27981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Text summarization</a:t>
            </a:r>
            <a:endParaRPr sz="1900"/>
          </a:p>
        </p:txBody>
      </p:sp>
      <p:sp>
        <p:nvSpPr>
          <p:cNvPr id="518" name="Google Shape;518;p52"/>
          <p:cNvSpPr/>
          <p:nvPr/>
        </p:nvSpPr>
        <p:spPr>
          <a:xfrm rot="5400000">
            <a:off x="4659988" y="1533925"/>
            <a:ext cx="983400" cy="85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2"/>
          <p:cNvSpPr/>
          <p:nvPr/>
        </p:nvSpPr>
        <p:spPr>
          <a:xfrm rot="5400000">
            <a:off x="4659988" y="3328600"/>
            <a:ext cx="983400" cy="85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2"/>
          <p:cNvSpPr txBox="1"/>
          <p:nvPr>
            <p:ph idx="7" type="title"/>
          </p:nvPr>
        </p:nvSpPr>
        <p:spPr>
          <a:xfrm>
            <a:off x="4697938" y="1654575"/>
            <a:ext cx="7152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uFill>
                  <a:noFill/>
                </a:uFill>
                <a:hlinkClick/>
              </a:rPr>
              <a:t>02</a:t>
            </a:r>
            <a:endParaRPr/>
          </a:p>
        </p:txBody>
      </p:sp>
      <p:sp>
        <p:nvSpPr>
          <p:cNvPr id="521" name="Google Shape;521;p52"/>
          <p:cNvSpPr txBox="1"/>
          <p:nvPr>
            <p:ph idx="13" type="title"/>
          </p:nvPr>
        </p:nvSpPr>
        <p:spPr>
          <a:xfrm>
            <a:off x="4697937" y="3453374"/>
            <a:ext cx="7152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uFill>
                  <a:noFill/>
                </a:uFill>
                <a:hlinkClick action="ppaction://hlinksldjump" r:id="rId3"/>
              </a:rPr>
              <a:t>04</a:t>
            </a:r>
            <a:endParaRPr/>
          </a:p>
        </p:txBody>
      </p:sp>
      <p:sp>
        <p:nvSpPr>
          <p:cNvPr id="522" name="Google Shape;522;p52"/>
          <p:cNvSpPr/>
          <p:nvPr/>
        </p:nvSpPr>
        <p:spPr>
          <a:xfrm>
            <a:off x="801238" y="2997825"/>
            <a:ext cx="3648600" cy="150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2"/>
          <p:cNvSpPr txBox="1"/>
          <p:nvPr>
            <p:ph idx="1" type="subTitle"/>
          </p:nvPr>
        </p:nvSpPr>
        <p:spPr>
          <a:xfrm>
            <a:off x="1640075" y="3513250"/>
            <a:ext cx="25773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Text classification</a:t>
            </a:r>
            <a:endParaRPr sz="1900"/>
          </a:p>
        </p:txBody>
      </p:sp>
      <p:sp>
        <p:nvSpPr>
          <p:cNvPr id="524" name="Google Shape;524;p52"/>
          <p:cNvSpPr/>
          <p:nvPr/>
        </p:nvSpPr>
        <p:spPr>
          <a:xfrm rot="5400000">
            <a:off x="733413" y="3358288"/>
            <a:ext cx="983400" cy="85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2"/>
          <p:cNvSpPr txBox="1"/>
          <p:nvPr>
            <p:ph idx="2" type="title"/>
          </p:nvPr>
        </p:nvSpPr>
        <p:spPr>
          <a:xfrm>
            <a:off x="779263" y="3476963"/>
            <a:ext cx="7152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3"/>
          <p:cNvSpPr txBox="1"/>
          <p:nvPr>
            <p:ph idx="1" type="body"/>
          </p:nvPr>
        </p:nvSpPr>
        <p:spPr>
          <a:xfrm>
            <a:off x="545350" y="1487925"/>
            <a:ext cx="36318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/>
              <a:t>The dataset consist of 2.225 BBC news articles, covering the period from 2004 to 2005. Each article is associated with four key variables:</a:t>
            </a:r>
            <a:endParaRPr sz="11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i="1" lang="it" sz="1100"/>
              <a:t>Category:</a:t>
            </a:r>
            <a:r>
              <a:rPr lang="it" sz="1100"/>
              <a:t> indicates the respective category of article (Business, Sport, Tech, </a:t>
            </a:r>
            <a:r>
              <a:rPr lang="it" sz="1100"/>
              <a:t>Entertainment</a:t>
            </a:r>
            <a:r>
              <a:rPr lang="it" sz="1100"/>
              <a:t> or Politics);</a:t>
            </a:r>
            <a:endParaRPr sz="11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it" sz="1100"/>
              <a:t>Filename:</a:t>
            </a:r>
            <a:r>
              <a:rPr lang="it" sz="1100"/>
              <a:t> identify the source CSV file containing the article;</a:t>
            </a:r>
            <a:endParaRPr sz="11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it" sz="1100"/>
              <a:t>Title:</a:t>
            </a:r>
            <a:r>
              <a:rPr lang="it" sz="1100"/>
              <a:t> represents the article’s title;</a:t>
            </a:r>
            <a:endParaRPr sz="11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it" sz="1100"/>
              <a:t>Content:</a:t>
            </a:r>
            <a:r>
              <a:rPr lang="it" sz="1100"/>
              <a:t> contains the textual content of each news article</a:t>
            </a:r>
            <a:endParaRPr sz="1100"/>
          </a:p>
        </p:txBody>
      </p:sp>
      <p:sp>
        <p:nvSpPr>
          <p:cNvPr id="531" name="Google Shape;531;p53"/>
          <p:cNvSpPr/>
          <p:nvPr/>
        </p:nvSpPr>
        <p:spPr>
          <a:xfrm>
            <a:off x="-3975" y="458750"/>
            <a:ext cx="6060600" cy="5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3"/>
          <p:cNvSpPr txBox="1"/>
          <p:nvPr>
            <p:ph type="title"/>
          </p:nvPr>
        </p:nvSpPr>
        <p:spPr>
          <a:xfrm>
            <a:off x="716800" y="4508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description</a:t>
            </a:r>
            <a:endParaRPr/>
          </a:p>
        </p:txBody>
      </p:sp>
      <p:pic>
        <p:nvPicPr>
          <p:cNvPr id="533" name="Google Shape;5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675" y="450875"/>
            <a:ext cx="2339775" cy="221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34" name="Google Shape;534;p53"/>
          <p:cNvSpPr txBox="1"/>
          <p:nvPr/>
        </p:nvSpPr>
        <p:spPr>
          <a:xfrm>
            <a:off x="4590600" y="1487925"/>
            <a:ext cx="15633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Bar plot: </a:t>
            </a:r>
            <a:r>
              <a:rPr lang="it" sz="11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absolute frequencies of each category</a:t>
            </a:r>
            <a:r>
              <a:rPr b="1" lang="it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1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535" name="Google Shape;53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638" y="3160225"/>
            <a:ext cx="2977826" cy="1810676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3"/>
          <p:cNvSpPr txBox="1"/>
          <p:nvPr/>
        </p:nvSpPr>
        <p:spPr>
          <a:xfrm>
            <a:off x="4590600" y="2717810"/>
            <a:ext cx="35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Boxplot</a:t>
            </a:r>
            <a:r>
              <a:rPr lang="it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of word counts across category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37" name="Google Shape;537;p53"/>
          <p:cNvCxnSpPr>
            <a:endCxn id="532" idx="2"/>
          </p:cNvCxnSpPr>
          <p:nvPr/>
        </p:nvCxnSpPr>
        <p:spPr>
          <a:xfrm>
            <a:off x="4571950" y="10235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53"/>
          <p:cNvCxnSpPr/>
          <p:nvPr/>
        </p:nvCxnSpPr>
        <p:spPr>
          <a:xfrm>
            <a:off x="4531444" y="1304548"/>
            <a:ext cx="9000" cy="360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4"/>
          <p:cNvSpPr/>
          <p:nvPr/>
        </p:nvSpPr>
        <p:spPr>
          <a:xfrm>
            <a:off x="4977575" y="2033875"/>
            <a:ext cx="3299100" cy="145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4"/>
          <p:cNvSpPr/>
          <p:nvPr/>
        </p:nvSpPr>
        <p:spPr>
          <a:xfrm>
            <a:off x="4977575" y="378300"/>
            <a:ext cx="3299100" cy="145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4"/>
          <p:cNvSpPr/>
          <p:nvPr/>
        </p:nvSpPr>
        <p:spPr>
          <a:xfrm>
            <a:off x="717725" y="2025300"/>
            <a:ext cx="3299100" cy="145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4"/>
          <p:cNvSpPr/>
          <p:nvPr/>
        </p:nvSpPr>
        <p:spPr>
          <a:xfrm>
            <a:off x="717725" y="373950"/>
            <a:ext cx="3299100" cy="145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4"/>
          <p:cNvSpPr txBox="1"/>
          <p:nvPr>
            <p:ph idx="4294967295" type="title"/>
          </p:nvPr>
        </p:nvSpPr>
        <p:spPr>
          <a:xfrm>
            <a:off x="1464475" y="3969950"/>
            <a:ext cx="695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TITLE AND TWO NEWS</a:t>
            </a:r>
            <a:endParaRPr/>
          </a:p>
        </p:txBody>
      </p:sp>
      <p:sp>
        <p:nvSpPr>
          <p:cNvPr id="548" name="Google Shape;548;p54"/>
          <p:cNvSpPr txBox="1"/>
          <p:nvPr/>
        </p:nvSpPr>
        <p:spPr>
          <a:xfrm>
            <a:off x="-363075" y="4705200"/>
            <a:ext cx="10249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DUPLICATION | TOKEN | NORMALIZATION | STOP WORD | </a:t>
            </a:r>
            <a:r>
              <a:rPr b="1" lang="it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DUPLICATION | TOKEN | NORMALIZATION | STOP WORD | DUPLICATION | TOKEN | NORMALIZATION | STOP WORD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9" name="Google Shape;549;p54"/>
          <p:cNvSpPr txBox="1"/>
          <p:nvPr>
            <p:ph type="title"/>
          </p:nvPr>
        </p:nvSpPr>
        <p:spPr>
          <a:xfrm>
            <a:off x="1458175" y="3961425"/>
            <a:ext cx="692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PREPROCESSING </a:t>
            </a:r>
            <a:endParaRPr/>
          </a:p>
        </p:txBody>
      </p:sp>
      <p:sp>
        <p:nvSpPr>
          <p:cNvPr id="550" name="Google Shape;550;p54"/>
          <p:cNvSpPr txBox="1"/>
          <p:nvPr>
            <p:ph idx="2" type="subTitle"/>
          </p:nvPr>
        </p:nvSpPr>
        <p:spPr>
          <a:xfrm>
            <a:off x="1464475" y="1098775"/>
            <a:ext cx="2552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Check for duplicates news. 133 news were removed </a:t>
            </a:r>
            <a:endParaRPr/>
          </a:p>
        </p:txBody>
      </p:sp>
      <p:sp>
        <p:nvSpPr>
          <p:cNvPr id="551" name="Google Shape;551;p54"/>
          <p:cNvSpPr txBox="1"/>
          <p:nvPr>
            <p:ph idx="3" type="subTitle"/>
          </p:nvPr>
        </p:nvSpPr>
        <p:spPr>
          <a:xfrm>
            <a:off x="1457025" y="2253850"/>
            <a:ext cx="2552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NORMALIZATION</a:t>
            </a:r>
            <a:endParaRPr/>
          </a:p>
        </p:txBody>
      </p:sp>
      <p:sp>
        <p:nvSpPr>
          <p:cNvPr id="552" name="Google Shape;552;p54"/>
          <p:cNvSpPr txBox="1"/>
          <p:nvPr>
            <p:ph idx="4" type="subTitle"/>
          </p:nvPr>
        </p:nvSpPr>
        <p:spPr>
          <a:xfrm>
            <a:off x="1444275" y="2715550"/>
            <a:ext cx="2577900" cy="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Text was converted in a standard format</a:t>
            </a:r>
            <a:endParaRPr/>
          </a:p>
        </p:txBody>
      </p:sp>
      <p:sp>
        <p:nvSpPr>
          <p:cNvPr id="553" name="Google Shape;553;p54"/>
          <p:cNvSpPr txBox="1"/>
          <p:nvPr>
            <p:ph idx="6" type="subTitle"/>
          </p:nvPr>
        </p:nvSpPr>
        <p:spPr>
          <a:xfrm>
            <a:off x="4977575" y="1048350"/>
            <a:ext cx="261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Text was divided into tokens </a:t>
            </a:r>
            <a:endParaRPr/>
          </a:p>
        </p:txBody>
      </p:sp>
      <p:sp>
        <p:nvSpPr>
          <p:cNvPr id="554" name="Google Shape;554;p54"/>
          <p:cNvSpPr txBox="1"/>
          <p:nvPr>
            <p:ph idx="8" type="subTitle"/>
          </p:nvPr>
        </p:nvSpPr>
        <p:spPr>
          <a:xfrm>
            <a:off x="4977575" y="2715550"/>
            <a:ext cx="2577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Stop words were excluded </a:t>
            </a:r>
            <a:endParaRPr/>
          </a:p>
        </p:txBody>
      </p:sp>
      <p:sp>
        <p:nvSpPr>
          <p:cNvPr id="555" name="Google Shape;555;p54"/>
          <p:cNvSpPr/>
          <p:nvPr/>
        </p:nvSpPr>
        <p:spPr>
          <a:xfrm>
            <a:off x="724650" y="365375"/>
            <a:ext cx="722700" cy="145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4"/>
          <p:cNvSpPr/>
          <p:nvPr/>
        </p:nvSpPr>
        <p:spPr>
          <a:xfrm>
            <a:off x="724650" y="2020950"/>
            <a:ext cx="722700" cy="145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4"/>
          <p:cNvSpPr/>
          <p:nvPr/>
        </p:nvSpPr>
        <p:spPr>
          <a:xfrm>
            <a:off x="7555450" y="373950"/>
            <a:ext cx="722700" cy="145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4"/>
          <p:cNvSpPr/>
          <p:nvPr/>
        </p:nvSpPr>
        <p:spPr>
          <a:xfrm>
            <a:off x="7555450" y="2029525"/>
            <a:ext cx="722700" cy="145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4"/>
          <p:cNvSpPr/>
          <p:nvPr/>
        </p:nvSpPr>
        <p:spPr>
          <a:xfrm rot="5400000">
            <a:off x="925350" y="964950"/>
            <a:ext cx="321300" cy="277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4"/>
          <p:cNvSpPr/>
          <p:nvPr/>
        </p:nvSpPr>
        <p:spPr>
          <a:xfrm rot="5400000">
            <a:off x="925350" y="2611950"/>
            <a:ext cx="321300" cy="277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4"/>
          <p:cNvSpPr/>
          <p:nvPr/>
        </p:nvSpPr>
        <p:spPr>
          <a:xfrm rot="-5400000">
            <a:off x="7756150" y="2611950"/>
            <a:ext cx="321300" cy="277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4"/>
          <p:cNvSpPr/>
          <p:nvPr/>
        </p:nvSpPr>
        <p:spPr>
          <a:xfrm rot="-5400000">
            <a:off x="7768900" y="956375"/>
            <a:ext cx="321300" cy="277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4"/>
          <p:cNvSpPr/>
          <p:nvPr/>
        </p:nvSpPr>
        <p:spPr>
          <a:xfrm>
            <a:off x="104206" y="3676513"/>
            <a:ext cx="101400" cy="10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4"/>
          <p:cNvSpPr txBox="1"/>
          <p:nvPr>
            <p:ph idx="3" type="subTitle"/>
          </p:nvPr>
        </p:nvSpPr>
        <p:spPr>
          <a:xfrm>
            <a:off x="4977575" y="586650"/>
            <a:ext cx="2552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TOKEN</a:t>
            </a:r>
            <a:endParaRPr/>
          </a:p>
        </p:txBody>
      </p:sp>
      <p:sp>
        <p:nvSpPr>
          <p:cNvPr id="565" name="Google Shape;565;p54"/>
          <p:cNvSpPr txBox="1"/>
          <p:nvPr>
            <p:ph idx="3" type="subTitle"/>
          </p:nvPr>
        </p:nvSpPr>
        <p:spPr>
          <a:xfrm>
            <a:off x="1431525" y="586650"/>
            <a:ext cx="2577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DUPLICATION</a:t>
            </a:r>
            <a:endParaRPr/>
          </a:p>
        </p:txBody>
      </p:sp>
      <p:sp>
        <p:nvSpPr>
          <p:cNvPr id="566" name="Google Shape;566;p54"/>
          <p:cNvSpPr txBox="1"/>
          <p:nvPr>
            <p:ph idx="3" type="subTitle"/>
          </p:nvPr>
        </p:nvSpPr>
        <p:spPr>
          <a:xfrm>
            <a:off x="5003050" y="2253850"/>
            <a:ext cx="2552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STOP WORD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3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5"/>
          <p:cNvSpPr/>
          <p:nvPr/>
        </p:nvSpPr>
        <p:spPr>
          <a:xfrm>
            <a:off x="2392350" y="2294404"/>
            <a:ext cx="4359300" cy="146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5"/>
          <p:cNvSpPr/>
          <p:nvPr/>
        </p:nvSpPr>
        <p:spPr>
          <a:xfrm>
            <a:off x="3588600" y="1380904"/>
            <a:ext cx="1966800" cy="91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5"/>
          <p:cNvSpPr txBox="1"/>
          <p:nvPr>
            <p:ph idx="2" type="title"/>
          </p:nvPr>
        </p:nvSpPr>
        <p:spPr>
          <a:xfrm>
            <a:off x="3652200" y="1306064"/>
            <a:ext cx="18396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01</a:t>
            </a:r>
            <a:endParaRPr/>
          </a:p>
        </p:txBody>
      </p:sp>
      <p:sp>
        <p:nvSpPr>
          <p:cNvPr id="574" name="Google Shape;574;p55"/>
          <p:cNvSpPr txBox="1"/>
          <p:nvPr>
            <p:ph type="title"/>
          </p:nvPr>
        </p:nvSpPr>
        <p:spPr>
          <a:xfrm>
            <a:off x="2765100" y="2426398"/>
            <a:ext cx="36138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TEXT CLASSIFICTION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6"/>
          <p:cNvSpPr/>
          <p:nvPr/>
        </p:nvSpPr>
        <p:spPr>
          <a:xfrm>
            <a:off x="-3975" y="458750"/>
            <a:ext cx="6060600" cy="5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6"/>
          <p:cNvSpPr txBox="1"/>
          <p:nvPr>
            <p:ph type="title"/>
          </p:nvPr>
        </p:nvSpPr>
        <p:spPr>
          <a:xfrm>
            <a:off x="716800" y="450875"/>
            <a:ext cx="509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Text Classification</a:t>
            </a:r>
            <a:endParaRPr/>
          </a:p>
        </p:txBody>
      </p:sp>
      <p:cxnSp>
        <p:nvCxnSpPr>
          <p:cNvPr id="581" name="Google Shape;581;p56"/>
          <p:cNvCxnSpPr>
            <a:endCxn id="580" idx="2"/>
          </p:cNvCxnSpPr>
          <p:nvPr/>
        </p:nvCxnSpPr>
        <p:spPr>
          <a:xfrm>
            <a:off x="3263800" y="10235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56"/>
          <p:cNvCxnSpPr/>
          <p:nvPr/>
        </p:nvCxnSpPr>
        <p:spPr>
          <a:xfrm>
            <a:off x="4531444" y="1304548"/>
            <a:ext cx="9000" cy="360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56"/>
          <p:cNvSpPr txBox="1"/>
          <p:nvPr/>
        </p:nvSpPr>
        <p:spPr>
          <a:xfrm>
            <a:off x="786625" y="1304550"/>
            <a:ext cx="3000000" cy="3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Project Objective: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The aim is to develop a predictive model capable of accurately assigning articles to appropriate categories.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Text Representation Techniques: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We employ five distinct text representation methods: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it" sz="1100">
                <a:solidFill>
                  <a:schemeClr val="dk1"/>
                </a:solidFill>
              </a:rPr>
              <a:t>Countvectorizer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it" sz="1100">
                <a:solidFill>
                  <a:schemeClr val="dk1"/>
                </a:solidFill>
              </a:rPr>
              <a:t>TF-IDF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it" sz="1100">
                <a:solidFill>
                  <a:schemeClr val="dk1"/>
                </a:solidFill>
              </a:rPr>
              <a:t>Word2Vec with Cbow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it" sz="1100">
                <a:solidFill>
                  <a:schemeClr val="dk1"/>
                </a:solidFill>
              </a:rPr>
              <a:t>Word2Vec with Skip-gram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it" sz="1100">
                <a:solidFill>
                  <a:schemeClr val="dk1"/>
                </a:solidFill>
              </a:rPr>
              <a:t>Word2Vec pre-trained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84" name="Google Shape;584;p56"/>
          <p:cNvSpPr txBox="1"/>
          <p:nvPr/>
        </p:nvSpPr>
        <p:spPr>
          <a:xfrm>
            <a:off x="5195650" y="1304550"/>
            <a:ext cx="334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Model Training and Optimization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The dataset has been partitioned into training and testing sets to evaluate the model’s effectiveness.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We have trained several models to find the best fit for our data: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it" sz="1100">
                <a:solidFill>
                  <a:schemeClr val="dk1"/>
                </a:solidFill>
              </a:rPr>
              <a:t>Support vector machine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it" sz="1100">
                <a:solidFill>
                  <a:schemeClr val="dk1"/>
                </a:solidFill>
              </a:rPr>
              <a:t>Logistic regression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it" sz="1100">
                <a:solidFill>
                  <a:schemeClr val="dk1"/>
                </a:solidFill>
              </a:rPr>
              <a:t>Random Forest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We utilize a 5-fold cross-validation for each model and text representation method.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Hyper-parameters are optimized through grid search to improve the model’s accuracy and generalization capabilities.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7"/>
          <p:cNvSpPr/>
          <p:nvPr/>
        </p:nvSpPr>
        <p:spPr>
          <a:xfrm>
            <a:off x="-3975" y="458750"/>
            <a:ext cx="6060600" cy="5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7"/>
          <p:cNvSpPr txBox="1"/>
          <p:nvPr>
            <p:ph type="title"/>
          </p:nvPr>
        </p:nvSpPr>
        <p:spPr>
          <a:xfrm>
            <a:off x="716800" y="450875"/>
            <a:ext cx="25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Evaluation</a:t>
            </a:r>
            <a:endParaRPr/>
          </a:p>
        </p:txBody>
      </p:sp>
      <p:cxnSp>
        <p:nvCxnSpPr>
          <p:cNvPr id="591" name="Google Shape;591;p57"/>
          <p:cNvCxnSpPr>
            <a:endCxn id="590" idx="2"/>
          </p:cNvCxnSpPr>
          <p:nvPr/>
        </p:nvCxnSpPr>
        <p:spPr>
          <a:xfrm>
            <a:off x="1990300" y="10235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57"/>
          <p:cNvSpPr txBox="1"/>
          <p:nvPr/>
        </p:nvSpPr>
        <p:spPr>
          <a:xfrm>
            <a:off x="952500" y="1264200"/>
            <a:ext cx="7239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Let's move on to evaluating the performance of our chosen models on the test set for each representation. We'll use accuracy as a metric to assess how effectively they predict the category of news articles.</a:t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593" name="Google Shape;593;p57"/>
          <p:cNvGraphicFramePr/>
          <p:nvPr/>
        </p:nvGraphicFramePr>
        <p:xfrm>
          <a:off x="1676400" y="218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{501BEA31-43B3-4964-A5C7-895AB3ADCC09}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Support vector machine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Logistic </a:t>
                      </a: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Regression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Countvectorizer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</a:rPr>
                        <a:t>0.966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it" sz="1300">
                          <a:solidFill>
                            <a:schemeClr val="dk1"/>
                          </a:solidFill>
                        </a:rPr>
                        <a:t>.971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</a:rPr>
                        <a:t>0.944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Tf-idf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</a:rPr>
                        <a:t>0.976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</a:rPr>
                        <a:t>0.979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</a:rPr>
                        <a:t>0.952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W2vec Cbow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</a:rPr>
                        <a:t>0.894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</a:rPr>
                        <a:t>0.933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</a:rPr>
                        <a:t>0.896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W2vec skip-gram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</a:rPr>
                        <a:t>0.966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</a:rPr>
                        <a:t>0.961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</a:rPr>
                        <a:t>0.953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W2vec pre-trained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</a:rPr>
                        <a:t>0.968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</a:rPr>
                        <a:t>0.966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</a:rPr>
                        <a:t>0.941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8"/>
          <p:cNvSpPr/>
          <p:nvPr/>
        </p:nvSpPr>
        <p:spPr>
          <a:xfrm>
            <a:off x="-3975" y="458750"/>
            <a:ext cx="6060600" cy="5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8"/>
          <p:cNvSpPr txBox="1"/>
          <p:nvPr>
            <p:ph type="title"/>
          </p:nvPr>
        </p:nvSpPr>
        <p:spPr>
          <a:xfrm>
            <a:off x="716800" y="450875"/>
            <a:ext cx="284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Consideration</a:t>
            </a:r>
            <a:endParaRPr/>
          </a:p>
        </p:txBody>
      </p:sp>
      <p:cxnSp>
        <p:nvCxnSpPr>
          <p:cNvPr id="600" name="Google Shape;600;p58"/>
          <p:cNvCxnSpPr>
            <a:endCxn id="599" idx="2"/>
          </p:cNvCxnSpPr>
          <p:nvPr/>
        </p:nvCxnSpPr>
        <p:spPr>
          <a:xfrm>
            <a:off x="2139400" y="10235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58"/>
          <p:cNvSpPr txBox="1"/>
          <p:nvPr/>
        </p:nvSpPr>
        <p:spPr>
          <a:xfrm>
            <a:off x="952500" y="1264200"/>
            <a:ext cx="723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02" name="Google Shape;602;p58"/>
          <p:cNvSpPr txBox="1"/>
          <p:nvPr/>
        </p:nvSpPr>
        <p:spPr>
          <a:xfrm>
            <a:off x="1374150" y="1161213"/>
            <a:ext cx="63957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TF-IDF with Logistic Regression (LR)</a:t>
            </a:r>
            <a:r>
              <a:rPr lang="it" sz="1100">
                <a:solidFill>
                  <a:schemeClr val="dk1"/>
                </a:solidFill>
              </a:rPr>
              <a:t> achieves the highest accuracy at 0.979, demonstrating its strength in extracting class-specific features for classification tasks.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Word2Vec with Support Vector Classifier (SVC)</a:t>
            </a:r>
            <a:r>
              <a:rPr lang="it" sz="1100">
                <a:solidFill>
                  <a:schemeClr val="dk1"/>
                </a:solidFill>
              </a:rPr>
              <a:t> provides a balance between efficiency and effectiveness. Accuracy at 0.968.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Deployment Considerations: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TF-IDF may face quicker model degradation due to issues like handling new words and the need for frequent vocabulary updates, increasing computational costs.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Pre-trained embeddings are favored for their efficiency and effectiveness, but the final choice should consider deployment priorities such as resource availability and efficiency needs</a:t>
            </a:r>
            <a:endParaRPr/>
          </a:p>
        </p:txBody>
      </p:sp>
      <p:graphicFrame>
        <p:nvGraphicFramePr>
          <p:cNvPr id="603" name="Google Shape;603;p58"/>
          <p:cNvGraphicFramePr/>
          <p:nvPr/>
        </p:nvGraphicFramePr>
        <p:xfrm>
          <a:off x="952500" y="361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{501BEA31-43B3-4964-A5C7-895AB3ADCC09}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Training time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Prediction time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Total time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W2vec Pretrained (s)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0.095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0.034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0.132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Tf-idf (s)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5.572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1.007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chemeClr val="dk1"/>
                          </a:solidFill>
                        </a:rPr>
                        <a:t>6.579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9"/>
          <p:cNvSpPr/>
          <p:nvPr/>
        </p:nvSpPr>
        <p:spPr>
          <a:xfrm>
            <a:off x="2392350" y="2294404"/>
            <a:ext cx="4359300" cy="146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9"/>
          <p:cNvSpPr/>
          <p:nvPr/>
        </p:nvSpPr>
        <p:spPr>
          <a:xfrm>
            <a:off x="3588600" y="1380904"/>
            <a:ext cx="1966800" cy="91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9"/>
          <p:cNvSpPr txBox="1"/>
          <p:nvPr>
            <p:ph idx="2" type="title"/>
          </p:nvPr>
        </p:nvSpPr>
        <p:spPr>
          <a:xfrm>
            <a:off x="3652200" y="1306064"/>
            <a:ext cx="18396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02</a:t>
            </a:r>
            <a:endParaRPr/>
          </a:p>
        </p:txBody>
      </p:sp>
      <p:sp>
        <p:nvSpPr>
          <p:cNvPr id="611" name="Google Shape;611;p59"/>
          <p:cNvSpPr txBox="1"/>
          <p:nvPr>
            <p:ph type="title"/>
          </p:nvPr>
        </p:nvSpPr>
        <p:spPr>
          <a:xfrm>
            <a:off x="2765100" y="2426398"/>
            <a:ext cx="36138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TEXT SUMMARIZATION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Breaking News by Slidesgo">
  <a:themeElements>
    <a:clrScheme name="Simple Light">
      <a:dk1>
        <a:srgbClr val="FFFFFF"/>
      </a:dk1>
      <a:lt1>
        <a:srgbClr val="081935"/>
      </a:lt1>
      <a:dk2>
        <a:srgbClr val="1A345C"/>
      </a:dk2>
      <a:lt2>
        <a:srgbClr val="FA162E"/>
      </a:lt2>
      <a:accent1>
        <a:srgbClr val="B91E36"/>
      </a:accent1>
      <a:accent2>
        <a:srgbClr val="FFA400"/>
      </a:accent2>
      <a:accent3>
        <a:srgbClr val="EAEAE9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