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0D4"/>
          </a:solidFill>
        </a:fill>
      </a:tcStyle>
    </a:wholeTbl>
    <a:band2H>
      <a:tcTxStyle/>
      <a:tcStyle>
        <a:tcBdr/>
        <a:fill>
          <a:solidFill>
            <a:srgbClr val="FFF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0D4"/>
          </a:solidFill>
        </a:fill>
      </a:tcStyle>
    </a:wholeTbl>
    <a:band2H>
      <a:tcTxStyle/>
      <a:tcStyle>
        <a:tcBdr/>
        <a:fill>
          <a:solidFill>
            <a:srgbClr val="FFF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Row>
  </a:tblStyle>
  <a:tblStyle styleId="{BBFC77FB-9ED0-4EC9-95AA-A1379042E64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69" autoAdjust="0"/>
  </p:normalViewPr>
  <p:slideViewPr>
    <p:cSldViewPr snapToGrid="0" snapToObjects="1">
      <p:cViewPr varScale="1">
        <p:scale>
          <a:sx n="122" d="100"/>
          <a:sy n="122" d="100"/>
        </p:scale>
        <p:origin x="-112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57867133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+mj-lt"/>
        <a:ea typeface="+mj-ea"/>
        <a:cs typeface="+mj-cs"/>
        <a:sym typeface="Arial"/>
      </a:defRPr>
    </a:lvl1pPr>
    <a:lvl2pPr indent="228600">
      <a:defRPr sz="1200">
        <a:uFill>
          <a:solidFill/>
        </a:uFill>
        <a:latin typeface="+mj-lt"/>
        <a:ea typeface="+mj-ea"/>
        <a:cs typeface="+mj-cs"/>
        <a:sym typeface="Arial"/>
      </a:defRPr>
    </a:lvl2pPr>
    <a:lvl3pPr indent="457200">
      <a:defRPr sz="1200">
        <a:uFill>
          <a:solidFill/>
        </a:uFill>
        <a:latin typeface="+mj-lt"/>
        <a:ea typeface="+mj-ea"/>
        <a:cs typeface="+mj-cs"/>
        <a:sym typeface="Arial"/>
      </a:defRPr>
    </a:lvl3pPr>
    <a:lvl4pPr indent="685800">
      <a:defRPr sz="1200">
        <a:uFill>
          <a:solidFill/>
        </a:uFill>
        <a:latin typeface="+mj-lt"/>
        <a:ea typeface="+mj-ea"/>
        <a:cs typeface="+mj-cs"/>
        <a:sym typeface="Arial"/>
      </a:defRPr>
    </a:lvl4pPr>
    <a:lvl5pPr indent="914400">
      <a:defRPr sz="1200">
        <a:uFill>
          <a:solidFill/>
        </a:uFill>
        <a:latin typeface="+mj-lt"/>
        <a:ea typeface="+mj-ea"/>
        <a:cs typeface="+mj-cs"/>
        <a:sym typeface="Arial"/>
      </a:defRPr>
    </a:lvl5pPr>
    <a:lvl6pPr indent="1143000">
      <a:defRPr sz="1200">
        <a:uFill>
          <a:solidFill/>
        </a:uFill>
        <a:latin typeface="+mj-lt"/>
        <a:ea typeface="+mj-ea"/>
        <a:cs typeface="+mj-cs"/>
        <a:sym typeface="Arial"/>
      </a:defRPr>
    </a:lvl6pPr>
    <a:lvl7pPr indent="1371600">
      <a:defRPr sz="1200">
        <a:uFill>
          <a:solidFill/>
        </a:uFill>
        <a:latin typeface="+mj-lt"/>
        <a:ea typeface="+mj-ea"/>
        <a:cs typeface="+mj-cs"/>
        <a:sym typeface="Arial"/>
      </a:defRPr>
    </a:lvl7pPr>
    <a:lvl8pPr indent="1600200">
      <a:defRPr sz="1200">
        <a:uFill>
          <a:solidFill/>
        </a:uFill>
        <a:latin typeface="+mj-lt"/>
        <a:ea typeface="+mj-ea"/>
        <a:cs typeface="+mj-cs"/>
        <a:sym typeface="Arial"/>
      </a:defRPr>
    </a:lvl8pPr>
    <a:lvl9pPr indent="1828800">
      <a:defRPr sz="1200">
        <a:uFill>
          <a:solidFill/>
        </a:u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15.06.16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5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ヒラギノ角ゴ Pro W6"/>
                <a:ea typeface="ヒラギノ角ゴ Pro W6"/>
              </a:defRPr>
            </a:lvl1pPr>
            <a:lvl2pPr>
              <a:defRPr>
                <a:latin typeface="ヒラギノ角ゴ Pro W6"/>
                <a:ea typeface="ヒラギノ角ゴ Pro W6"/>
              </a:defRPr>
            </a:lvl2pPr>
            <a:lvl3pPr>
              <a:defRPr>
                <a:latin typeface="ヒラギノ角ゴ Pro W6"/>
                <a:ea typeface="ヒラギノ角ゴ Pro W6"/>
              </a:defRPr>
            </a:lvl3pPr>
            <a:lvl4pPr>
              <a:defRPr>
                <a:latin typeface="ヒラギノ角ゴ Pro W6"/>
                <a:ea typeface="ヒラギノ角ゴ Pro W6"/>
              </a:defRPr>
            </a:lvl4pPr>
            <a:lvl5pPr>
              <a:defRPr>
                <a:latin typeface="ヒラギノ角ゴ Pro W6"/>
                <a:ea typeface="ヒラギノ角ゴ Pro W6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60E-F6FF-AA42-A4FB-1F6800F4E265}" type="datetimeFigureOut">
              <a:rPr kumimoji="1" lang="ja-JP" altLang="en-US" smtClean="0"/>
              <a:t>15.06.16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85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15.06.16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061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白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15.06.16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739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まっさ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13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685800" y="1583142"/>
            <a:ext cx="7772400" cy="1470026"/>
          </a:xfrm>
          <a:prstGeom prst="rect">
            <a:avLst/>
          </a:prstGeom>
        </p:spPr>
        <p:txBody>
          <a:bodyPr/>
          <a:lstStyle>
            <a:lvl1pPr defTabSz="457200">
              <a:defRPr sz="360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</a:rPr>
              <a:t>タイトルテキスト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371600" y="3464393"/>
            <a:ext cx="6400800" cy="817602"/>
          </a:xfrm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500"/>
              </a:spcBef>
              <a:buClr>
                <a:srgbClr val="777677"/>
              </a:buClr>
              <a:buSzTx/>
              <a:buFontTx/>
              <a:buNone/>
              <a:defRPr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  <a:lvl2pPr marL="457200" indent="0" algn="ctr" defTabSz="457200">
              <a:spcBef>
                <a:spcPts val="400"/>
              </a:spcBef>
              <a:buClr>
                <a:srgbClr val="9A9A9A"/>
              </a:buClr>
              <a:buSzTx/>
              <a:buFontTx/>
              <a:buNone/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2pPr>
            <a:lvl3pPr marL="914400" indent="0" algn="ctr" defTabSz="457200">
              <a:spcBef>
                <a:spcPts val="400"/>
              </a:spcBef>
              <a:buClr>
                <a:srgbClr val="9A9A9A"/>
              </a:buClr>
              <a:buSzTx/>
              <a:buFontTx/>
              <a:buNone/>
              <a:defRPr sz="1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3pPr>
            <a:lvl4pPr marL="1371600" indent="0" algn="ctr" defTabSz="457200">
              <a:spcBef>
                <a:spcPts val="300"/>
              </a:spcBef>
              <a:buClr>
                <a:srgbClr val="9A9A9A"/>
              </a:buClr>
              <a:buSzTx/>
              <a:buFontTx/>
              <a:buNone/>
              <a:def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4pPr>
            <a:lvl5pPr marL="1828800" indent="0" algn="ctr" defTabSz="457200">
              <a:spcBef>
                <a:spcPts val="300"/>
              </a:spcBef>
              <a:buClr>
                <a:srgbClr val="9A9A9A"/>
              </a:buClr>
              <a:buSzTx/>
              <a:buFontTx/>
              <a:buNone/>
              <a:def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</a:rPr>
              <a:t>本文レベル1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本文レベル2</a:t>
            </a: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本文レベル3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本文レベル4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5D39-0FF9-BB4D-9F3F-B5B019FA0F62}" type="datetimeFigureOut">
              <a:rPr kumimoji="1" lang="ja-JP" altLang="en-US" smtClean="0"/>
              <a:t>15.06.16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410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図 117" descr="jaws-ug-map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t="4917" r="5166" b="4108"/>
          <a:stretch/>
        </p:blipFill>
        <p:spPr>
          <a:xfrm>
            <a:off x="163058" y="0"/>
            <a:ext cx="8874700" cy="6308839"/>
          </a:xfrm>
          <a:prstGeom prst="rect">
            <a:avLst/>
          </a:prstGeom>
        </p:spPr>
      </p:pic>
      <p:sp>
        <p:nvSpPr>
          <p:cNvPr id="236" name="Shape 236"/>
          <p:cNvSpPr/>
          <p:nvPr/>
        </p:nvSpPr>
        <p:spPr>
          <a:xfrm>
            <a:off x="163058" y="5080410"/>
            <a:ext cx="2803830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lvl="0">
              <a:buClr>
                <a:srgbClr val="000000"/>
              </a:buClr>
              <a:defRPr sz="1800"/>
            </a:pPr>
            <a:r>
              <a:rPr sz="15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定期的に勉強会を開催</a:t>
            </a:r>
          </a:p>
          <a:p>
            <a:pPr lvl="0">
              <a:buClr>
                <a:srgbClr val="000000"/>
              </a:buClr>
              <a:defRPr sz="1800"/>
            </a:pPr>
            <a:r>
              <a:rPr sz="15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初心者から上級者までAWS</a:t>
            </a:r>
            <a:r>
              <a:rPr sz="1500" dirty="0" smtClean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に</a:t>
            </a:r>
            <a:r>
              <a:rPr lang="en-US" sz="1500" dirty="0" smtClean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/>
            </a:r>
            <a:br>
              <a:rPr lang="en-US" sz="1500" dirty="0" smtClean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</a:br>
            <a:r>
              <a:rPr sz="1500" dirty="0" smtClean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興味</a:t>
            </a:r>
            <a:r>
              <a:rPr sz="15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を持つ方が集まり情報交換</a:t>
            </a:r>
          </a:p>
          <a:p>
            <a:pPr lvl="0">
              <a:buClr>
                <a:srgbClr val="000000"/>
              </a:buClr>
              <a:defRPr sz="1800"/>
            </a:pPr>
            <a:r>
              <a:rPr sz="15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技術情報やAWS事例まで幅広く集められます。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シンプルプレゼン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扇">
      <a:majorFont>
        <a:latin typeface="Franklin Gothic Medium"/>
        <a:ea typeface=""/>
        <a:cs typeface=""/>
        <a:font script="Jpan" typeface="ヒラギノ角ゴ Pro W6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ヒラギノ角ゴ Pro W6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メイリオ"/>
        <a:ea typeface="メイリオ"/>
        <a:cs typeface="メイリオ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95C9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シンプルプレゼンα.thmx</Template>
  <TotalTime>1715</TotalTime>
  <Words>14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シンプルプレゼンα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JAWS-UG(AWS UserGroup Japan)</dc:title>
  <cp:lastModifiedBy>五十嵐 和恵</cp:lastModifiedBy>
  <cp:revision>32</cp:revision>
  <dcterms:modified xsi:type="dcterms:W3CDTF">2015-06-16T10:18:47Z</dcterms:modified>
</cp:coreProperties>
</file>