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 snapToObjects="1">
      <p:cViewPr varScale="1">
        <p:scale>
          <a:sx n="176" d="100"/>
          <a:sy n="176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57867133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+mj-lt"/>
        <a:ea typeface="+mj-ea"/>
        <a:cs typeface="+mj-cs"/>
        <a:sym typeface="Arial"/>
      </a:defRPr>
    </a:lvl1pPr>
    <a:lvl2pPr indent="228600">
      <a:defRPr sz="1200">
        <a:uFill>
          <a:solidFill/>
        </a:uFill>
        <a:latin typeface="+mj-lt"/>
        <a:ea typeface="+mj-ea"/>
        <a:cs typeface="+mj-cs"/>
        <a:sym typeface="Arial"/>
      </a:defRPr>
    </a:lvl2pPr>
    <a:lvl3pPr indent="457200">
      <a:defRPr sz="1200">
        <a:uFill>
          <a:solidFill/>
        </a:uFill>
        <a:latin typeface="+mj-lt"/>
        <a:ea typeface="+mj-ea"/>
        <a:cs typeface="+mj-cs"/>
        <a:sym typeface="Arial"/>
      </a:defRPr>
    </a:lvl3pPr>
    <a:lvl4pPr indent="685800">
      <a:defRPr sz="1200">
        <a:uFill>
          <a:solidFill/>
        </a:uFill>
        <a:latin typeface="+mj-lt"/>
        <a:ea typeface="+mj-ea"/>
        <a:cs typeface="+mj-cs"/>
        <a:sym typeface="Arial"/>
      </a:defRPr>
    </a:lvl4pPr>
    <a:lvl5pPr indent="914400">
      <a:defRPr sz="1200">
        <a:uFill>
          <a:solidFill/>
        </a:uFill>
        <a:latin typeface="+mj-lt"/>
        <a:ea typeface="+mj-ea"/>
        <a:cs typeface="+mj-cs"/>
        <a:sym typeface="Arial"/>
      </a:defRPr>
    </a:lvl5pPr>
    <a:lvl6pPr indent="1143000">
      <a:defRPr sz="1200">
        <a:uFill>
          <a:solidFill/>
        </a:uFill>
        <a:latin typeface="+mj-lt"/>
        <a:ea typeface="+mj-ea"/>
        <a:cs typeface="+mj-cs"/>
        <a:sym typeface="Arial"/>
      </a:defRPr>
    </a:lvl6pPr>
    <a:lvl7pPr indent="1371600">
      <a:defRPr sz="1200">
        <a:uFill>
          <a:solidFill/>
        </a:uFill>
        <a:latin typeface="+mj-lt"/>
        <a:ea typeface="+mj-ea"/>
        <a:cs typeface="+mj-cs"/>
        <a:sym typeface="Arial"/>
      </a:defRPr>
    </a:lvl7pPr>
    <a:lvl8pPr indent="1600200">
      <a:defRPr sz="1200">
        <a:uFill>
          <a:solidFill/>
        </a:uFill>
        <a:latin typeface="+mj-lt"/>
        <a:ea typeface="+mj-ea"/>
        <a:cs typeface="+mj-cs"/>
        <a:sym typeface="Arial"/>
      </a:defRPr>
    </a:lvl8pPr>
    <a:lvl9pPr indent="1828800">
      <a:defRPr sz="1200">
        <a:uFill>
          <a:solidFill/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16/03/05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ヒラギノ角ゴ Pro W6"/>
                <a:ea typeface="ヒラギノ角ゴ Pro W6"/>
              </a:defRPr>
            </a:lvl1pPr>
            <a:lvl2pPr>
              <a:defRPr>
                <a:latin typeface="ヒラギノ角ゴ Pro W6"/>
                <a:ea typeface="ヒラギノ角ゴ Pro W6"/>
              </a:defRPr>
            </a:lvl2pPr>
            <a:lvl3pPr>
              <a:defRPr>
                <a:latin typeface="ヒラギノ角ゴ Pro W6"/>
                <a:ea typeface="ヒラギノ角ゴ Pro W6"/>
              </a:defRPr>
            </a:lvl3pPr>
            <a:lvl4pPr>
              <a:defRPr>
                <a:latin typeface="ヒラギノ角ゴ Pro W6"/>
                <a:ea typeface="ヒラギノ角ゴ Pro W6"/>
              </a:defRPr>
            </a:lvl4pPr>
            <a:lvl5pPr>
              <a:defRPr>
                <a:latin typeface="ヒラギノ角ゴ Pro W6"/>
                <a:ea typeface="ヒラギノ角ゴ Pro W6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60E-F6FF-AA42-A4FB-1F6800F4E265}" type="datetimeFigureOut">
              <a:rPr kumimoji="1" lang="ja-JP" altLang="en-US" smtClean="0"/>
              <a:t>16/03/05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85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16/03/05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06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白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16/03/05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39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まっさ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1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1583142"/>
            <a:ext cx="7772400" cy="1470026"/>
          </a:xfrm>
          <a:prstGeom prst="rect">
            <a:avLst/>
          </a:prstGeom>
        </p:spPr>
        <p:txBody>
          <a:bodyPr/>
          <a:lstStyle>
            <a:lvl1pPr defTabSz="457200">
              <a:def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</a:rPr>
              <a:t>タイトルテキスト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3464393"/>
            <a:ext cx="6400800" cy="81760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500"/>
              </a:spcBef>
              <a:buClr>
                <a:srgbClr val="777677"/>
              </a:buClr>
              <a:buSzTx/>
              <a:buFontTx/>
              <a:buNone/>
              <a:def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4572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9144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1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3716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18288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</a:rPr>
              <a:t>本文レベル1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本文レベル2</a:t>
            </a: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5D39-0FF9-BB4D-9F3F-B5B019FA0F62}" type="datetimeFigureOut">
              <a:rPr kumimoji="1" lang="ja-JP" altLang="en-US" smtClean="0"/>
              <a:t>16/03/05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410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aws-ug-ma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7" y="0"/>
            <a:ext cx="8739925" cy="6009149"/>
          </a:xfrm>
          <a:prstGeom prst="rect">
            <a:avLst/>
          </a:prstGeom>
        </p:spPr>
      </p:pic>
      <p:sp>
        <p:nvSpPr>
          <p:cNvPr id="236" name="Shape 236"/>
          <p:cNvSpPr/>
          <p:nvPr/>
        </p:nvSpPr>
        <p:spPr>
          <a:xfrm>
            <a:off x="0" y="5921831"/>
            <a:ext cx="91440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定期的に勉強会を開催</a:t>
            </a: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初心者から上級者までAWS</a:t>
            </a: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に興味</a:t>
            </a: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を持つ方が</a:t>
            </a: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集まり</a:t>
            </a:r>
            <a:endParaRPr lang="en-US" sz="1400" dirty="0" smtClean="0">
              <a:uFill>
                <a:solidFill/>
              </a:uFill>
              <a:latin typeface="+mn-lt"/>
              <a:ea typeface="+mn-ea"/>
              <a:cs typeface="+mn-cs"/>
              <a:sym typeface="メイリオ"/>
            </a:endParaRP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情報交換技術</a:t>
            </a: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情報やAWS事例まで幅広く集められます。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シンプルプレゼン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扇">
      <a:majorFont>
        <a:latin typeface="Franklin Gothic Medium"/>
        <a:ea typeface=""/>
        <a:cs typeface=""/>
        <a:font script="Jpan" typeface="ヒラギノ角ゴ Pro W6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ヒラギノ角ゴ Pro W6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メイリオ"/>
        <a:ea typeface="メイリオ"/>
        <a:cs typeface="メイリオ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シンプルプレゼンα.thmx</Template>
  <TotalTime>1720</TotalTime>
  <Words>35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シンプルプレゼンα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JAWS-UG(AWS UserGroup Japan)</dc:title>
  <cp:lastModifiedBy>hajime ogushi</cp:lastModifiedBy>
  <cp:revision>34</cp:revision>
  <dcterms:modified xsi:type="dcterms:W3CDTF">2016-03-05T03:36:29Z</dcterms:modified>
</cp:coreProperties>
</file>