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
  </p:notesMasterIdLst>
  <p:sldIdLst>
    <p:sldId id="256" r:id="rId2"/>
    <p:sldId id="257" r:id="rId3"/>
    <p:sldId id="260" r:id="rId4"/>
    <p:sldId id="259" r:id="rId5"/>
    <p:sldId id="258" r:id="rId6"/>
    <p:sldId id="262" r:id="rId7"/>
    <p:sldId id="261" r:id="rId8"/>
  </p:sldIdLst>
  <p:sldSz cx="9601200" cy="12801600" type="A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77C83"/>
    <a:srgbClr val="59A7B3"/>
    <a:srgbClr val="B2A89F"/>
    <a:srgbClr val="D56C56"/>
    <a:srgbClr val="5DA7B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CE36D77-6353-4979-82BE-FD2E83844393}" v="24" dt="2025-01-05T00:27:03.97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57" d="100"/>
          <a:sy n="57" d="100"/>
        </p:scale>
        <p:origin x="3132"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ianca Amaral" userId="c291277577e1b5a5" providerId="LiveId" clId="{CCE36D77-6353-4979-82BE-FD2E83844393}"/>
    <pc:docChg chg="undo redo custSel addSld modSld">
      <pc:chgData name="Bianca Amaral" userId="c291277577e1b5a5" providerId="LiveId" clId="{CCE36D77-6353-4979-82BE-FD2E83844393}" dt="2025-01-05T00:27:56.968" v="244" actId="9405"/>
      <pc:docMkLst>
        <pc:docMk/>
      </pc:docMkLst>
      <pc:sldChg chg="addSp delSp modSp mod">
        <pc:chgData name="Bianca Amaral" userId="c291277577e1b5a5" providerId="LiveId" clId="{CCE36D77-6353-4979-82BE-FD2E83844393}" dt="2025-01-05T00:27:03.972" v="223"/>
        <pc:sldMkLst>
          <pc:docMk/>
          <pc:sldMk cId="2930007072" sldId="256"/>
        </pc:sldMkLst>
        <pc:spChg chg="mod">
          <ac:chgData name="Bianca Amaral" userId="c291277577e1b5a5" providerId="LiveId" clId="{CCE36D77-6353-4979-82BE-FD2E83844393}" dt="2025-01-04T23:49:56.677" v="46" actId="14100"/>
          <ac:spMkLst>
            <pc:docMk/>
            <pc:sldMk cId="2930007072" sldId="256"/>
            <ac:spMk id="3" creationId="{79F97E51-B359-A570-F4CE-F7F379388ABA}"/>
          </ac:spMkLst>
        </pc:spChg>
        <pc:spChg chg="mod">
          <ac:chgData name="Bianca Amaral" userId="c291277577e1b5a5" providerId="LiveId" clId="{CCE36D77-6353-4979-82BE-FD2E83844393}" dt="2025-01-04T23:47:41.526" v="3" actId="14100"/>
          <ac:spMkLst>
            <pc:docMk/>
            <pc:sldMk cId="2930007072" sldId="256"/>
            <ac:spMk id="11" creationId="{49982009-A39E-B87D-0221-362A6AC393D4}"/>
          </ac:spMkLst>
        </pc:spChg>
        <pc:spChg chg="add mod">
          <ac:chgData name="Bianca Amaral" userId="c291277577e1b5a5" providerId="LiveId" clId="{CCE36D77-6353-4979-82BE-FD2E83844393}" dt="2025-01-04T23:50:06.855" v="47" actId="1076"/>
          <ac:spMkLst>
            <pc:docMk/>
            <pc:sldMk cId="2930007072" sldId="256"/>
            <ac:spMk id="13" creationId="{DBC29524-7692-DD59-1D93-9D9D46F19DFE}"/>
          </ac:spMkLst>
        </pc:spChg>
        <pc:spChg chg="add del mod">
          <ac:chgData name="Bianca Amaral" userId="c291277577e1b5a5" providerId="LiveId" clId="{CCE36D77-6353-4979-82BE-FD2E83844393}" dt="2025-01-04T23:48:28.898" v="7" actId="478"/>
          <ac:spMkLst>
            <pc:docMk/>
            <pc:sldMk cId="2930007072" sldId="256"/>
            <ac:spMk id="14" creationId="{8E682E18-FB6C-1AF9-61A0-56A8F908C0E6}"/>
          </ac:spMkLst>
        </pc:spChg>
        <pc:spChg chg="mod">
          <ac:chgData name="Bianca Amaral" userId="c291277577e1b5a5" providerId="LiveId" clId="{CCE36D77-6353-4979-82BE-FD2E83844393}" dt="2025-01-05T00:27:03.972" v="223"/>
          <ac:spMkLst>
            <pc:docMk/>
            <pc:sldMk cId="2930007072" sldId="256"/>
            <ac:spMk id="15" creationId="{FD7BC623-CCD0-1D64-0090-6F423E742CF9}"/>
          </ac:spMkLst>
        </pc:spChg>
      </pc:sldChg>
      <pc:sldChg chg="addSp delSp modSp new mod">
        <pc:chgData name="Bianca Amaral" userId="c291277577e1b5a5" providerId="LiveId" clId="{CCE36D77-6353-4979-82BE-FD2E83844393}" dt="2025-01-05T00:27:03.972" v="223"/>
        <pc:sldMkLst>
          <pc:docMk/>
          <pc:sldMk cId="355756756" sldId="257"/>
        </pc:sldMkLst>
        <pc:spChg chg="add del mod">
          <ac:chgData name="Bianca Amaral" userId="c291277577e1b5a5" providerId="LiveId" clId="{CCE36D77-6353-4979-82BE-FD2E83844393}" dt="2025-01-05T00:02:19.317" v="55" actId="11529"/>
          <ac:spMkLst>
            <pc:docMk/>
            <pc:sldMk cId="355756756" sldId="257"/>
            <ac:spMk id="2" creationId="{68F6D80C-9501-EAC6-8A99-58027CAE2C4A}"/>
          </ac:spMkLst>
        </pc:spChg>
        <pc:spChg chg="add mod">
          <ac:chgData name="Bianca Amaral" userId="c291277577e1b5a5" providerId="LiveId" clId="{CCE36D77-6353-4979-82BE-FD2E83844393}" dt="2025-01-05T00:04:21.242" v="76" actId="1076"/>
          <ac:spMkLst>
            <pc:docMk/>
            <pc:sldMk cId="355756756" sldId="257"/>
            <ac:spMk id="3" creationId="{FF7DB30F-7B77-C837-3B10-270DD114783A}"/>
          </ac:spMkLst>
        </pc:spChg>
        <pc:spChg chg="add del mod">
          <ac:chgData name="Bianca Amaral" userId="c291277577e1b5a5" providerId="LiveId" clId="{CCE36D77-6353-4979-82BE-FD2E83844393}" dt="2025-01-05T00:03:27.517" v="67" actId="478"/>
          <ac:spMkLst>
            <pc:docMk/>
            <pc:sldMk cId="355756756" sldId="257"/>
            <ac:spMk id="4" creationId="{748236EE-1672-15CA-00F4-DF3FD5CADA27}"/>
          </ac:spMkLst>
        </pc:spChg>
        <pc:spChg chg="add mod">
          <ac:chgData name="Bianca Amaral" userId="c291277577e1b5a5" providerId="LiveId" clId="{CCE36D77-6353-4979-82BE-FD2E83844393}" dt="2025-01-05T00:05:16.690" v="80" actId="1076"/>
          <ac:spMkLst>
            <pc:docMk/>
            <pc:sldMk cId="355756756" sldId="257"/>
            <ac:spMk id="5" creationId="{D5A3EC63-ED9F-BFF4-3BE9-B82732F029C6}"/>
          </ac:spMkLst>
        </pc:spChg>
        <pc:spChg chg="mod">
          <ac:chgData name="Bianca Amaral" userId="c291277577e1b5a5" providerId="LiveId" clId="{CCE36D77-6353-4979-82BE-FD2E83844393}" dt="2025-01-05T00:27:03.972" v="223"/>
          <ac:spMkLst>
            <pc:docMk/>
            <pc:sldMk cId="355756756" sldId="257"/>
            <ac:spMk id="6" creationId="{8A261811-2816-03BA-7934-1DAB7973B71B}"/>
          </ac:spMkLst>
        </pc:spChg>
        <pc:inkChg chg="add del">
          <ac:chgData name="Bianca Amaral" userId="c291277577e1b5a5" providerId="LiveId" clId="{CCE36D77-6353-4979-82BE-FD2E83844393}" dt="2025-01-05T00:05:21.228" v="82" actId="9405"/>
          <ac:inkMkLst>
            <pc:docMk/>
            <pc:sldMk cId="355756756" sldId="257"/>
            <ac:inkMk id="7" creationId="{A9F232FE-42FD-5103-BA7B-D0D411848837}"/>
          </ac:inkMkLst>
        </pc:inkChg>
        <pc:inkChg chg="add del">
          <ac:chgData name="Bianca Amaral" userId="c291277577e1b5a5" providerId="LiveId" clId="{CCE36D77-6353-4979-82BE-FD2E83844393}" dt="2025-01-05T00:05:39.388" v="86" actId="9405"/>
          <ac:inkMkLst>
            <pc:docMk/>
            <pc:sldMk cId="355756756" sldId="257"/>
            <ac:inkMk id="8" creationId="{2CC3ADBE-59D3-6830-B464-0B6941A98A10}"/>
          </ac:inkMkLst>
        </pc:inkChg>
        <pc:inkChg chg="add">
          <ac:chgData name="Bianca Amaral" userId="c291277577e1b5a5" providerId="LiveId" clId="{CCE36D77-6353-4979-82BE-FD2E83844393}" dt="2025-01-05T00:05:32.078" v="84"/>
          <ac:inkMkLst>
            <pc:docMk/>
            <pc:sldMk cId="355756756" sldId="257"/>
            <ac:inkMk id="9" creationId="{85E18312-DC2F-2A1A-58F1-861AA6407A15}"/>
          </ac:inkMkLst>
        </pc:inkChg>
        <pc:inkChg chg="add">
          <ac:chgData name="Bianca Amaral" userId="c291277577e1b5a5" providerId="LiveId" clId="{CCE36D77-6353-4979-82BE-FD2E83844393}" dt="2025-01-05T00:05:42.546" v="87" actId="9405"/>
          <ac:inkMkLst>
            <pc:docMk/>
            <pc:sldMk cId="355756756" sldId="257"/>
            <ac:inkMk id="10" creationId="{89F6E925-77D4-724B-358E-07F77A56C109}"/>
          </ac:inkMkLst>
        </pc:inkChg>
        <pc:inkChg chg="add del">
          <ac:chgData name="Bianca Amaral" userId="c291277577e1b5a5" providerId="LiveId" clId="{CCE36D77-6353-4979-82BE-FD2E83844393}" dt="2025-01-05T00:05:45.837" v="89" actId="9405"/>
          <ac:inkMkLst>
            <pc:docMk/>
            <pc:sldMk cId="355756756" sldId="257"/>
            <ac:inkMk id="11" creationId="{B9529904-5A8E-BC4E-FE5E-B2B852D765E0}"/>
          </ac:inkMkLst>
        </pc:inkChg>
        <pc:inkChg chg="add">
          <ac:chgData name="Bianca Amaral" userId="c291277577e1b5a5" providerId="LiveId" clId="{CCE36D77-6353-4979-82BE-FD2E83844393}" dt="2025-01-05T00:05:49.329" v="90" actId="9405"/>
          <ac:inkMkLst>
            <pc:docMk/>
            <pc:sldMk cId="355756756" sldId="257"/>
            <ac:inkMk id="12" creationId="{9819A492-27B3-6FBE-1AF4-702F1CCA9EFA}"/>
          </ac:inkMkLst>
        </pc:inkChg>
        <pc:inkChg chg="add">
          <ac:chgData name="Bianca Amaral" userId="c291277577e1b5a5" providerId="LiveId" clId="{CCE36D77-6353-4979-82BE-FD2E83844393}" dt="2025-01-05T00:05:51.585" v="91" actId="9405"/>
          <ac:inkMkLst>
            <pc:docMk/>
            <pc:sldMk cId="355756756" sldId="257"/>
            <ac:inkMk id="13" creationId="{6D1C2819-0610-497E-2109-2221D2F3F9F0}"/>
          </ac:inkMkLst>
        </pc:inkChg>
        <pc:inkChg chg="add">
          <ac:chgData name="Bianca Amaral" userId="c291277577e1b5a5" providerId="LiveId" clId="{CCE36D77-6353-4979-82BE-FD2E83844393}" dt="2025-01-05T00:05:54.229" v="92" actId="9405"/>
          <ac:inkMkLst>
            <pc:docMk/>
            <pc:sldMk cId="355756756" sldId="257"/>
            <ac:inkMk id="14" creationId="{DCEE950A-194D-6872-7620-533ECD0F8A42}"/>
          </ac:inkMkLst>
        </pc:inkChg>
        <pc:inkChg chg="add del">
          <ac:chgData name="Bianca Amaral" userId="c291277577e1b5a5" providerId="LiveId" clId="{CCE36D77-6353-4979-82BE-FD2E83844393}" dt="2025-01-05T00:05:59.475" v="94" actId="9405"/>
          <ac:inkMkLst>
            <pc:docMk/>
            <pc:sldMk cId="355756756" sldId="257"/>
            <ac:inkMk id="15" creationId="{FDEF0E4E-A4CD-9C80-E863-7853F729A456}"/>
          </ac:inkMkLst>
        </pc:inkChg>
        <pc:inkChg chg="add">
          <ac:chgData name="Bianca Amaral" userId="c291277577e1b5a5" providerId="LiveId" clId="{CCE36D77-6353-4979-82BE-FD2E83844393}" dt="2025-01-05T00:06:09.682" v="95" actId="9405"/>
          <ac:inkMkLst>
            <pc:docMk/>
            <pc:sldMk cId="355756756" sldId="257"/>
            <ac:inkMk id="16" creationId="{FACDBEEC-2B3C-4A5E-09CF-44B7A69B58EC}"/>
          </ac:inkMkLst>
        </pc:inkChg>
        <pc:inkChg chg="add">
          <ac:chgData name="Bianca Amaral" userId="c291277577e1b5a5" providerId="LiveId" clId="{CCE36D77-6353-4979-82BE-FD2E83844393}" dt="2025-01-05T00:06:16.620" v="96" actId="9405"/>
          <ac:inkMkLst>
            <pc:docMk/>
            <pc:sldMk cId="355756756" sldId="257"/>
            <ac:inkMk id="17" creationId="{19A4586B-3992-9CDC-D9EB-67DDDD36AECD}"/>
          </ac:inkMkLst>
        </pc:inkChg>
      </pc:sldChg>
      <pc:sldChg chg="addSp delSp modSp add mod">
        <pc:chgData name="Bianca Amaral" userId="c291277577e1b5a5" providerId="LiveId" clId="{CCE36D77-6353-4979-82BE-FD2E83844393}" dt="2025-01-05T00:27:03.972" v="223"/>
        <pc:sldMkLst>
          <pc:docMk/>
          <pc:sldMk cId="383273436" sldId="258"/>
        </pc:sldMkLst>
        <pc:spChg chg="mod">
          <ac:chgData name="Bianca Amaral" userId="c291277577e1b5a5" providerId="LiveId" clId="{CCE36D77-6353-4979-82BE-FD2E83844393}" dt="2025-01-05T00:27:03.972" v="223"/>
          <ac:spMkLst>
            <pc:docMk/>
            <pc:sldMk cId="383273436" sldId="258"/>
            <ac:spMk id="2" creationId="{2C12FA07-F854-0E37-2952-79AEB9D2A178}"/>
          </ac:spMkLst>
        </pc:spChg>
        <pc:spChg chg="add mod">
          <ac:chgData name="Bianca Amaral" userId="c291277577e1b5a5" providerId="LiveId" clId="{CCE36D77-6353-4979-82BE-FD2E83844393}" dt="2025-01-05T00:16:12.958" v="148" actId="122"/>
          <ac:spMkLst>
            <pc:docMk/>
            <pc:sldMk cId="383273436" sldId="258"/>
            <ac:spMk id="3" creationId="{1DDA364C-4F2E-7074-BD7F-72AEA95DD4D7}"/>
          </ac:spMkLst>
        </pc:spChg>
        <pc:spChg chg="add mod">
          <ac:chgData name="Bianca Amaral" userId="c291277577e1b5a5" providerId="LiveId" clId="{CCE36D77-6353-4979-82BE-FD2E83844393}" dt="2025-01-05T00:17:51.599" v="176" actId="1076"/>
          <ac:spMkLst>
            <pc:docMk/>
            <pc:sldMk cId="383273436" sldId="258"/>
            <ac:spMk id="18" creationId="{2D311935-5BFF-372F-9EF3-6990923FC8E2}"/>
          </ac:spMkLst>
        </pc:spChg>
        <pc:inkChg chg="add">
          <ac:chgData name="Bianca Amaral" userId="c291277577e1b5a5" providerId="LiveId" clId="{CCE36D77-6353-4979-82BE-FD2E83844393}" dt="2025-01-05T00:16:23.759" v="149" actId="9405"/>
          <ac:inkMkLst>
            <pc:docMk/>
            <pc:sldMk cId="383273436" sldId="258"/>
            <ac:inkMk id="4" creationId="{815A5538-0B06-8F07-B796-D9EB2383ADF1}"/>
          </ac:inkMkLst>
        </pc:inkChg>
        <pc:inkChg chg="add del">
          <ac:chgData name="Bianca Amaral" userId="c291277577e1b5a5" providerId="LiveId" clId="{CCE36D77-6353-4979-82BE-FD2E83844393}" dt="2025-01-05T00:16:27.454" v="151" actId="9405"/>
          <ac:inkMkLst>
            <pc:docMk/>
            <pc:sldMk cId="383273436" sldId="258"/>
            <ac:inkMk id="5" creationId="{37EB7046-F3E7-5B84-5019-09B8F4F275B6}"/>
          </ac:inkMkLst>
        </pc:inkChg>
        <pc:inkChg chg="add">
          <ac:chgData name="Bianca Amaral" userId="c291277577e1b5a5" providerId="LiveId" clId="{CCE36D77-6353-4979-82BE-FD2E83844393}" dt="2025-01-05T00:16:29.569" v="152" actId="9405"/>
          <ac:inkMkLst>
            <pc:docMk/>
            <pc:sldMk cId="383273436" sldId="258"/>
            <ac:inkMk id="6" creationId="{D4A65854-0DB4-1E5E-126D-C2322A0AA48C}"/>
          </ac:inkMkLst>
        </pc:inkChg>
        <pc:inkChg chg="add del">
          <ac:chgData name="Bianca Amaral" userId="c291277577e1b5a5" providerId="LiveId" clId="{CCE36D77-6353-4979-82BE-FD2E83844393}" dt="2025-01-05T00:16:33.728" v="154" actId="9405"/>
          <ac:inkMkLst>
            <pc:docMk/>
            <pc:sldMk cId="383273436" sldId="258"/>
            <ac:inkMk id="7" creationId="{1D0767F5-B449-DE0E-CD43-2F7634AB2076}"/>
          </ac:inkMkLst>
        </pc:inkChg>
        <pc:inkChg chg="add">
          <ac:chgData name="Bianca Amaral" userId="c291277577e1b5a5" providerId="LiveId" clId="{CCE36D77-6353-4979-82BE-FD2E83844393}" dt="2025-01-05T00:16:35.424" v="155" actId="9405"/>
          <ac:inkMkLst>
            <pc:docMk/>
            <pc:sldMk cId="383273436" sldId="258"/>
            <ac:inkMk id="8" creationId="{533D48C3-F9B6-6783-92DD-84F74F8D26E3}"/>
          </ac:inkMkLst>
        </pc:inkChg>
        <pc:inkChg chg="add del">
          <ac:chgData name="Bianca Amaral" userId="c291277577e1b5a5" providerId="LiveId" clId="{CCE36D77-6353-4979-82BE-FD2E83844393}" dt="2025-01-05T00:16:38.723" v="157" actId="9405"/>
          <ac:inkMkLst>
            <pc:docMk/>
            <pc:sldMk cId="383273436" sldId="258"/>
            <ac:inkMk id="9" creationId="{19CFEB27-EF3F-A196-CDA6-C43BB46A0D10}"/>
          </ac:inkMkLst>
        </pc:inkChg>
        <pc:inkChg chg="add del">
          <ac:chgData name="Bianca Amaral" userId="c291277577e1b5a5" providerId="LiveId" clId="{CCE36D77-6353-4979-82BE-FD2E83844393}" dt="2025-01-05T00:16:42.801" v="159" actId="9405"/>
          <ac:inkMkLst>
            <pc:docMk/>
            <pc:sldMk cId="383273436" sldId="258"/>
            <ac:inkMk id="10" creationId="{FDFDD79C-CDDE-160C-71A4-26D7AC6F8C92}"/>
          </ac:inkMkLst>
        </pc:inkChg>
        <pc:inkChg chg="add del">
          <ac:chgData name="Bianca Amaral" userId="c291277577e1b5a5" providerId="LiveId" clId="{CCE36D77-6353-4979-82BE-FD2E83844393}" dt="2025-01-05T00:16:46.729" v="161" actId="9405"/>
          <ac:inkMkLst>
            <pc:docMk/>
            <pc:sldMk cId="383273436" sldId="258"/>
            <ac:inkMk id="11" creationId="{EC148CD4-6F5E-A72F-9E95-571B5C101214}"/>
          </ac:inkMkLst>
        </pc:inkChg>
        <pc:inkChg chg="add del">
          <ac:chgData name="Bianca Amaral" userId="c291277577e1b5a5" providerId="LiveId" clId="{CCE36D77-6353-4979-82BE-FD2E83844393}" dt="2025-01-05T00:16:50.282" v="163" actId="9405"/>
          <ac:inkMkLst>
            <pc:docMk/>
            <pc:sldMk cId="383273436" sldId="258"/>
            <ac:inkMk id="12" creationId="{BE7CBF1D-3B6C-5820-94BB-87709F9B7D91}"/>
          </ac:inkMkLst>
        </pc:inkChg>
        <pc:inkChg chg="add del">
          <ac:chgData name="Bianca Amaral" userId="c291277577e1b5a5" providerId="LiveId" clId="{CCE36D77-6353-4979-82BE-FD2E83844393}" dt="2025-01-05T00:16:54.417" v="165" actId="9405"/>
          <ac:inkMkLst>
            <pc:docMk/>
            <pc:sldMk cId="383273436" sldId="258"/>
            <ac:inkMk id="13" creationId="{C206FA68-ABF2-6781-CFC5-937C181FC02D}"/>
          </ac:inkMkLst>
        </pc:inkChg>
        <pc:inkChg chg="add">
          <ac:chgData name="Bianca Amaral" userId="c291277577e1b5a5" providerId="LiveId" clId="{CCE36D77-6353-4979-82BE-FD2E83844393}" dt="2025-01-05T00:16:57.089" v="166" actId="9405"/>
          <ac:inkMkLst>
            <pc:docMk/>
            <pc:sldMk cId="383273436" sldId="258"/>
            <ac:inkMk id="14" creationId="{9E21495E-9CF4-B908-88D0-8BE941C000AB}"/>
          </ac:inkMkLst>
        </pc:inkChg>
        <pc:inkChg chg="add del">
          <ac:chgData name="Bianca Amaral" userId="c291277577e1b5a5" providerId="LiveId" clId="{CCE36D77-6353-4979-82BE-FD2E83844393}" dt="2025-01-05T00:17:00.121" v="168" actId="9405"/>
          <ac:inkMkLst>
            <pc:docMk/>
            <pc:sldMk cId="383273436" sldId="258"/>
            <ac:inkMk id="15" creationId="{4DFD5F4B-5A9C-D1C6-F1A8-8B8120DE71AC}"/>
          </ac:inkMkLst>
        </pc:inkChg>
        <pc:inkChg chg="add">
          <ac:chgData name="Bianca Amaral" userId="c291277577e1b5a5" providerId="LiveId" clId="{CCE36D77-6353-4979-82BE-FD2E83844393}" dt="2025-01-05T00:17:02.288" v="169" actId="9405"/>
          <ac:inkMkLst>
            <pc:docMk/>
            <pc:sldMk cId="383273436" sldId="258"/>
            <ac:inkMk id="16" creationId="{B8FDB8AC-DB4F-A14D-55AE-C832118404C8}"/>
          </ac:inkMkLst>
        </pc:inkChg>
        <pc:inkChg chg="add">
          <ac:chgData name="Bianca Amaral" userId="c291277577e1b5a5" providerId="LiveId" clId="{CCE36D77-6353-4979-82BE-FD2E83844393}" dt="2025-01-05T00:17:04.335" v="170" actId="9405"/>
          <ac:inkMkLst>
            <pc:docMk/>
            <pc:sldMk cId="383273436" sldId="258"/>
            <ac:inkMk id="17" creationId="{4D13DE57-AF73-72CA-8593-888B7FCCBDE1}"/>
          </ac:inkMkLst>
        </pc:inkChg>
      </pc:sldChg>
      <pc:sldChg chg="addSp delSp modSp add mod">
        <pc:chgData name="Bianca Amaral" userId="c291277577e1b5a5" providerId="LiveId" clId="{CCE36D77-6353-4979-82BE-FD2E83844393}" dt="2025-01-05T00:27:03.972" v="223"/>
        <pc:sldMkLst>
          <pc:docMk/>
          <pc:sldMk cId="2582995640" sldId="259"/>
        </pc:sldMkLst>
        <pc:spChg chg="mod">
          <ac:chgData name="Bianca Amaral" userId="c291277577e1b5a5" providerId="LiveId" clId="{CCE36D77-6353-4979-82BE-FD2E83844393}" dt="2025-01-05T00:27:03.972" v="223"/>
          <ac:spMkLst>
            <pc:docMk/>
            <pc:sldMk cId="2582995640" sldId="259"/>
            <ac:spMk id="2" creationId="{20690725-76EB-0368-996F-E3E1253A26D3}"/>
          </ac:spMkLst>
        </pc:spChg>
        <pc:spChg chg="add mod">
          <ac:chgData name="Bianca Amaral" userId="c291277577e1b5a5" providerId="LiveId" clId="{CCE36D77-6353-4979-82BE-FD2E83844393}" dt="2025-01-05T00:09:58.315" v="128" actId="113"/>
          <ac:spMkLst>
            <pc:docMk/>
            <pc:sldMk cId="2582995640" sldId="259"/>
            <ac:spMk id="3" creationId="{5CB7449E-B178-3503-6F46-34E5133CB675}"/>
          </ac:spMkLst>
        </pc:spChg>
        <pc:spChg chg="add mod">
          <ac:chgData name="Bianca Amaral" userId="c291277577e1b5a5" providerId="LiveId" clId="{CCE36D77-6353-4979-82BE-FD2E83844393}" dt="2025-01-05T00:11:06.312" v="140" actId="1076"/>
          <ac:spMkLst>
            <pc:docMk/>
            <pc:sldMk cId="2582995640" sldId="259"/>
            <ac:spMk id="9" creationId="{AD6516D7-6167-2F83-4839-A0C2E95401C2}"/>
          </ac:spMkLst>
        </pc:spChg>
        <pc:inkChg chg="add">
          <ac:chgData name="Bianca Amaral" userId="c291277577e1b5a5" providerId="LiveId" clId="{CCE36D77-6353-4979-82BE-FD2E83844393}" dt="2025-01-05T00:10:10.659" v="129" actId="9405"/>
          <ac:inkMkLst>
            <pc:docMk/>
            <pc:sldMk cId="2582995640" sldId="259"/>
            <ac:inkMk id="4" creationId="{3F96EFEA-9D67-945E-2BCB-814D1AF7DDB7}"/>
          </ac:inkMkLst>
        </pc:inkChg>
        <pc:inkChg chg="add">
          <ac:chgData name="Bianca Amaral" userId="c291277577e1b5a5" providerId="LiveId" clId="{CCE36D77-6353-4979-82BE-FD2E83844393}" dt="2025-01-05T00:10:12.995" v="130" actId="9405"/>
          <ac:inkMkLst>
            <pc:docMk/>
            <pc:sldMk cId="2582995640" sldId="259"/>
            <ac:inkMk id="5" creationId="{6177452D-D8F1-4EA6-BB59-31824F6279D2}"/>
          </ac:inkMkLst>
        </pc:inkChg>
        <pc:inkChg chg="add del">
          <ac:chgData name="Bianca Amaral" userId="c291277577e1b5a5" providerId="LiveId" clId="{CCE36D77-6353-4979-82BE-FD2E83844393}" dt="2025-01-05T00:10:18.027" v="132" actId="9405"/>
          <ac:inkMkLst>
            <pc:docMk/>
            <pc:sldMk cId="2582995640" sldId="259"/>
            <ac:inkMk id="6" creationId="{D737D71B-189A-6A7E-51B8-A55B758DC4FF}"/>
          </ac:inkMkLst>
        </pc:inkChg>
        <pc:inkChg chg="add">
          <ac:chgData name="Bianca Amaral" userId="c291277577e1b5a5" providerId="LiveId" clId="{CCE36D77-6353-4979-82BE-FD2E83844393}" dt="2025-01-05T00:10:20.570" v="133" actId="9405"/>
          <ac:inkMkLst>
            <pc:docMk/>
            <pc:sldMk cId="2582995640" sldId="259"/>
            <ac:inkMk id="7" creationId="{540106C3-1E7C-FA50-3BF0-E3ED4AD5D9B6}"/>
          </ac:inkMkLst>
        </pc:inkChg>
        <pc:inkChg chg="add">
          <ac:chgData name="Bianca Amaral" userId="c291277577e1b5a5" providerId="LiveId" clId="{CCE36D77-6353-4979-82BE-FD2E83844393}" dt="2025-01-05T00:10:23.723" v="134" actId="9405"/>
          <ac:inkMkLst>
            <pc:docMk/>
            <pc:sldMk cId="2582995640" sldId="259"/>
            <ac:inkMk id="8" creationId="{4E4E4037-C963-AA97-83EA-02D152651779}"/>
          </ac:inkMkLst>
        </pc:inkChg>
      </pc:sldChg>
      <pc:sldChg chg="addSp delSp modSp add mod">
        <pc:chgData name="Bianca Amaral" userId="c291277577e1b5a5" providerId="LiveId" clId="{CCE36D77-6353-4979-82BE-FD2E83844393}" dt="2025-01-05T00:27:03.972" v="223"/>
        <pc:sldMkLst>
          <pc:docMk/>
          <pc:sldMk cId="2787276692" sldId="260"/>
        </pc:sldMkLst>
        <pc:spChg chg="mod">
          <ac:chgData name="Bianca Amaral" userId="c291277577e1b5a5" providerId="LiveId" clId="{CCE36D77-6353-4979-82BE-FD2E83844393}" dt="2025-01-05T00:27:03.972" v="223"/>
          <ac:spMkLst>
            <pc:docMk/>
            <pc:sldMk cId="2787276692" sldId="260"/>
            <ac:spMk id="2" creationId="{B2AC243A-667B-29A3-43F1-AAC352B4B13F}"/>
          </ac:spMkLst>
        </pc:spChg>
        <pc:spChg chg="add mod">
          <ac:chgData name="Bianca Amaral" userId="c291277577e1b5a5" providerId="LiveId" clId="{CCE36D77-6353-4979-82BE-FD2E83844393}" dt="2025-01-05T00:08:13.746" v="103" actId="14100"/>
          <ac:spMkLst>
            <pc:docMk/>
            <pc:sldMk cId="2787276692" sldId="260"/>
            <ac:spMk id="3" creationId="{691C94EC-CF06-70E9-6BF3-5B4C192233F4}"/>
          </ac:spMkLst>
        </pc:spChg>
        <pc:spChg chg="add mod">
          <ac:chgData name="Bianca Amaral" userId="c291277577e1b5a5" providerId="LiveId" clId="{CCE36D77-6353-4979-82BE-FD2E83844393}" dt="2025-01-05T00:09:18.257" v="120" actId="1076"/>
          <ac:spMkLst>
            <pc:docMk/>
            <pc:sldMk cId="2787276692" sldId="260"/>
            <ac:spMk id="12" creationId="{95817094-B10D-E0F7-7ACA-FC7E197B8495}"/>
          </ac:spMkLst>
        </pc:spChg>
        <pc:inkChg chg="add">
          <ac:chgData name="Bianca Amaral" userId="c291277577e1b5a5" providerId="LiveId" clId="{CCE36D77-6353-4979-82BE-FD2E83844393}" dt="2025-01-05T00:08:23.404" v="104" actId="9405"/>
          <ac:inkMkLst>
            <pc:docMk/>
            <pc:sldMk cId="2787276692" sldId="260"/>
            <ac:inkMk id="4" creationId="{238920D1-52F3-E22F-F601-01E58CA7F246}"/>
          </ac:inkMkLst>
        </pc:inkChg>
        <pc:inkChg chg="add del">
          <ac:chgData name="Bianca Amaral" userId="c291277577e1b5a5" providerId="LiveId" clId="{CCE36D77-6353-4979-82BE-FD2E83844393}" dt="2025-01-05T00:08:26.372" v="106" actId="9405"/>
          <ac:inkMkLst>
            <pc:docMk/>
            <pc:sldMk cId="2787276692" sldId="260"/>
            <ac:inkMk id="5" creationId="{5E1EB1A3-4C88-F2FE-28C4-CCD85C092BB3}"/>
          </ac:inkMkLst>
        </pc:inkChg>
        <pc:inkChg chg="add del">
          <ac:chgData name="Bianca Amaral" userId="c291277577e1b5a5" providerId="LiveId" clId="{CCE36D77-6353-4979-82BE-FD2E83844393}" dt="2025-01-05T00:08:30.826" v="108" actId="9405"/>
          <ac:inkMkLst>
            <pc:docMk/>
            <pc:sldMk cId="2787276692" sldId="260"/>
            <ac:inkMk id="6" creationId="{8F5A86EC-7CD8-2A5B-6BCF-422C6B1DAF50}"/>
          </ac:inkMkLst>
        </pc:inkChg>
        <pc:inkChg chg="add del">
          <ac:chgData name="Bianca Amaral" userId="c291277577e1b5a5" providerId="LiveId" clId="{CCE36D77-6353-4979-82BE-FD2E83844393}" dt="2025-01-05T00:08:35.770" v="110" actId="9405"/>
          <ac:inkMkLst>
            <pc:docMk/>
            <pc:sldMk cId="2787276692" sldId="260"/>
            <ac:inkMk id="7" creationId="{B7051B85-18D1-8999-5645-7F221FC5A29A}"/>
          </ac:inkMkLst>
        </pc:inkChg>
        <pc:inkChg chg="add">
          <ac:chgData name="Bianca Amaral" userId="c291277577e1b5a5" providerId="LiveId" clId="{CCE36D77-6353-4979-82BE-FD2E83844393}" dt="2025-01-05T00:08:38.213" v="111" actId="9405"/>
          <ac:inkMkLst>
            <pc:docMk/>
            <pc:sldMk cId="2787276692" sldId="260"/>
            <ac:inkMk id="8" creationId="{2F82E0DE-A91A-F218-9937-6D87815E5624}"/>
          </ac:inkMkLst>
        </pc:inkChg>
        <pc:inkChg chg="add del">
          <ac:chgData name="Bianca Amaral" userId="c291277577e1b5a5" providerId="LiveId" clId="{CCE36D77-6353-4979-82BE-FD2E83844393}" dt="2025-01-05T00:08:41.730" v="113" actId="9405"/>
          <ac:inkMkLst>
            <pc:docMk/>
            <pc:sldMk cId="2787276692" sldId="260"/>
            <ac:inkMk id="9" creationId="{07D7BFA9-6F7C-B4B8-8901-667BD01DE5BE}"/>
          </ac:inkMkLst>
        </pc:inkChg>
        <pc:inkChg chg="add">
          <ac:chgData name="Bianca Amaral" userId="c291277577e1b5a5" providerId="LiveId" clId="{CCE36D77-6353-4979-82BE-FD2E83844393}" dt="2025-01-05T00:08:43.540" v="114" actId="9405"/>
          <ac:inkMkLst>
            <pc:docMk/>
            <pc:sldMk cId="2787276692" sldId="260"/>
            <ac:inkMk id="10" creationId="{220E42DC-EE87-DFB5-86E7-CE4E78CBF1EA}"/>
          </ac:inkMkLst>
        </pc:inkChg>
        <pc:inkChg chg="add">
          <ac:chgData name="Bianca Amaral" userId="c291277577e1b5a5" providerId="LiveId" clId="{CCE36D77-6353-4979-82BE-FD2E83844393}" dt="2025-01-05T00:08:45.932" v="115" actId="9405"/>
          <ac:inkMkLst>
            <pc:docMk/>
            <pc:sldMk cId="2787276692" sldId="260"/>
            <ac:inkMk id="11" creationId="{4834931B-0219-D574-FF54-843618541882}"/>
          </ac:inkMkLst>
        </pc:inkChg>
      </pc:sldChg>
      <pc:sldChg chg="addSp delSp modSp add mod">
        <pc:chgData name="Bianca Amaral" userId="c291277577e1b5a5" providerId="LiveId" clId="{CCE36D77-6353-4979-82BE-FD2E83844393}" dt="2025-01-05T00:27:56.968" v="244" actId="9405"/>
        <pc:sldMkLst>
          <pc:docMk/>
          <pc:sldMk cId="397954064" sldId="261"/>
        </pc:sldMkLst>
        <pc:spChg chg="mod">
          <ac:chgData name="Bianca Amaral" userId="c291277577e1b5a5" providerId="LiveId" clId="{CCE36D77-6353-4979-82BE-FD2E83844393}" dt="2025-01-05T00:27:03.972" v="223"/>
          <ac:spMkLst>
            <pc:docMk/>
            <pc:sldMk cId="397954064" sldId="261"/>
            <ac:spMk id="2" creationId="{375E40E5-9E6B-C63A-747B-3AFB9C2BF4D2}"/>
          </ac:spMkLst>
        </pc:spChg>
        <pc:spChg chg="add mod">
          <ac:chgData name="Bianca Amaral" userId="c291277577e1b5a5" providerId="LiveId" clId="{CCE36D77-6353-4979-82BE-FD2E83844393}" dt="2025-01-05T00:21:46.283" v="200" actId="207"/>
          <ac:spMkLst>
            <pc:docMk/>
            <pc:sldMk cId="397954064" sldId="261"/>
            <ac:spMk id="3" creationId="{FBA60684-A6A2-5424-8825-9422568A96A0}"/>
          </ac:spMkLst>
        </pc:spChg>
        <pc:spChg chg="add mod">
          <ac:chgData name="Bianca Amaral" userId="c291277577e1b5a5" providerId="LiveId" clId="{CCE36D77-6353-4979-82BE-FD2E83844393}" dt="2025-01-05T00:24:15.662" v="210" actId="1076"/>
          <ac:spMkLst>
            <pc:docMk/>
            <pc:sldMk cId="397954064" sldId="261"/>
            <ac:spMk id="4" creationId="{6712F791-10D7-588D-E385-A950D78A8CA9}"/>
          </ac:spMkLst>
        </pc:spChg>
        <pc:picChg chg="add mod">
          <ac:chgData name="Bianca Amaral" userId="c291277577e1b5a5" providerId="LiveId" clId="{CCE36D77-6353-4979-82BE-FD2E83844393}" dt="2025-01-05T00:27:07.175" v="226" actId="1076"/>
          <ac:picMkLst>
            <pc:docMk/>
            <pc:sldMk cId="397954064" sldId="261"/>
            <ac:picMk id="6" creationId="{A4BC3B82-AF6E-CC8E-CE9C-5F8FA9D02946}"/>
          </ac:picMkLst>
        </pc:picChg>
        <pc:inkChg chg="add">
          <ac:chgData name="Bianca Amaral" userId="c291277577e1b5a5" providerId="LiveId" clId="{CCE36D77-6353-4979-82BE-FD2E83844393}" dt="2025-01-05T00:27:21.210" v="227" actId="9405"/>
          <ac:inkMkLst>
            <pc:docMk/>
            <pc:sldMk cId="397954064" sldId="261"/>
            <ac:inkMk id="7" creationId="{6666938A-CAA1-5B49-49C4-5440D3ADC821}"/>
          </ac:inkMkLst>
        </pc:inkChg>
        <pc:inkChg chg="add del">
          <ac:chgData name="Bianca Amaral" userId="c291277577e1b5a5" providerId="LiveId" clId="{CCE36D77-6353-4979-82BE-FD2E83844393}" dt="2025-01-05T00:27:25.872" v="229" actId="9405"/>
          <ac:inkMkLst>
            <pc:docMk/>
            <pc:sldMk cId="397954064" sldId="261"/>
            <ac:inkMk id="8" creationId="{423E3223-D0BF-31E7-FD57-659DF75C2C6E}"/>
          </ac:inkMkLst>
        </pc:inkChg>
        <pc:inkChg chg="add">
          <ac:chgData name="Bianca Amaral" userId="c291277577e1b5a5" providerId="LiveId" clId="{CCE36D77-6353-4979-82BE-FD2E83844393}" dt="2025-01-05T00:27:27.676" v="230" actId="9405"/>
          <ac:inkMkLst>
            <pc:docMk/>
            <pc:sldMk cId="397954064" sldId="261"/>
            <ac:inkMk id="9" creationId="{15E38857-870A-BA51-690C-F098B806E754}"/>
          </ac:inkMkLst>
        </pc:inkChg>
        <pc:inkChg chg="add del">
          <ac:chgData name="Bianca Amaral" userId="c291277577e1b5a5" providerId="LiveId" clId="{CCE36D77-6353-4979-82BE-FD2E83844393}" dt="2025-01-05T00:27:31.408" v="232" actId="9405"/>
          <ac:inkMkLst>
            <pc:docMk/>
            <pc:sldMk cId="397954064" sldId="261"/>
            <ac:inkMk id="10" creationId="{596FE04E-83DB-7FE7-EE45-73CF1DC95E95}"/>
          </ac:inkMkLst>
        </pc:inkChg>
        <pc:inkChg chg="add del">
          <ac:chgData name="Bianca Amaral" userId="c291277577e1b5a5" providerId="LiveId" clId="{CCE36D77-6353-4979-82BE-FD2E83844393}" dt="2025-01-05T00:27:34.303" v="234" actId="9405"/>
          <ac:inkMkLst>
            <pc:docMk/>
            <pc:sldMk cId="397954064" sldId="261"/>
            <ac:inkMk id="11" creationId="{C5B5EA30-90DC-B701-CF59-7DFC59DAC5ED}"/>
          </ac:inkMkLst>
        </pc:inkChg>
        <pc:inkChg chg="add del">
          <ac:chgData name="Bianca Amaral" userId="c291277577e1b5a5" providerId="LiveId" clId="{CCE36D77-6353-4979-82BE-FD2E83844393}" dt="2025-01-05T00:27:38.174" v="236" actId="9405"/>
          <ac:inkMkLst>
            <pc:docMk/>
            <pc:sldMk cId="397954064" sldId="261"/>
            <ac:inkMk id="12" creationId="{B6F95992-6DDC-0F23-3388-C4072763328A}"/>
          </ac:inkMkLst>
        </pc:inkChg>
        <pc:inkChg chg="add">
          <ac:chgData name="Bianca Amaral" userId="c291277577e1b5a5" providerId="LiveId" clId="{CCE36D77-6353-4979-82BE-FD2E83844393}" dt="2025-01-05T00:27:40.805" v="237" actId="9405"/>
          <ac:inkMkLst>
            <pc:docMk/>
            <pc:sldMk cId="397954064" sldId="261"/>
            <ac:inkMk id="13" creationId="{1549F46D-C2F3-1D0F-5E56-939AF0B27CF1}"/>
          </ac:inkMkLst>
        </pc:inkChg>
        <pc:inkChg chg="add del">
          <ac:chgData name="Bianca Amaral" userId="c291277577e1b5a5" providerId="LiveId" clId="{CCE36D77-6353-4979-82BE-FD2E83844393}" dt="2025-01-05T00:27:47.928" v="239" actId="9405"/>
          <ac:inkMkLst>
            <pc:docMk/>
            <pc:sldMk cId="397954064" sldId="261"/>
            <ac:inkMk id="14" creationId="{56EF4BEA-3804-91FF-C69F-5AE1CBF129E3}"/>
          </ac:inkMkLst>
        </pc:inkChg>
        <pc:inkChg chg="add del">
          <ac:chgData name="Bianca Amaral" userId="c291277577e1b5a5" providerId="LiveId" clId="{CCE36D77-6353-4979-82BE-FD2E83844393}" dt="2025-01-05T00:27:51.504" v="241" actId="9405"/>
          <ac:inkMkLst>
            <pc:docMk/>
            <pc:sldMk cId="397954064" sldId="261"/>
            <ac:inkMk id="15" creationId="{063E8862-2293-67AF-0ED7-9AB73EDAC86D}"/>
          </ac:inkMkLst>
        </pc:inkChg>
        <pc:inkChg chg="add del">
          <ac:chgData name="Bianca Amaral" userId="c291277577e1b5a5" providerId="LiveId" clId="{CCE36D77-6353-4979-82BE-FD2E83844393}" dt="2025-01-05T00:27:54.728" v="243" actId="9405"/>
          <ac:inkMkLst>
            <pc:docMk/>
            <pc:sldMk cId="397954064" sldId="261"/>
            <ac:inkMk id="16" creationId="{917BBE8D-CCE9-0974-2987-669FEB788CC6}"/>
          </ac:inkMkLst>
        </pc:inkChg>
        <pc:inkChg chg="add">
          <ac:chgData name="Bianca Amaral" userId="c291277577e1b5a5" providerId="LiveId" clId="{CCE36D77-6353-4979-82BE-FD2E83844393}" dt="2025-01-05T00:27:56.968" v="244" actId="9405"/>
          <ac:inkMkLst>
            <pc:docMk/>
            <pc:sldMk cId="397954064" sldId="261"/>
            <ac:inkMk id="17" creationId="{EEA9EE9C-A323-9A49-89E2-27AEB3DFB316}"/>
          </ac:inkMkLst>
        </pc:inkChg>
      </pc:sldChg>
      <pc:sldChg chg="addSp delSp modSp add mod">
        <pc:chgData name="Bianca Amaral" userId="c291277577e1b5a5" providerId="LiveId" clId="{CCE36D77-6353-4979-82BE-FD2E83844393}" dt="2025-01-05T00:27:03.972" v="223"/>
        <pc:sldMkLst>
          <pc:docMk/>
          <pc:sldMk cId="936880169" sldId="262"/>
        </pc:sldMkLst>
        <pc:spChg chg="mod">
          <ac:chgData name="Bianca Amaral" userId="c291277577e1b5a5" providerId="LiveId" clId="{CCE36D77-6353-4979-82BE-FD2E83844393}" dt="2025-01-05T00:27:03.972" v="223"/>
          <ac:spMkLst>
            <pc:docMk/>
            <pc:sldMk cId="936880169" sldId="262"/>
            <ac:spMk id="2" creationId="{FF0E7FEB-76CD-6E05-89DD-6DF6CF4B3911}"/>
          </ac:spMkLst>
        </pc:spChg>
        <pc:spChg chg="add mod">
          <ac:chgData name="Bianca Amaral" userId="c291277577e1b5a5" providerId="LiveId" clId="{CCE36D77-6353-4979-82BE-FD2E83844393}" dt="2025-01-05T00:18:21.374" v="182" actId="122"/>
          <ac:spMkLst>
            <pc:docMk/>
            <pc:sldMk cId="936880169" sldId="262"/>
            <ac:spMk id="3" creationId="{FB385280-410D-0246-2D4E-8C1F2D9801E4}"/>
          </ac:spMkLst>
        </pc:spChg>
        <pc:spChg chg="add mod">
          <ac:chgData name="Bianca Amaral" userId="c291277577e1b5a5" providerId="LiveId" clId="{CCE36D77-6353-4979-82BE-FD2E83844393}" dt="2025-01-05T00:19:34.129" v="198" actId="122"/>
          <ac:spMkLst>
            <pc:docMk/>
            <pc:sldMk cId="936880169" sldId="262"/>
            <ac:spMk id="12" creationId="{D7ADBF36-0E6E-6656-8089-681A18DD5F83}"/>
          </ac:spMkLst>
        </pc:spChg>
        <pc:inkChg chg="add">
          <ac:chgData name="Bianca Amaral" userId="c291277577e1b5a5" providerId="LiveId" clId="{CCE36D77-6353-4979-82BE-FD2E83844393}" dt="2025-01-05T00:18:33.246" v="183" actId="9405"/>
          <ac:inkMkLst>
            <pc:docMk/>
            <pc:sldMk cId="936880169" sldId="262"/>
            <ac:inkMk id="4" creationId="{F9136DF8-09FE-F194-7888-1370900AB5E8}"/>
          </ac:inkMkLst>
        </pc:inkChg>
        <pc:inkChg chg="add">
          <ac:chgData name="Bianca Amaral" userId="c291277577e1b5a5" providerId="LiveId" clId="{CCE36D77-6353-4979-82BE-FD2E83844393}" dt="2025-01-05T00:18:36.554" v="184" actId="9405"/>
          <ac:inkMkLst>
            <pc:docMk/>
            <pc:sldMk cId="936880169" sldId="262"/>
            <ac:inkMk id="5" creationId="{B2086289-D2F3-42D4-A262-EE1AB9284DD1}"/>
          </ac:inkMkLst>
        </pc:inkChg>
        <pc:inkChg chg="add del">
          <ac:chgData name="Bianca Amaral" userId="c291277577e1b5a5" providerId="LiveId" clId="{CCE36D77-6353-4979-82BE-FD2E83844393}" dt="2025-01-05T00:18:40.073" v="186" actId="9405"/>
          <ac:inkMkLst>
            <pc:docMk/>
            <pc:sldMk cId="936880169" sldId="262"/>
            <ac:inkMk id="6" creationId="{9020E111-79A4-3418-7580-53494A412C23}"/>
          </ac:inkMkLst>
        </pc:inkChg>
        <pc:inkChg chg="add">
          <ac:chgData name="Bianca Amaral" userId="c291277577e1b5a5" providerId="LiveId" clId="{CCE36D77-6353-4979-82BE-FD2E83844393}" dt="2025-01-05T00:18:43.935" v="187" actId="9405"/>
          <ac:inkMkLst>
            <pc:docMk/>
            <pc:sldMk cId="936880169" sldId="262"/>
            <ac:inkMk id="7" creationId="{9A93DA1A-DB64-CF6F-798E-E46945D13A32}"/>
          </ac:inkMkLst>
        </pc:inkChg>
        <pc:inkChg chg="add del">
          <ac:chgData name="Bianca Amaral" userId="c291277577e1b5a5" providerId="LiveId" clId="{CCE36D77-6353-4979-82BE-FD2E83844393}" dt="2025-01-05T00:18:57.992" v="189" actId="9405"/>
          <ac:inkMkLst>
            <pc:docMk/>
            <pc:sldMk cId="936880169" sldId="262"/>
            <ac:inkMk id="8" creationId="{BDE78285-296D-CD84-237F-9FC616991D5B}"/>
          </ac:inkMkLst>
        </pc:inkChg>
        <pc:inkChg chg="add del">
          <ac:chgData name="Bianca Amaral" userId="c291277577e1b5a5" providerId="LiveId" clId="{CCE36D77-6353-4979-82BE-FD2E83844393}" dt="2025-01-05T00:19:06.792" v="191" actId="9405"/>
          <ac:inkMkLst>
            <pc:docMk/>
            <pc:sldMk cId="936880169" sldId="262"/>
            <ac:inkMk id="9" creationId="{60904E01-E178-8DE6-9BBD-10E10AF4C7D0}"/>
          </ac:inkMkLst>
        </pc:inkChg>
        <pc:inkChg chg="add del">
          <ac:chgData name="Bianca Amaral" userId="c291277577e1b5a5" providerId="LiveId" clId="{CCE36D77-6353-4979-82BE-FD2E83844393}" dt="2025-01-05T00:19:10.929" v="193" actId="9405"/>
          <ac:inkMkLst>
            <pc:docMk/>
            <pc:sldMk cId="936880169" sldId="262"/>
            <ac:inkMk id="10" creationId="{EF5B15BD-FAA8-E81A-B68E-ABE7BAE0E006}"/>
          </ac:inkMkLst>
        </pc:inkChg>
        <pc:inkChg chg="add">
          <ac:chgData name="Bianca Amaral" userId="c291277577e1b5a5" providerId="LiveId" clId="{CCE36D77-6353-4979-82BE-FD2E83844393}" dt="2025-01-05T00:19:13.483" v="194" actId="9405"/>
          <ac:inkMkLst>
            <pc:docMk/>
            <pc:sldMk cId="936880169" sldId="262"/>
            <ac:inkMk id="11" creationId="{B5422A60-6EF7-2F82-2380-B3FAB0246032}"/>
          </ac:inkMkLst>
        </pc:ink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1-05T00:05:42.545"/>
    </inkml:context>
    <inkml:brush xml:id="br0">
      <inkml:brushProperty name="width" value="0.5" units="cm"/>
      <inkml:brushProperty name="height" value="1" units="cm"/>
      <inkml:brushProperty name="color" value="#0069AF"/>
      <inkml:brushProperty name="tip" value="rectangle"/>
      <inkml:brushProperty name="rasterOp" value="maskPen"/>
      <inkml:brushProperty name="ignorePressure" value="1"/>
    </inkml:brush>
  </inkml:definitions>
  <inkml:trace contextRef="#ctx0" brushRef="#br0">0 0,'0'0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1-05T00:08:45.931"/>
    </inkml:context>
    <inkml:brush xml:id="br0">
      <inkml:brushProperty name="width" value="0.5" units="cm"/>
      <inkml:brushProperty name="height" value="1" units="cm"/>
      <inkml:brushProperty name="color" value="#0069AF"/>
      <inkml:brushProperty name="tip" value="rectangle"/>
      <inkml:brushProperty name="rasterOp" value="maskPen"/>
      <inkml:brushProperty name="ignorePressure" value="1"/>
    </inkml:brush>
  </inkml:definitions>
  <inkml:trace contextRef="#ctx0" brushRef="#br0">1 1,'0'0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1-05T00:10:10.658"/>
    </inkml:context>
    <inkml:brush xml:id="br0">
      <inkml:brushProperty name="width" value="0.5" units="cm"/>
      <inkml:brushProperty name="height" value="1" units="cm"/>
      <inkml:brushProperty name="color" value="#0069AF"/>
      <inkml:brushProperty name="tip" value="rectangle"/>
      <inkml:brushProperty name="rasterOp" value="maskPen"/>
      <inkml:brushProperty name="ignorePressure" value="1"/>
    </inkml:brush>
  </inkml:definitions>
  <inkml:trace contextRef="#ctx0" brushRef="#br0">0 0,'0'0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1-05T00:10:12.994"/>
    </inkml:context>
    <inkml:brush xml:id="br0">
      <inkml:brushProperty name="width" value="0.5" units="cm"/>
      <inkml:brushProperty name="height" value="1" units="cm"/>
      <inkml:brushProperty name="color" value="#0069AF"/>
      <inkml:brushProperty name="tip" value="rectangle"/>
      <inkml:brushProperty name="rasterOp" value="maskPen"/>
      <inkml:brushProperty name="ignorePressure" value="1"/>
    </inkml:brush>
  </inkml:definitions>
  <inkml:trace contextRef="#ctx0" brushRef="#br0">0 0,'0'0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1-05T00:10:20.570"/>
    </inkml:context>
    <inkml:brush xml:id="br0">
      <inkml:brushProperty name="width" value="0.5" units="cm"/>
      <inkml:brushProperty name="height" value="1" units="cm"/>
      <inkml:brushProperty name="color" value="#0069AF"/>
      <inkml:brushProperty name="tip" value="rectangle"/>
      <inkml:brushProperty name="rasterOp" value="maskPen"/>
      <inkml:brushProperty name="ignorePressure" value="1"/>
    </inkml:brush>
  </inkml:definitions>
  <inkml:trace contextRef="#ctx0" brushRef="#br0">0 1</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1-05T00:10:23.722"/>
    </inkml:context>
    <inkml:brush xml:id="br0">
      <inkml:brushProperty name="width" value="0.5" units="cm"/>
      <inkml:brushProperty name="height" value="1" units="cm"/>
      <inkml:brushProperty name="color" value="#0069AF"/>
      <inkml:brushProperty name="tip" value="rectangle"/>
      <inkml:brushProperty name="rasterOp" value="maskPen"/>
      <inkml:brushProperty name="ignorePressure" value="1"/>
    </inkml:brush>
  </inkml:definitions>
  <inkml:trace contextRef="#ctx0" brushRef="#br0">0 0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1-05T00:16:23.754"/>
    </inkml:context>
    <inkml:brush xml:id="br0">
      <inkml:brushProperty name="width" value="0.5" units="cm"/>
      <inkml:brushProperty name="height" value="1" units="cm"/>
      <inkml:brushProperty name="color" value="#0069AF"/>
      <inkml:brushProperty name="tip" value="rectangle"/>
      <inkml:brushProperty name="rasterOp" value="maskPen"/>
      <inkml:brushProperty name="ignorePressure" value="1"/>
    </inkml:brush>
  </inkml:definitions>
  <inkml:trace contextRef="#ctx0" brushRef="#br0">0 1,'0'0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1-05T00:16:29.568"/>
    </inkml:context>
    <inkml:brush xml:id="br0">
      <inkml:brushProperty name="width" value="0.5" units="cm"/>
      <inkml:brushProperty name="height" value="1" units="cm"/>
      <inkml:brushProperty name="color" value="#0069AF"/>
      <inkml:brushProperty name="tip" value="rectangle"/>
      <inkml:brushProperty name="rasterOp" value="maskPen"/>
      <inkml:brushProperty name="ignorePressure" value="1"/>
    </inkml:brush>
  </inkml:definitions>
  <inkml:trace contextRef="#ctx0" brushRef="#br0">0 0,'0'0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1-05T00:16:35.423"/>
    </inkml:context>
    <inkml:brush xml:id="br0">
      <inkml:brushProperty name="width" value="0.5" units="cm"/>
      <inkml:brushProperty name="height" value="1" units="cm"/>
      <inkml:brushProperty name="color" value="#0069AF"/>
      <inkml:brushProperty name="tip" value="rectangle"/>
      <inkml:brushProperty name="rasterOp" value="maskPen"/>
      <inkml:brushProperty name="ignorePressure" value="1"/>
    </inkml:brush>
  </inkml:definitions>
  <inkml:trace contextRef="#ctx0" brushRef="#br0">0 0,'0'0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1-05T00:16:57.089"/>
    </inkml:context>
    <inkml:brush xml:id="br0">
      <inkml:brushProperty name="width" value="0.5" units="cm"/>
      <inkml:brushProperty name="height" value="1" units="cm"/>
      <inkml:brushProperty name="color" value="#0069AF"/>
      <inkml:brushProperty name="tip" value="rectangle"/>
      <inkml:brushProperty name="rasterOp" value="maskPen"/>
      <inkml:brushProperty name="ignorePressure" value="1"/>
    </inkml:brush>
  </inkml:definitions>
  <inkml:trace contextRef="#ctx0" brushRef="#br0">0 1</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1-05T00:17:02.287"/>
    </inkml:context>
    <inkml:brush xml:id="br0">
      <inkml:brushProperty name="width" value="0.5" units="cm"/>
      <inkml:brushProperty name="height" value="1" units="cm"/>
      <inkml:brushProperty name="color" value="#0069AF"/>
      <inkml:brushProperty name="tip" value="rectangle"/>
      <inkml:brushProperty name="rasterOp" value="maskPen"/>
      <inkml:brushProperty name="ignorePressure" value="1"/>
    </inkml:brush>
  </inkml:definitions>
  <inkml:trace contextRef="#ctx0" brushRef="#br0">0 1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1-05T00:05:49.327"/>
    </inkml:context>
    <inkml:brush xml:id="br0">
      <inkml:brushProperty name="width" value="0.5" units="cm"/>
      <inkml:brushProperty name="height" value="1" units="cm"/>
      <inkml:brushProperty name="color" value="#0069AF"/>
      <inkml:brushProperty name="tip" value="rectangle"/>
      <inkml:brushProperty name="rasterOp" value="maskPen"/>
      <inkml:brushProperty name="ignorePressure" value="1"/>
    </inkml:brush>
  </inkml:definitions>
  <inkml:trace contextRef="#ctx0" brushRef="#br0">0 0,'0'0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1-05T00:17:04.335"/>
    </inkml:context>
    <inkml:brush xml:id="br0">
      <inkml:brushProperty name="width" value="0.5" units="cm"/>
      <inkml:brushProperty name="height" value="1" units="cm"/>
      <inkml:brushProperty name="color" value="#0069AF"/>
      <inkml:brushProperty name="tip" value="rectangle"/>
      <inkml:brushProperty name="rasterOp" value="maskPen"/>
      <inkml:brushProperty name="ignorePressure" value="1"/>
    </inkml:brush>
  </inkml:definitions>
  <inkml:trace contextRef="#ctx0" brushRef="#br0">0 0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1-05T00:18:33.245"/>
    </inkml:context>
    <inkml:brush xml:id="br0">
      <inkml:brushProperty name="width" value="0.5" units="cm"/>
      <inkml:brushProperty name="height" value="1" units="cm"/>
      <inkml:brushProperty name="color" value="#0069AF"/>
      <inkml:brushProperty name="tip" value="rectangle"/>
      <inkml:brushProperty name="rasterOp" value="maskPen"/>
      <inkml:brushProperty name="ignorePressure" value="1"/>
    </inkml:brush>
  </inkml:definitions>
  <inkml:trace contextRef="#ctx0" brushRef="#br0">0 0,'0'0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1-05T00:18:36.553"/>
    </inkml:context>
    <inkml:brush xml:id="br0">
      <inkml:brushProperty name="width" value="0.5" units="cm"/>
      <inkml:brushProperty name="height" value="1" units="cm"/>
      <inkml:brushProperty name="color" value="#0069AF"/>
      <inkml:brushProperty name="tip" value="rectangle"/>
      <inkml:brushProperty name="rasterOp" value="maskPen"/>
      <inkml:brushProperty name="ignorePressure" value="1"/>
    </inkml:brush>
  </inkml:definitions>
  <inkml:trace contextRef="#ctx0" brushRef="#br0">0 1,'0'0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1-05T00:18:43.935"/>
    </inkml:context>
    <inkml:brush xml:id="br0">
      <inkml:brushProperty name="width" value="0.5" units="cm"/>
      <inkml:brushProperty name="height" value="1" units="cm"/>
      <inkml:brushProperty name="color" value="#0069AF"/>
      <inkml:brushProperty name="tip" value="rectangle"/>
      <inkml:brushProperty name="rasterOp" value="maskPen"/>
      <inkml:brushProperty name="ignorePressure" value="1"/>
    </inkml:brush>
  </inkml:definitions>
  <inkml:trace contextRef="#ctx0" brushRef="#br0">0 1</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1-05T00:19:13.483"/>
    </inkml:context>
    <inkml:brush xml:id="br0">
      <inkml:brushProperty name="width" value="0.5" units="cm"/>
      <inkml:brushProperty name="height" value="1" units="cm"/>
      <inkml:brushProperty name="color" value="#0069AF"/>
      <inkml:brushProperty name="tip" value="rectangle"/>
      <inkml:brushProperty name="rasterOp" value="maskPen"/>
      <inkml:brushProperty name="ignorePressure" value="1"/>
    </inkml:brush>
  </inkml:definitions>
  <inkml:trace contextRef="#ctx0" brushRef="#br0">0 0,'0'0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1-05T00:27:21.204"/>
    </inkml:context>
    <inkml:brush xml:id="br0">
      <inkml:brushProperty name="width" value="0.5" units="cm"/>
      <inkml:brushProperty name="height" value="1" units="cm"/>
      <inkml:brushProperty name="color" value="#0069AF"/>
      <inkml:brushProperty name="tip" value="rectangle"/>
      <inkml:brushProperty name="rasterOp" value="maskPen"/>
      <inkml:brushProperty name="ignorePressure" value="1"/>
    </inkml:brush>
  </inkml:definitions>
  <inkml:trace contextRef="#ctx0" brushRef="#br0">0 0,'0'0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1-05T00:27:27.676"/>
    </inkml:context>
    <inkml:brush xml:id="br0">
      <inkml:brushProperty name="width" value="0.5" units="cm"/>
      <inkml:brushProperty name="height" value="1" units="cm"/>
      <inkml:brushProperty name="color" value="#0069AF"/>
      <inkml:brushProperty name="tip" value="rectangle"/>
      <inkml:brushProperty name="rasterOp" value="maskPen"/>
      <inkml:brushProperty name="ignorePressure" value="1"/>
    </inkml:brush>
  </inkml:definitions>
  <inkml:trace contextRef="#ctx0" brushRef="#br0">0 0,'0'0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1-05T00:27:40.804"/>
    </inkml:context>
    <inkml:brush xml:id="br0">
      <inkml:brushProperty name="width" value="0.5" units="cm"/>
      <inkml:brushProperty name="height" value="1" units="cm"/>
      <inkml:brushProperty name="color" value="#0069AF"/>
      <inkml:brushProperty name="tip" value="rectangle"/>
      <inkml:brushProperty name="rasterOp" value="maskPen"/>
      <inkml:brushProperty name="ignorePressure" value="1"/>
    </inkml:brush>
  </inkml:definitions>
  <inkml:trace contextRef="#ctx0" brushRef="#br0">0 1,'0'0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1-05T00:27:56.966"/>
    </inkml:context>
    <inkml:brush xml:id="br0">
      <inkml:brushProperty name="width" value="0.5" units="cm"/>
      <inkml:brushProperty name="height" value="1" units="cm"/>
      <inkml:brushProperty name="color" value="#0069AF"/>
      <inkml:brushProperty name="tip" value="rectangle"/>
      <inkml:brushProperty name="rasterOp" value="maskPen"/>
      <inkml:brushProperty name="ignorePressure" value="1"/>
    </inkml:brush>
  </inkml:definitions>
  <inkml:trace contextRef="#ctx0" brushRef="#br0">0 1,'0'0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1-05T00:05:51.584"/>
    </inkml:context>
    <inkml:brush xml:id="br0">
      <inkml:brushProperty name="width" value="0.5" units="cm"/>
      <inkml:brushProperty name="height" value="1" units="cm"/>
      <inkml:brushProperty name="color" value="#0069AF"/>
      <inkml:brushProperty name="tip" value="rectangle"/>
      <inkml:brushProperty name="rasterOp" value="maskPen"/>
      <inkml:brushProperty name="ignorePressure" value="1"/>
    </inkml:brush>
  </inkml:definitions>
  <inkml:trace contextRef="#ctx0" brushRef="#br0">0 0,'0'0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1-05T00:05:54.228"/>
    </inkml:context>
    <inkml:brush xml:id="br0">
      <inkml:brushProperty name="width" value="0.5" units="cm"/>
      <inkml:brushProperty name="height" value="1" units="cm"/>
      <inkml:brushProperty name="color" value="#0069AF"/>
      <inkml:brushProperty name="tip" value="rectangle"/>
      <inkml:brushProperty name="rasterOp" value="maskPen"/>
      <inkml:brushProperty name="ignorePressure" value="1"/>
    </inkml:brush>
  </inkml:definitions>
  <inkml:trace contextRef="#ctx0" brushRef="#br0">0 0,'0'0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1-05T00:06:09.681"/>
    </inkml:context>
    <inkml:brush xml:id="br0">
      <inkml:brushProperty name="width" value="0.5" units="cm"/>
      <inkml:brushProperty name="height" value="1" units="cm"/>
      <inkml:brushProperty name="color" value="#0069AF"/>
      <inkml:brushProperty name="tip" value="rectangle"/>
      <inkml:brushProperty name="rasterOp" value="maskPen"/>
      <inkml:brushProperty name="ignorePressure" value="1"/>
    </inkml:brush>
  </inkml:definitions>
  <inkml:trace contextRef="#ctx0" brushRef="#br0">0 1,'0'0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1-05T00:06:16.619"/>
    </inkml:context>
    <inkml:brush xml:id="br0">
      <inkml:brushProperty name="width" value="0.5" units="cm"/>
      <inkml:brushProperty name="height" value="1" units="cm"/>
      <inkml:brushProperty name="color" value="#0069AF"/>
      <inkml:brushProperty name="tip" value="rectangle"/>
      <inkml:brushProperty name="rasterOp" value="maskPen"/>
      <inkml:brushProperty name="ignorePressure" value="1"/>
    </inkml:brush>
  </inkml:definitions>
  <inkml:trace contextRef="#ctx0" brushRef="#br0">0 1,'0'0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1-05T00:08:23.212"/>
    </inkml:context>
    <inkml:brush xml:id="br0">
      <inkml:brushProperty name="width" value="0.5" units="cm"/>
      <inkml:brushProperty name="height" value="1" units="cm"/>
      <inkml:brushProperty name="color" value="#0069AF"/>
      <inkml:brushProperty name="tip" value="rectangle"/>
      <inkml:brushProperty name="rasterOp" value="maskPen"/>
      <inkml:brushProperty name="ignorePressure" value="1"/>
    </inkml:brush>
  </inkml:definitions>
  <inkml:trace contextRef="#ctx0" brushRef="#br0">1 1,'0'0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1-05T00:08:38.213"/>
    </inkml:context>
    <inkml:brush xml:id="br0">
      <inkml:brushProperty name="width" value="0.5" units="cm"/>
      <inkml:brushProperty name="height" value="1" units="cm"/>
      <inkml:brushProperty name="color" value="#0069AF"/>
      <inkml:brushProperty name="tip" value="rectangle"/>
      <inkml:brushProperty name="rasterOp" value="maskPen"/>
      <inkml:brushProperty name="ignorePressure" value="1"/>
    </inkml:brush>
  </inkml:definitions>
  <inkml:trace contextRef="#ctx0" brushRef="#br0">1 0,'0'0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1-05T00:08:43.539"/>
    </inkml:context>
    <inkml:brush xml:id="br0">
      <inkml:brushProperty name="width" value="0.5" units="cm"/>
      <inkml:brushProperty name="height" value="1" units="cm"/>
      <inkml:brushProperty name="color" value="#0069AF"/>
      <inkml:brushProperty name="tip" value="rectangle"/>
      <inkml:brushProperty name="rasterOp" value="maskPen"/>
      <inkml:brushProperty name="ignorePressure" value="1"/>
    </inkml:brush>
  </inkml:definitions>
  <inkml:trace contextRef="#ctx0" brushRef="#br0">1 1,'0'0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8824AB6-D9DE-4DB5-8024-12592C0AD071}" type="datetimeFigureOut">
              <a:rPr lang="pt-BR" smtClean="0"/>
              <a:t>04/01/2025</a:t>
            </a:fld>
            <a:endParaRPr lang="pt-BR"/>
          </a:p>
        </p:txBody>
      </p:sp>
      <p:sp>
        <p:nvSpPr>
          <p:cNvPr id="4" name="Espaço Reservado para Imagem de Slide 3"/>
          <p:cNvSpPr>
            <a:spLocks noGrp="1" noRot="1" noChangeAspect="1"/>
          </p:cNvSpPr>
          <p:nvPr>
            <p:ph type="sldImg" idx="2"/>
          </p:nvPr>
        </p:nvSpPr>
        <p:spPr>
          <a:xfrm>
            <a:off x="2271713" y="1143000"/>
            <a:ext cx="2314575"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AB789AD-BB86-4EC0-BFAE-794791B83FF3}" type="slidenum">
              <a:rPr lang="pt-BR" smtClean="0"/>
              <a:t>‹nº›</a:t>
            </a:fld>
            <a:endParaRPr lang="pt-BR"/>
          </a:p>
        </p:txBody>
      </p:sp>
    </p:spTree>
    <p:extLst>
      <p:ext uri="{BB962C8B-B14F-4D97-AF65-F5344CB8AC3E}">
        <p14:creationId xmlns:p14="http://schemas.microsoft.com/office/powerpoint/2010/main" val="11882412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720090" y="2095078"/>
            <a:ext cx="8161020" cy="4456853"/>
          </a:xfrm>
        </p:spPr>
        <p:txBody>
          <a:bodyPr anchor="b"/>
          <a:lstStyle>
            <a:lvl1pPr algn="ctr">
              <a:defRPr sz="6300"/>
            </a:lvl1pPr>
          </a:lstStyle>
          <a:p>
            <a:r>
              <a:rPr lang="pt-BR"/>
              <a:t>Clique para editar o título Mestre</a:t>
            </a:r>
            <a:endParaRPr lang="en-US" dirty="0"/>
          </a:p>
        </p:txBody>
      </p:sp>
      <p:sp>
        <p:nvSpPr>
          <p:cNvPr id="3" name="Subtitle 2"/>
          <p:cNvSpPr>
            <a:spLocks noGrp="1"/>
          </p:cNvSpPr>
          <p:nvPr>
            <p:ph type="subTitle" idx="1"/>
          </p:nvPr>
        </p:nvSpPr>
        <p:spPr>
          <a:xfrm>
            <a:off x="1200150" y="6723804"/>
            <a:ext cx="7200900" cy="3090756"/>
          </a:xfrm>
        </p:spPr>
        <p:txBody>
          <a:bodyPr/>
          <a:lstStyle>
            <a:lvl1pPr marL="0" indent="0" algn="ctr">
              <a:buNone/>
              <a:defRPr sz="2520"/>
            </a:lvl1pPr>
            <a:lvl2pPr marL="480060" indent="0" algn="ctr">
              <a:buNone/>
              <a:defRPr sz="2100"/>
            </a:lvl2pPr>
            <a:lvl3pPr marL="960120" indent="0" algn="ctr">
              <a:buNone/>
              <a:defRPr sz="1890"/>
            </a:lvl3pPr>
            <a:lvl4pPr marL="1440180" indent="0" algn="ctr">
              <a:buNone/>
              <a:defRPr sz="1680"/>
            </a:lvl4pPr>
            <a:lvl5pPr marL="1920240" indent="0" algn="ctr">
              <a:buNone/>
              <a:defRPr sz="1680"/>
            </a:lvl5pPr>
            <a:lvl6pPr marL="2400300" indent="0" algn="ctr">
              <a:buNone/>
              <a:defRPr sz="1680"/>
            </a:lvl6pPr>
            <a:lvl7pPr marL="2880360" indent="0" algn="ctr">
              <a:buNone/>
              <a:defRPr sz="1680"/>
            </a:lvl7pPr>
            <a:lvl8pPr marL="3360420" indent="0" algn="ctr">
              <a:buNone/>
              <a:defRPr sz="1680"/>
            </a:lvl8pPr>
            <a:lvl9pPr marL="3840480" indent="0" algn="ctr">
              <a:buNone/>
              <a:defRPr sz="1680"/>
            </a:lvl9pPr>
          </a:lstStyle>
          <a:p>
            <a:r>
              <a:rPr lang="pt-BR"/>
              <a:t>Clique para editar o estilo do subtítulo Mestre</a:t>
            </a:r>
            <a:endParaRPr lang="en-US" dirty="0"/>
          </a:p>
        </p:txBody>
      </p:sp>
      <p:sp>
        <p:nvSpPr>
          <p:cNvPr id="4" name="Date Placeholder 3"/>
          <p:cNvSpPr>
            <a:spLocks noGrp="1"/>
          </p:cNvSpPr>
          <p:nvPr>
            <p:ph type="dt" sz="half" idx="10"/>
          </p:nvPr>
        </p:nvSpPr>
        <p:spPr/>
        <p:txBody>
          <a:bodyPr/>
          <a:lstStyle/>
          <a:p>
            <a:fld id="{BAE33602-B735-45FE-B94B-B9CBEB6A93BA}" type="datetime1">
              <a:rPr lang="pt-BR" smtClean="0"/>
              <a:t>04/01/2025</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8AE78821-F518-4AA1-85D7-ACD4F223BC6B}" type="slidenum">
              <a:rPr lang="pt-BR" smtClean="0"/>
              <a:t>‹nº›</a:t>
            </a:fld>
            <a:endParaRPr lang="pt-BR"/>
          </a:p>
        </p:txBody>
      </p:sp>
    </p:spTree>
    <p:extLst>
      <p:ext uri="{BB962C8B-B14F-4D97-AF65-F5344CB8AC3E}">
        <p14:creationId xmlns:p14="http://schemas.microsoft.com/office/powerpoint/2010/main" val="14590902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88CD60FD-49F1-4338-B1B3-80387A9E5673}" type="datetime1">
              <a:rPr lang="pt-BR" smtClean="0"/>
              <a:t>04/01/2025</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8AE78821-F518-4AA1-85D7-ACD4F223BC6B}" type="slidenum">
              <a:rPr lang="pt-BR" smtClean="0"/>
              <a:t>‹nº›</a:t>
            </a:fld>
            <a:endParaRPr lang="pt-BR"/>
          </a:p>
        </p:txBody>
      </p:sp>
    </p:spTree>
    <p:extLst>
      <p:ext uri="{BB962C8B-B14F-4D97-AF65-F5344CB8AC3E}">
        <p14:creationId xmlns:p14="http://schemas.microsoft.com/office/powerpoint/2010/main" val="32151006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0859" y="681567"/>
            <a:ext cx="2070259" cy="10848764"/>
          </a:xfrm>
        </p:spPr>
        <p:txBody>
          <a:bodyPr vert="eaVert"/>
          <a:lstStyle/>
          <a:p>
            <a:r>
              <a:rPr lang="pt-BR"/>
              <a:t>Clique para editar o título Mestre</a:t>
            </a:r>
            <a:endParaRPr lang="en-US" dirty="0"/>
          </a:p>
        </p:txBody>
      </p:sp>
      <p:sp>
        <p:nvSpPr>
          <p:cNvPr id="3" name="Vertical Text Placeholder 2"/>
          <p:cNvSpPr>
            <a:spLocks noGrp="1"/>
          </p:cNvSpPr>
          <p:nvPr>
            <p:ph type="body" orient="vert" idx="1"/>
          </p:nvPr>
        </p:nvSpPr>
        <p:spPr>
          <a:xfrm>
            <a:off x="660083" y="681567"/>
            <a:ext cx="6090761" cy="10848764"/>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FD14E00C-53D2-44E9-AC5D-9F8622D397AB}" type="datetime1">
              <a:rPr lang="pt-BR" smtClean="0"/>
              <a:t>04/01/2025</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8AE78821-F518-4AA1-85D7-ACD4F223BC6B}" type="slidenum">
              <a:rPr lang="pt-BR" smtClean="0"/>
              <a:t>‹nº›</a:t>
            </a:fld>
            <a:endParaRPr lang="pt-BR"/>
          </a:p>
        </p:txBody>
      </p:sp>
    </p:spTree>
    <p:extLst>
      <p:ext uri="{BB962C8B-B14F-4D97-AF65-F5344CB8AC3E}">
        <p14:creationId xmlns:p14="http://schemas.microsoft.com/office/powerpoint/2010/main" val="10465482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28361E77-2253-4CA6-B8F3-E2650259132D}" type="datetime1">
              <a:rPr lang="pt-BR" smtClean="0"/>
              <a:t>04/01/2025</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8AE78821-F518-4AA1-85D7-ACD4F223BC6B}" type="slidenum">
              <a:rPr lang="pt-BR" smtClean="0"/>
              <a:t>‹nº›</a:t>
            </a:fld>
            <a:endParaRPr lang="pt-BR"/>
          </a:p>
        </p:txBody>
      </p:sp>
    </p:spTree>
    <p:extLst>
      <p:ext uri="{BB962C8B-B14F-4D97-AF65-F5344CB8AC3E}">
        <p14:creationId xmlns:p14="http://schemas.microsoft.com/office/powerpoint/2010/main" val="23426068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655082" y="3191514"/>
            <a:ext cx="8281035" cy="5325109"/>
          </a:xfrm>
        </p:spPr>
        <p:txBody>
          <a:bodyPr anchor="b"/>
          <a:lstStyle>
            <a:lvl1pPr>
              <a:defRPr sz="6300"/>
            </a:lvl1pPr>
          </a:lstStyle>
          <a:p>
            <a:r>
              <a:rPr lang="pt-BR"/>
              <a:t>Clique para editar o título Mestre</a:t>
            </a:r>
            <a:endParaRPr lang="en-US" dirty="0"/>
          </a:p>
        </p:txBody>
      </p:sp>
      <p:sp>
        <p:nvSpPr>
          <p:cNvPr id="3" name="Text Placeholder 2"/>
          <p:cNvSpPr>
            <a:spLocks noGrp="1"/>
          </p:cNvSpPr>
          <p:nvPr>
            <p:ph type="body" idx="1"/>
          </p:nvPr>
        </p:nvSpPr>
        <p:spPr>
          <a:xfrm>
            <a:off x="655082" y="8567000"/>
            <a:ext cx="8281035" cy="2800349"/>
          </a:xfrm>
        </p:spPr>
        <p:txBody>
          <a:bodyPr/>
          <a:lstStyle>
            <a:lvl1pPr marL="0" indent="0">
              <a:buNone/>
              <a:defRPr sz="2520">
                <a:solidFill>
                  <a:schemeClr val="tx1">
                    <a:tint val="82000"/>
                  </a:schemeClr>
                </a:solidFill>
              </a:defRPr>
            </a:lvl1pPr>
            <a:lvl2pPr marL="480060" indent="0">
              <a:buNone/>
              <a:defRPr sz="2100">
                <a:solidFill>
                  <a:schemeClr val="tx1">
                    <a:tint val="82000"/>
                  </a:schemeClr>
                </a:solidFill>
              </a:defRPr>
            </a:lvl2pPr>
            <a:lvl3pPr marL="960120" indent="0">
              <a:buNone/>
              <a:defRPr sz="1890">
                <a:solidFill>
                  <a:schemeClr val="tx1">
                    <a:tint val="82000"/>
                  </a:schemeClr>
                </a:solidFill>
              </a:defRPr>
            </a:lvl3pPr>
            <a:lvl4pPr marL="1440180" indent="0">
              <a:buNone/>
              <a:defRPr sz="1680">
                <a:solidFill>
                  <a:schemeClr val="tx1">
                    <a:tint val="82000"/>
                  </a:schemeClr>
                </a:solidFill>
              </a:defRPr>
            </a:lvl4pPr>
            <a:lvl5pPr marL="1920240" indent="0">
              <a:buNone/>
              <a:defRPr sz="1680">
                <a:solidFill>
                  <a:schemeClr val="tx1">
                    <a:tint val="82000"/>
                  </a:schemeClr>
                </a:solidFill>
              </a:defRPr>
            </a:lvl5pPr>
            <a:lvl6pPr marL="2400300" indent="0">
              <a:buNone/>
              <a:defRPr sz="1680">
                <a:solidFill>
                  <a:schemeClr val="tx1">
                    <a:tint val="82000"/>
                  </a:schemeClr>
                </a:solidFill>
              </a:defRPr>
            </a:lvl6pPr>
            <a:lvl7pPr marL="2880360" indent="0">
              <a:buNone/>
              <a:defRPr sz="1680">
                <a:solidFill>
                  <a:schemeClr val="tx1">
                    <a:tint val="82000"/>
                  </a:schemeClr>
                </a:solidFill>
              </a:defRPr>
            </a:lvl7pPr>
            <a:lvl8pPr marL="3360420" indent="0">
              <a:buNone/>
              <a:defRPr sz="1680">
                <a:solidFill>
                  <a:schemeClr val="tx1">
                    <a:tint val="82000"/>
                  </a:schemeClr>
                </a:solidFill>
              </a:defRPr>
            </a:lvl8pPr>
            <a:lvl9pPr marL="3840480" indent="0">
              <a:buNone/>
              <a:defRPr sz="1680">
                <a:solidFill>
                  <a:schemeClr val="tx1">
                    <a:tint val="82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D5EB36C9-074F-42BC-975D-A64AD00051C0}" type="datetime1">
              <a:rPr lang="pt-BR" smtClean="0"/>
              <a:t>04/01/2025</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8AE78821-F518-4AA1-85D7-ACD4F223BC6B}" type="slidenum">
              <a:rPr lang="pt-BR" smtClean="0"/>
              <a:t>‹nº›</a:t>
            </a:fld>
            <a:endParaRPr lang="pt-BR"/>
          </a:p>
        </p:txBody>
      </p:sp>
    </p:spTree>
    <p:extLst>
      <p:ext uri="{BB962C8B-B14F-4D97-AF65-F5344CB8AC3E}">
        <p14:creationId xmlns:p14="http://schemas.microsoft.com/office/powerpoint/2010/main" val="10601547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sz="half" idx="1"/>
          </p:nvPr>
        </p:nvSpPr>
        <p:spPr>
          <a:xfrm>
            <a:off x="660083" y="3407833"/>
            <a:ext cx="4080510" cy="812249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4860608" y="3407833"/>
            <a:ext cx="4080510" cy="812249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0D3E76CF-D794-4E44-B4E0-ED29441ADB6A}" type="datetime1">
              <a:rPr lang="pt-BR" smtClean="0"/>
              <a:t>04/01/2025</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8AE78821-F518-4AA1-85D7-ACD4F223BC6B}" type="slidenum">
              <a:rPr lang="pt-BR" smtClean="0"/>
              <a:t>‹nº›</a:t>
            </a:fld>
            <a:endParaRPr lang="pt-BR"/>
          </a:p>
        </p:txBody>
      </p:sp>
    </p:spTree>
    <p:extLst>
      <p:ext uri="{BB962C8B-B14F-4D97-AF65-F5344CB8AC3E}">
        <p14:creationId xmlns:p14="http://schemas.microsoft.com/office/powerpoint/2010/main" val="34292853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a:xfrm>
            <a:off x="661333" y="681570"/>
            <a:ext cx="8281035" cy="2474384"/>
          </a:xfrm>
        </p:spPr>
        <p:txBody>
          <a:bodyPr/>
          <a:lstStyle/>
          <a:p>
            <a:r>
              <a:rPr lang="pt-BR"/>
              <a:t>Clique para editar o título Mestre</a:t>
            </a:r>
            <a:endParaRPr lang="en-US" dirty="0"/>
          </a:p>
        </p:txBody>
      </p:sp>
      <p:sp>
        <p:nvSpPr>
          <p:cNvPr id="3" name="Text Placeholder 2"/>
          <p:cNvSpPr>
            <a:spLocks noGrp="1"/>
          </p:cNvSpPr>
          <p:nvPr>
            <p:ph type="body" idx="1"/>
          </p:nvPr>
        </p:nvSpPr>
        <p:spPr>
          <a:xfrm>
            <a:off x="661334" y="3138171"/>
            <a:ext cx="4061757" cy="1537969"/>
          </a:xfrm>
        </p:spPr>
        <p:txBody>
          <a:bodyPr anchor="b"/>
          <a:lstStyle>
            <a:lvl1pPr marL="0" indent="0">
              <a:buNone/>
              <a:defRPr sz="2520" b="1"/>
            </a:lvl1pPr>
            <a:lvl2pPr marL="480060" indent="0">
              <a:buNone/>
              <a:defRPr sz="2100" b="1"/>
            </a:lvl2pPr>
            <a:lvl3pPr marL="960120" indent="0">
              <a:buNone/>
              <a:defRPr sz="1890" b="1"/>
            </a:lvl3pPr>
            <a:lvl4pPr marL="1440180" indent="0">
              <a:buNone/>
              <a:defRPr sz="1680" b="1"/>
            </a:lvl4pPr>
            <a:lvl5pPr marL="1920240" indent="0">
              <a:buNone/>
              <a:defRPr sz="1680" b="1"/>
            </a:lvl5pPr>
            <a:lvl6pPr marL="2400300" indent="0">
              <a:buNone/>
              <a:defRPr sz="1680" b="1"/>
            </a:lvl6pPr>
            <a:lvl7pPr marL="2880360" indent="0">
              <a:buNone/>
              <a:defRPr sz="1680" b="1"/>
            </a:lvl7pPr>
            <a:lvl8pPr marL="3360420" indent="0">
              <a:buNone/>
              <a:defRPr sz="1680" b="1"/>
            </a:lvl8pPr>
            <a:lvl9pPr marL="3840480" indent="0">
              <a:buNone/>
              <a:defRPr sz="1680" b="1"/>
            </a:lvl9pPr>
          </a:lstStyle>
          <a:p>
            <a:pPr lvl="0"/>
            <a:r>
              <a:rPr lang="pt-BR"/>
              <a:t>Clique para editar os estilos de texto Mestres</a:t>
            </a:r>
          </a:p>
        </p:txBody>
      </p:sp>
      <p:sp>
        <p:nvSpPr>
          <p:cNvPr id="4" name="Content Placeholder 3"/>
          <p:cNvSpPr>
            <a:spLocks noGrp="1"/>
          </p:cNvSpPr>
          <p:nvPr>
            <p:ph sz="half" idx="2"/>
          </p:nvPr>
        </p:nvSpPr>
        <p:spPr>
          <a:xfrm>
            <a:off x="661334" y="4676140"/>
            <a:ext cx="4061757" cy="687789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4860608" y="3138171"/>
            <a:ext cx="4081761" cy="1537969"/>
          </a:xfrm>
        </p:spPr>
        <p:txBody>
          <a:bodyPr anchor="b"/>
          <a:lstStyle>
            <a:lvl1pPr marL="0" indent="0">
              <a:buNone/>
              <a:defRPr sz="2520" b="1"/>
            </a:lvl1pPr>
            <a:lvl2pPr marL="480060" indent="0">
              <a:buNone/>
              <a:defRPr sz="2100" b="1"/>
            </a:lvl2pPr>
            <a:lvl3pPr marL="960120" indent="0">
              <a:buNone/>
              <a:defRPr sz="1890" b="1"/>
            </a:lvl3pPr>
            <a:lvl4pPr marL="1440180" indent="0">
              <a:buNone/>
              <a:defRPr sz="1680" b="1"/>
            </a:lvl4pPr>
            <a:lvl5pPr marL="1920240" indent="0">
              <a:buNone/>
              <a:defRPr sz="1680" b="1"/>
            </a:lvl5pPr>
            <a:lvl6pPr marL="2400300" indent="0">
              <a:buNone/>
              <a:defRPr sz="1680" b="1"/>
            </a:lvl6pPr>
            <a:lvl7pPr marL="2880360" indent="0">
              <a:buNone/>
              <a:defRPr sz="1680" b="1"/>
            </a:lvl7pPr>
            <a:lvl8pPr marL="3360420" indent="0">
              <a:buNone/>
              <a:defRPr sz="1680" b="1"/>
            </a:lvl8pPr>
            <a:lvl9pPr marL="3840480" indent="0">
              <a:buNone/>
              <a:defRPr sz="1680" b="1"/>
            </a:lvl9pPr>
          </a:lstStyle>
          <a:p>
            <a:pPr lvl="0"/>
            <a:r>
              <a:rPr lang="pt-BR"/>
              <a:t>Clique para editar os estilos de texto Mestres</a:t>
            </a:r>
          </a:p>
        </p:txBody>
      </p:sp>
      <p:sp>
        <p:nvSpPr>
          <p:cNvPr id="6" name="Content Placeholder 5"/>
          <p:cNvSpPr>
            <a:spLocks noGrp="1"/>
          </p:cNvSpPr>
          <p:nvPr>
            <p:ph sz="quarter" idx="4"/>
          </p:nvPr>
        </p:nvSpPr>
        <p:spPr>
          <a:xfrm>
            <a:off x="4860608" y="4676140"/>
            <a:ext cx="4081761" cy="687789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B73EC282-1F2E-45A6-B12D-BC091FACC043}" type="datetime1">
              <a:rPr lang="pt-BR" smtClean="0"/>
              <a:t>04/01/2025</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8AE78821-F518-4AA1-85D7-ACD4F223BC6B}" type="slidenum">
              <a:rPr lang="pt-BR" smtClean="0"/>
              <a:t>‹nº›</a:t>
            </a:fld>
            <a:endParaRPr lang="pt-BR"/>
          </a:p>
        </p:txBody>
      </p:sp>
    </p:spTree>
    <p:extLst>
      <p:ext uri="{BB962C8B-B14F-4D97-AF65-F5344CB8AC3E}">
        <p14:creationId xmlns:p14="http://schemas.microsoft.com/office/powerpoint/2010/main" val="6925547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A162C978-3116-48CC-9156-8EC0AE1FC2E4}" type="datetime1">
              <a:rPr lang="pt-BR" smtClean="0"/>
              <a:t>04/01/2025</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8AE78821-F518-4AA1-85D7-ACD4F223BC6B}" type="slidenum">
              <a:rPr lang="pt-BR" smtClean="0"/>
              <a:t>‹nº›</a:t>
            </a:fld>
            <a:endParaRPr lang="pt-BR"/>
          </a:p>
        </p:txBody>
      </p:sp>
    </p:spTree>
    <p:extLst>
      <p:ext uri="{BB962C8B-B14F-4D97-AF65-F5344CB8AC3E}">
        <p14:creationId xmlns:p14="http://schemas.microsoft.com/office/powerpoint/2010/main" val="33484257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251F54A-DF1E-48AC-982F-D413EDC5EBD6}" type="datetime1">
              <a:rPr lang="pt-BR" smtClean="0"/>
              <a:t>04/01/2025</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8AE78821-F518-4AA1-85D7-ACD4F223BC6B}" type="slidenum">
              <a:rPr lang="pt-BR" smtClean="0"/>
              <a:t>‹nº›</a:t>
            </a:fld>
            <a:endParaRPr lang="pt-BR"/>
          </a:p>
        </p:txBody>
      </p:sp>
    </p:spTree>
    <p:extLst>
      <p:ext uri="{BB962C8B-B14F-4D97-AF65-F5344CB8AC3E}">
        <p14:creationId xmlns:p14="http://schemas.microsoft.com/office/powerpoint/2010/main" val="12817236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661333" y="853440"/>
            <a:ext cx="3096637" cy="2987040"/>
          </a:xfrm>
        </p:spPr>
        <p:txBody>
          <a:bodyPr anchor="b"/>
          <a:lstStyle>
            <a:lvl1pPr>
              <a:defRPr sz="3360"/>
            </a:lvl1pPr>
          </a:lstStyle>
          <a:p>
            <a:r>
              <a:rPr lang="pt-BR"/>
              <a:t>Clique para editar o título Mestre</a:t>
            </a:r>
            <a:endParaRPr lang="en-US" dirty="0"/>
          </a:p>
        </p:txBody>
      </p:sp>
      <p:sp>
        <p:nvSpPr>
          <p:cNvPr id="3" name="Content Placeholder 2"/>
          <p:cNvSpPr>
            <a:spLocks noGrp="1"/>
          </p:cNvSpPr>
          <p:nvPr>
            <p:ph idx="1"/>
          </p:nvPr>
        </p:nvSpPr>
        <p:spPr>
          <a:xfrm>
            <a:off x="4081760" y="1843196"/>
            <a:ext cx="4860608" cy="9097433"/>
          </a:xfrm>
        </p:spPr>
        <p:txBody>
          <a:bodyPr/>
          <a:lstStyle>
            <a:lvl1pPr>
              <a:defRPr sz="3360"/>
            </a:lvl1pPr>
            <a:lvl2pPr>
              <a:defRPr sz="2940"/>
            </a:lvl2pPr>
            <a:lvl3pPr>
              <a:defRPr sz="2520"/>
            </a:lvl3pPr>
            <a:lvl4pPr>
              <a:defRPr sz="2100"/>
            </a:lvl4pPr>
            <a:lvl5pPr>
              <a:defRPr sz="2100"/>
            </a:lvl5pPr>
            <a:lvl6pPr>
              <a:defRPr sz="2100"/>
            </a:lvl6pPr>
            <a:lvl7pPr>
              <a:defRPr sz="2100"/>
            </a:lvl7pPr>
            <a:lvl8pPr>
              <a:defRPr sz="2100"/>
            </a:lvl8pPr>
            <a:lvl9pPr>
              <a:defRPr sz="21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661333" y="3840480"/>
            <a:ext cx="3096637" cy="7114964"/>
          </a:xfrm>
        </p:spPr>
        <p:txBody>
          <a:bodyPr/>
          <a:lstStyle>
            <a:lvl1pPr marL="0" indent="0">
              <a:buNone/>
              <a:defRPr sz="1680"/>
            </a:lvl1pPr>
            <a:lvl2pPr marL="480060" indent="0">
              <a:buNone/>
              <a:defRPr sz="1470"/>
            </a:lvl2pPr>
            <a:lvl3pPr marL="960120" indent="0">
              <a:buNone/>
              <a:defRPr sz="1260"/>
            </a:lvl3pPr>
            <a:lvl4pPr marL="1440180" indent="0">
              <a:buNone/>
              <a:defRPr sz="1050"/>
            </a:lvl4pPr>
            <a:lvl5pPr marL="1920240" indent="0">
              <a:buNone/>
              <a:defRPr sz="1050"/>
            </a:lvl5pPr>
            <a:lvl6pPr marL="2400300" indent="0">
              <a:buNone/>
              <a:defRPr sz="1050"/>
            </a:lvl6pPr>
            <a:lvl7pPr marL="2880360" indent="0">
              <a:buNone/>
              <a:defRPr sz="1050"/>
            </a:lvl7pPr>
            <a:lvl8pPr marL="3360420" indent="0">
              <a:buNone/>
              <a:defRPr sz="1050"/>
            </a:lvl8pPr>
            <a:lvl9pPr marL="3840480" indent="0">
              <a:buNone/>
              <a:defRPr sz="105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A00DEADE-0EE8-4641-A00D-BC99BDFF6D28}" type="datetime1">
              <a:rPr lang="pt-BR" smtClean="0"/>
              <a:t>04/01/2025</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8AE78821-F518-4AA1-85D7-ACD4F223BC6B}" type="slidenum">
              <a:rPr lang="pt-BR" smtClean="0"/>
              <a:t>‹nº›</a:t>
            </a:fld>
            <a:endParaRPr lang="pt-BR"/>
          </a:p>
        </p:txBody>
      </p:sp>
    </p:spTree>
    <p:extLst>
      <p:ext uri="{BB962C8B-B14F-4D97-AF65-F5344CB8AC3E}">
        <p14:creationId xmlns:p14="http://schemas.microsoft.com/office/powerpoint/2010/main" val="40816900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661333" y="853440"/>
            <a:ext cx="3096637" cy="2987040"/>
          </a:xfrm>
        </p:spPr>
        <p:txBody>
          <a:bodyPr anchor="b"/>
          <a:lstStyle>
            <a:lvl1pPr>
              <a:defRPr sz="336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4081760" y="1843196"/>
            <a:ext cx="4860608" cy="9097433"/>
          </a:xfrm>
        </p:spPr>
        <p:txBody>
          <a:bodyPr anchor="t"/>
          <a:lstStyle>
            <a:lvl1pPr marL="0" indent="0">
              <a:buNone/>
              <a:defRPr sz="3360"/>
            </a:lvl1pPr>
            <a:lvl2pPr marL="480060" indent="0">
              <a:buNone/>
              <a:defRPr sz="2940"/>
            </a:lvl2pPr>
            <a:lvl3pPr marL="960120" indent="0">
              <a:buNone/>
              <a:defRPr sz="2520"/>
            </a:lvl3pPr>
            <a:lvl4pPr marL="1440180" indent="0">
              <a:buNone/>
              <a:defRPr sz="2100"/>
            </a:lvl4pPr>
            <a:lvl5pPr marL="1920240" indent="0">
              <a:buNone/>
              <a:defRPr sz="2100"/>
            </a:lvl5pPr>
            <a:lvl6pPr marL="2400300" indent="0">
              <a:buNone/>
              <a:defRPr sz="2100"/>
            </a:lvl6pPr>
            <a:lvl7pPr marL="2880360" indent="0">
              <a:buNone/>
              <a:defRPr sz="2100"/>
            </a:lvl7pPr>
            <a:lvl8pPr marL="3360420" indent="0">
              <a:buNone/>
              <a:defRPr sz="2100"/>
            </a:lvl8pPr>
            <a:lvl9pPr marL="3840480" indent="0">
              <a:buNone/>
              <a:defRPr sz="2100"/>
            </a:lvl9pPr>
          </a:lstStyle>
          <a:p>
            <a:r>
              <a:rPr lang="pt-BR"/>
              <a:t>Clique no ícone para adicionar uma imagem</a:t>
            </a:r>
            <a:endParaRPr lang="en-US" dirty="0"/>
          </a:p>
        </p:txBody>
      </p:sp>
      <p:sp>
        <p:nvSpPr>
          <p:cNvPr id="4" name="Text Placeholder 3"/>
          <p:cNvSpPr>
            <a:spLocks noGrp="1"/>
          </p:cNvSpPr>
          <p:nvPr>
            <p:ph type="body" sz="half" idx="2"/>
          </p:nvPr>
        </p:nvSpPr>
        <p:spPr>
          <a:xfrm>
            <a:off x="661333" y="3840480"/>
            <a:ext cx="3096637" cy="7114964"/>
          </a:xfrm>
        </p:spPr>
        <p:txBody>
          <a:bodyPr/>
          <a:lstStyle>
            <a:lvl1pPr marL="0" indent="0">
              <a:buNone/>
              <a:defRPr sz="1680"/>
            </a:lvl1pPr>
            <a:lvl2pPr marL="480060" indent="0">
              <a:buNone/>
              <a:defRPr sz="1470"/>
            </a:lvl2pPr>
            <a:lvl3pPr marL="960120" indent="0">
              <a:buNone/>
              <a:defRPr sz="1260"/>
            </a:lvl3pPr>
            <a:lvl4pPr marL="1440180" indent="0">
              <a:buNone/>
              <a:defRPr sz="1050"/>
            </a:lvl4pPr>
            <a:lvl5pPr marL="1920240" indent="0">
              <a:buNone/>
              <a:defRPr sz="1050"/>
            </a:lvl5pPr>
            <a:lvl6pPr marL="2400300" indent="0">
              <a:buNone/>
              <a:defRPr sz="1050"/>
            </a:lvl6pPr>
            <a:lvl7pPr marL="2880360" indent="0">
              <a:buNone/>
              <a:defRPr sz="1050"/>
            </a:lvl7pPr>
            <a:lvl8pPr marL="3360420" indent="0">
              <a:buNone/>
              <a:defRPr sz="1050"/>
            </a:lvl8pPr>
            <a:lvl9pPr marL="3840480" indent="0">
              <a:buNone/>
              <a:defRPr sz="105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A4553585-A3D8-4EC3-B596-BFB95ACDEC15}" type="datetime1">
              <a:rPr lang="pt-BR" smtClean="0"/>
              <a:t>04/01/2025</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8AE78821-F518-4AA1-85D7-ACD4F223BC6B}" type="slidenum">
              <a:rPr lang="pt-BR" smtClean="0"/>
              <a:t>‹nº›</a:t>
            </a:fld>
            <a:endParaRPr lang="pt-BR"/>
          </a:p>
        </p:txBody>
      </p:sp>
    </p:spTree>
    <p:extLst>
      <p:ext uri="{BB962C8B-B14F-4D97-AF65-F5344CB8AC3E}">
        <p14:creationId xmlns:p14="http://schemas.microsoft.com/office/powerpoint/2010/main" val="29621567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60083" y="681570"/>
            <a:ext cx="8281035" cy="2474384"/>
          </a:xfrm>
          <a:prstGeom prst="rect">
            <a:avLst/>
          </a:prstGeom>
        </p:spPr>
        <p:txBody>
          <a:bodyPr vert="horz" lIns="91440" tIns="45720" rIns="91440" bIns="45720" rtlCol="0" anchor="ctr">
            <a:normAutofit/>
          </a:bodyPr>
          <a:lstStyle/>
          <a:p>
            <a:r>
              <a:rPr lang="pt-BR"/>
              <a:t>Clique para editar o título Mestre</a:t>
            </a:r>
            <a:endParaRPr lang="en-US" dirty="0"/>
          </a:p>
        </p:txBody>
      </p:sp>
      <p:sp>
        <p:nvSpPr>
          <p:cNvPr id="3" name="Text Placeholder 2"/>
          <p:cNvSpPr>
            <a:spLocks noGrp="1"/>
          </p:cNvSpPr>
          <p:nvPr>
            <p:ph type="body" idx="1"/>
          </p:nvPr>
        </p:nvSpPr>
        <p:spPr>
          <a:xfrm>
            <a:off x="660083" y="3407833"/>
            <a:ext cx="8281035" cy="8122498"/>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660083" y="11865189"/>
            <a:ext cx="2160270" cy="681567"/>
          </a:xfrm>
          <a:prstGeom prst="rect">
            <a:avLst/>
          </a:prstGeom>
        </p:spPr>
        <p:txBody>
          <a:bodyPr vert="horz" lIns="91440" tIns="45720" rIns="91440" bIns="45720" rtlCol="0" anchor="ctr"/>
          <a:lstStyle>
            <a:lvl1pPr algn="l">
              <a:defRPr sz="1260">
                <a:solidFill>
                  <a:schemeClr val="tx1">
                    <a:tint val="82000"/>
                  </a:schemeClr>
                </a:solidFill>
              </a:defRPr>
            </a:lvl1pPr>
          </a:lstStyle>
          <a:p>
            <a:fld id="{D4AB6CBB-4AA7-454D-BDCF-163AC6FD7295}" type="datetime1">
              <a:rPr lang="pt-BR" smtClean="0"/>
              <a:t>04/01/2025</a:t>
            </a:fld>
            <a:endParaRPr lang="pt-BR"/>
          </a:p>
        </p:txBody>
      </p:sp>
      <p:sp>
        <p:nvSpPr>
          <p:cNvPr id="5" name="Footer Placeholder 4"/>
          <p:cNvSpPr>
            <a:spLocks noGrp="1"/>
          </p:cNvSpPr>
          <p:nvPr>
            <p:ph type="ftr" sz="quarter" idx="3"/>
          </p:nvPr>
        </p:nvSpPr>
        <p:spPr>
          <a:xfrm>
            <a:off x="3180398" y="11865189"/>
            <a:ext cx="3240405" cy="681567"/>
          </a:xfrm>
          <a:prstGeom prst="rect">
            <a:avLst/>
          </a:prstGeom>
        </p:spPr>
        <p:txBody>
          <a:bodyPr vert="horz" lIns="91440" tIns="45720" rIns="91440" bIns="45720" rtlCol="0" anchor="ctr"/>
          <a:lstStyle>
            <a:lvl1pPr algn="ctr">
              <a:defRPr sz="1260">
                <a:solidFill>
                  <a:schemeClr val="tx1">
                    <a:tint val="82000"/>
                  </a:schemeClr>
                </a:solidFill>
              </a:defRPr>
            </a:lvl1pPr>
          </a:lstStyle>
          <a:p>
            <a:endParaRPr lang="pt-BR"/>
          </a:p>
        </p:txBody>
      </p:sp>
      <p:sp>
        <p:nvSpPr>
          <p:cNvPr id="6" name="Slide Number Placeholder 5"/>
          <p:cNvSpPr>
            <a:spLocks noGrp="1"/>
          </p:cNvSpPr>
          <p:nvPr>
            <p:ph type="sldNum" sz="quarter" idx="4"/>
          </p:nvPr>
        </p:nvSpPr>
        <p:spPr>
          <a:xfrm>
            <a:off x="6780848" y="11865189"/>
            <a:ext cx="2160270" cy="681567"/>
          </a:xfrm>
          <a:prstGeom prst="rect">
            <a:avLst/>
          </a:prstGeom>
        </p:spPr>
        <p:txBody>
          <a:bodyPr vert="horz" lIns="91440" tIns="45720" rIns="91440" bIns="45720" rtlCol="0" anchor="ctr"/>
          <a:lstStyle>
            <a:lvl1pPr algn="r">
              <a:defRPr sz="1260">
                <a:solidFill>
                  <a:schemeClr val="tx1">
                    <a:tint val="82000"/>
                  </a:schemeClr>
                </a:solidFill>
              </a:defRPr>
            </a:lvl1pPr>
          </a:lstStyle>
          <a:p>
            <a:fld id="{8AE78821-F518-4AA1-85D7-ACD4F223BC6B}" type="slidenum">
              <a:rPr lang="pt-BR" smtClean="0"/>
              <a:t>‹nº›</a:t>
            </a:fld>
            <a:endParaRPr lang="pt-BR"/>
          </a:p>
        </p:txBody>
      </p:sp>
    </p:spTree>
    <p:extLst>
      <p:ext uri="{BB962C8B-B14F-4D97-AF65-F5344CB8AC3E}">
        <p14:creationId xmlns:p14="http://schemas.microsoft.com/office/powerpoint/2010/main" val="313868885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60120" rtl="0" eaLnBrk="1" latinLnBrk="0" hangingPunct="1">
        <a:lnSpc>
          <a:spcPct val="90000"/>
        </a:lnSpc>
        <a:spcBef>
          <a:spcPct val="0"/>
        </a:spcBef>
        <a:buNone/>
        <a:defRPr sz="4620" kern="1200">
          <a:solidFill>
            <a:schemeClr val="tx1"/>
          </a:solidFill>
          <a:latin typeface="+mj-lt"/>
          <a:ea typeface="+mj-ea"/>
          <a:cs typeface="+mj-cs"/>
        </a:defRPr>
      </a:lvl1pPr>
    </p:titleStyle>
    <p:bodyStyle>
      <a:lvl1pPr marL="240030" indent="-240030" algn="l" defTabSz="960120" rtl="0" eaLnBrk="1" latinLnBrk="0" hangingPunct="1">
        <a:lnSpc>
          <a:spcPct val="90000"/>
        </a:lnSpc>
        <a:spcBef>
          <a:spcPts val="1050"/>
        </a:spcBef>
        <a:buFont typeface="Arial" panose="020B0604020202020204" pitchFamily="34" charset="0"/>
        <a:buChar char="•"/>
        <a:defRPr sz="2940" kern="1200">
          <a:solidFill>
            <a:schemeClr val="tx1"/>
          </a:solidFill>
          <a:latin typeface="+mn-lt"/>
          <a:ea typeface="+mn-ea"/>
          <a:cs typeface="+mn-cs"/>
        </a:defRPr>
      </a:lvl1pPr>
      <a:lvl2pPr marL="720090" indent="-240030" algn="l" defTabSz="960120" rtl="0" eaLnBrk="1" latinLnBrk="0" hangingPunct="1">
        <a:lnSpc>
          <a:spcPct val="90000"/>
        </a:lnSpc>
        <a:spcBef>
          <a:spcPts val="525"/>
        </a:spcBef>
        <a:buFont typeface="Arial" panose="020B0604020202020204" pitchFamily="34" charset="0"/>
        <a:buChar char="•"/>
        <a:defRPr sz="2520" kern="1200">
          <a:solidFill>
            <a:schemeClr val="tx1"/>
          </a:solidFill>
          <a:latin typeface="+mn-lt"/>
          <a:ea typeface="+mn-ea"/>
          <a:cs typeface="+mn-cs"/>
        </a:defRPr>
      </a:lvl2pPr>
      <a:lvl3pPr marL="1200150" indent="-240030" algn="l" defTabSz="960120" rtl="0" eaLnBrk="1" latinLnBrk="0" hangingPunct="1">
        <a:lnSpc>
          <a:spcPct val="90000"/>
        </a:lnSpc>
        <a:spcBef>
          <a:spcPts val="525"/>
        </a:spcBef>
        <a:buFont typeface="Arial" panose="020B0604020202020204" pitchFamily="34" charset="0"/>
        <a:buChar char="•"/>
        <a:defRPr sz="2100" kern="1200">
          <a:solidFill>
            <a:schemeClr val="tx1"/>
          </a:solidFill>
          <a:latin typeface="+mn-lt"/>
          <a:ea typeface="+mn-ea"/>
          <a:cs typeface="+mn-cs"/>
        </a:defRPr>
      </a:lvl3pPr>
      <a:lvl4pPr marL="168021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4pPr>
      <a:lvl5pPr marL="216027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5pPr>
      <a:lvl6pPr marL="264033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6pPr>
      <a:lvl7pPr marL="312039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7pPr>
      <a:lvl8pPr marL="360045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8pPr>
      <a:lvl9pPr marL="408051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9pPr>
    </p:bodyStyle>
    <p:otherStyle>
      <a:defPPr>
        <a:defRPr lang="en-US"/>
      </a:defPPr>
      <a:lvl1pPr marL="0" algn="l" defTabSz="960120" rtl="0" eaLnBrk="1" latinLnBrk="0" hangingPunct="1">
        <a:defRPr sz="1890" kern="1200">
          <a:solidFill>
            <a:schemeClr val="tx1"/>
          </a:solidFill>
          <a:latin typeface="+mn-lt"/>
          <a:ea typeface="+mn-ea"/>
          <a:cs typeface="+mn-cs"/>
        </a:defRPr>
      </a:lvl1pPr>
      <a:lvl2pPr marL="480060" algn="l" defTabSz="960120" rtl="0" eaLnBrk="1" latinLnBrk="0" hangingPunct="1">
        <a:defRPr sz="1890" kern="1200">
          <a:solidFill>
            <a:schemeClr val="tx1"/>
          </a:solidFill>
          <a:latin typeface="+mn-lt"/>
          <a:ea typeface="+mn-ea"/>
          <a:cs typeface="+mn-cs"/>
        </a:defRPr>
      </a:lvl2pPr>
      <a:lvl3pPr marL="960120" algn="l" defTabSz="960120" rtl="0" eaLnBrk="1" latinLnBrk="0" hangingPunct="1">
        <a:defRPr sz="1890" kern="1200">
          <a:solidFill>
            <a:schemeClr val="tx1"/>
          </a:solidFill>
          <a:latin typeface="+mn-lt"/>
          <a:ea typeface="+mn-ea"/>
          <a:cs typeface="+mn-cs"/>
        </a:defRPr>
      </a:lvl3pPr>
      <a:lvl4pPr marL="1440180" algn="l" defTabSz="960120" rtl="0" eaLnBrk="1" latinLnBrk="0" hangingPunct="1">
        <a:defRPr sz="1890" kern="1200">
          <a:solidFill>
            <a:schemeClr val="tx1"/>
          </a:solidFill>
          <a:latin typeface="+mn-lt"/>
          <a:ea typeface="+mn-ea"/>
          <a:cs typeface="+mn-cs"/>
        </a:defRPr>
      </a:lvl4pPr>
      <a:lvl5pPr marL="1920240" algn="l" defTabSz="960120" rtl="0" eaLnBrk="1" latinLnBrk="0" hangingPunct="1">
        <a:defRPr sz="1890" kern="1200">
          <a:solidFill>
            <a:schemeClr val="tx1"/>
          </a:solidFill>
          <a:latin typeface="+mn-lt"/>
          <a:ea typeface="+mn-ea"/>
          <a:cs typeface="+mn-cs"/>
        </a:defRPr>
      </a:lvl5pPr>
      <a:lvl6pPr marL="2400300" algn="l" defTabSz="960120" rtl="0" eaLnBrk="1" latinLnBrk="0" hangingPunct="1">
        <a:defRPr sz="1890" kern="1200">
          <a:solidFill>
            <a:schemeClr val="tx1"/>
          </a:solidFill>
          <a:latin typeface="+mn-lt"/>
          <a:ea typeface="+mn-ea"/>
          <a:cs typeface="+mn-cs"/>
        </a:defRPr>
      </a:lvl6pPr>
      <a:lvl7pPr marL="2880360" algn="l" defTabSz="960120" rtl="0" eaLnBrk="1" latinLnBrk="0" hangingPunct="1">
        <a:defRPr sz="1890" kern="1200">
          <a:solidFill>
            <a:schemeClr val="tx1"/>
          </a:solidFill>
          <a:latin typeface="+mn-lt"/>
          <a:ea typeface="+mn-ea"/>
          <a:cs typeface="+mn-cs"/>
        </a:defRPr>
      </a:lvl7pPr>
      <a:lvl8pPr marL="3360420" algn="l" defTabSz="960120" rtl="0" eaLnBrk="1" latinLnBrk="0" hangingPunct="1">
        <a:defRPr sz="1890" kern="1200">
          <a:solidFill>
            <a:schemeClr val="tx1"/>
          </a:solidFill>
          <a:latin typeface="+mn-lt"/>
          <a:ea typeface="+mn-ea"/>
          <a:cs typeface="+mn-cs"/>
        </a:defRPr>
      </a:lvl8pPr>
      <a:lvl9pPr marL="3840480" algn="l" defTabSz="960120" rtl="0" eaLnBrk="1" latinLnBrk="0" hangingPunct="1">
        <a:defRPr sz="189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customXml" Target="../ink/ink6.xml"/><Relationship Id="rId3" Type="http://schemas.openxmlformats.org/officeDocument/2006/relationships/image" Target="../media/image2.png"/><Relationship Id="rId7" Type="http://schemas.openxmlformats.org/officeDocument/2006/relationships/customXml" Target="../ink/ink5.xml"/><Relationship Id="rId2" Type="http://schemas.openxmlformats.org/officeDocument/2006/relationships/customXml" Target="../ink/ink1.xml"/><Relationship Id="rId1" Type="http://schemas.openxmlformats.org/officeDocument/2006/relationships/slideLayout" Target="../slideLayouts/slideLayout7.xml"/><Relationship Id="rId6" Type="http://schemas.openxmlformats.org/officeDocument/2006/relationships/customXml" Target="../ink/ink4.xml"/><Relationship Id="rId5" Type="http://schemas.openxmlformats.org/officeDocument/2006/relationships/customXml" Target="../ink/ink3.xml"/><Relationship Id="rId4" Type="http://schemas.openxmlformats.org/officeDocument/2006/relationships/customXml" Target="../ink/ink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customXml" Target="../ink/ink7.xml"/><Relationship Id="rId1" Type="http://schemas.openxmlformats.org/officeDocument/2006/relationships/slideLayout" Target="../slideLayouts/slideLayout7.xml"/><Relationship Id="rId6" Type="http://schemas.openxmlformats.org/officeDocument/2006/relationships/customXml" Target="../ink/ink10.xml"/><Relationship Id="rId5" Type="http://schemas.openxmlformats.org/officeDocument/2006/relationships/customXml" Target="../ink/ink9.xml"/><Relationship Id="rId4" Type="http://schemas.openxmlformats.org/officeDocument/2006/relationships/customXml" Target="../ink/ink8.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customXml" Target="../ink/ink11.xml"/><Relationship Id="rId1" Type="http://schemas.openxmlformats.org/officeDocument/2006/relationships/slideLayout" Target="../slideLayouts/slideLayout7.xml"/><Relationship Id="rId6" Type="http://schemas.openxmlformats.org/officeDocument/2006/relationships/customXml" Target="../ink/ink14.xml"/><Relationship Id="rId5" Type="http://schemas.openxmlformats.org/officeDocument/2006/relationships/customXml" Target="../ink/ink13.xml"/><Relationship Id="rId4" Type="http://schemas.openxmlformats.org/officeDocument/2006/relationships/customXml" Target="../ink/ink12.xml"/></Relationships>
</file>

<file path=ppt/slides/_rels/slide5.xml.rels><?xml version="1.0" encoding="UTF-8" standalone="yes"?>
<Relationships xmlns="http://schemas.openxmlformats.org/package/2006/relationships"><Relationship Id="rId8" Type="http://schemas.openxmlformats.org/officeDocument/2006/relationships/customXml" Target="../ink/ink20.xml"/><Relationship Id="rId3" Type="http://schemas.openxmlformats.org/officeDocument/2006/relationships/image" Target="../media/image2.png"/><Relationship Id="rId7" Type="http://schemas.openxmlformats.org/officeDocument/2006/relationships/customXml" Target="../ink/ink19.xml"/><Relationship Id="rId2" Type="http://schemas.openxmlformats.org/officeDocument/2006/relationships/customXml" Target="../ink/ink15.xml"/><Relationship Id="rId1" Type="http://schemas.openxmlformats.org/officeDocument/2006/relationships/slideLayout" Target="../slideLayouts/slideLayout7.xml"/><Relationship Id="rId6" Type="http://schemas.openxmlformats.org/officeDocument/2006/relationships/customXml" Target="../ink/ink18.xml"/><Relationship Id="rId5" Type="http://schemas.openxmlformats.org/officeDocument/2006/relationships/customXml" Target="../ink/ink17.xml"/><Relationship Id="rId4" Type="http://schemas.openxmlformats.org/officeDocument/2006/relationships/customXml" Target="../ink/ink16.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customXml" Target="../ink/ink21.xml"/><Relationship Id="rId1" Type="http://schemas.openxmlformats.org/officeDocument/2006/relationships/slideLayout" Target="../slideLayouts/slideLayout7.xml"/><Relationship Id="rId6" Type="http://schemas.openxmlformats.org/officeDocument/2006/relationships/customXml" Target="../ink/ink24.xml"/><Relationship Id="rId5" Type="http://schemas.openxmlformats.org/officeDocument/2006/relationships/customXml" Target="../ink/ink23.xml"/><Relationship Id="rId4" Type="http://schemas.openxmlformats.org/officeDocument/2006/relationships/customXml" Target="../ink/ink22.xml"/></Relationships>
</file>

<file path=ppt/slides/_rels/slide7.xml.rels><?xml version="1.0" encoding="UTF-8" standalone="yes"?>
<Relationships xmlns="http://schemas.openxmlformats.org/package/2006/relationships"><Relationship Id="rId3" Type="http://schemas.openxmlformats.org/officeDocument/2006/relationships/customXml" Target="../ink/ink25.xml"/><Relationship Id="rId7" Type="http://schemas.openxmlformats.org/officeDocument/2006/relationships/customXml" Target="../ink/ink28.xml"/><Relationship Id="rId2" Type="http://schemas.openxmlformats.org/officeDocument/2006/relationships/image" Target="../media/image3.jpg"/><Relationship Id="rId1" Type="http://schemas.openxmlformats.org/officeDocument/2006/relationships/slideLayout" Target="../slideLayouts/slideLayout7.xml"/><Relationship Id="rId6" Type="http://schemas.openxmlformats.org/officeDocument/2006/relationships/customXml" Target="../ink/ink27.xml"/><Relationship Id="rId5" Type="http://schemas.openxmlformats.org/officeDocument/2006/relationships/customXml" Target="../ink/ink26.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tângulo 9">
            <a:extLst>
              <a:ext uri="{FF2B5EF4-FFF2-40B4-BE49-F238E27FC236}">
                <a16:creationId xmlns:a16="http://schemas.microsoft.com/office/drawing/2014/main" id="{9F1125D1-87F2-AC28-F99A-A89BE94AAB85}"/>
              </a:ext>
            </a:extLst>
          </p:cNvPr>
          <p:cNvSpPr/>
          <p:nvPr/>
        </p:nvSpPr>
        <p:spPr>
          <a:xfrm>
            <a:off x="0" y="0"/>
            <a:ext cx="9601200" cy="12801600"/>
          </a:xfrm>
          <a:prstGeom prst="rect">
            <a:avLst/>
          </a:prstGeom>
          <a:solidFill>
            <a:srgbClr val="B2A89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a:t>Sonhos de Máquina: IA Generativa e o Futuro da Criatividade</a:t>
            </a:r>
          </a:p>
        </p:txBody>
      </p:sp>
      <p:pic>
        <p:nvPicPr>
          <p:cNvPr id="9" name="Imagem 8" descr="Uma imagem contendo texto&#10;&#10;Descrição gerada automaticamente">
            <a:extLst>
              <a:ext uri="{FF2B5EF4-FFF2-40B4-BE49-F238E27FC236}">
                <a16:creationId xmlns:a16="http://schemas.microsoft.com/office/drawing/2014/main" id="{6D10A6CA-B462-B324-CA2C-6F626185E9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1646" y="0"/>
            <a:ext cx="7877908" cy="12801600"/>
          </a:xfrm>
          <a:prstGeom prst="rect">
            <a:avLst/>
          </a:prstGeom>
        </p:spPr>
      </p:pic>
      <p:sp>
        <p:nvSpPr>
          <p:cNvPr id="12" name="Retângulo 11">
            <a:extLst>
              <a:ext uri="{FF2B5EF4-FFF2-40B4-BE49-F238E27FC236}">
                <a16:creationId xmlns:a16="http://schemas.microsoft.com/office/drawing/2014/main" id="{A6C57F0B-66D7-E220-B6B2-D19715081FB3}"/>
              </a:ext>
            </a:extLst>
          </p:cNvPr>
          <p:cNvSpPr/>
          <p:nvPr/>
        </p:nvSpPr>
        <p:spPr>
          <a:xfrm>
            <a:off x="0" y="246184"/>
            <a:ext cx="9601200" cy="1323439"/>
          </a:xfrm>
          <a:prstGeom prst="rect">
            <a:avLst/>
          </a:prstGeom>
          <a:solidFill>
            <a:srgbClr val="B2A89F"/>
          </a:solidFill>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pt-BR"/>
          </a:p>
        </p:txBody>
      </p:sp>
      <p:sp>
        <p:nvSpPr>
          <p:cNvPr id="3" name="Subtítulo 2">
            <a:extLst>
              <a:ext uri="{FF2B5EF4-FFF2-40B4-BE49-F238E27FC236}">
                <a16:creationId xmlns:a16="http://schemas.microsoft.com/office/drawing/2014/main" id="{79F97E51-B359-A570-F4CE-F7F379388ABA}"/>
              </a:ext>
            </a:extLst>
          </p:cNvPr>
          <p:cNvSpPr>
            <a:spLocks noGrp="1"/>
          </p:cNvSpPr>
          <p:nvPr>
            <p:ph type="subTitle" idx="1"/>
          </p:nvPr>
        </p:nvSpPr>
        <p:spPr>
          <a:xfrm>
            <a:off x="0" y="11676183"/>
            <a:ext cx="9601200" cy="879232"/>
          </a:xfrm>
        </p:spPr>
        <p:txBody>
          <a:bodyPr/>
          <a:lstStyle/>
          <a:p>
            <a:endParaRPr lang="pt-BR" dirty="0"/>
          </a:p>
        </p:txBody>
      </p:sp>
      <p:sp>
        <p:nvSpPr>
          <p:cNvPr id="4" name="AutoShape 2" descr="caderno criatividade fundo com uma cor só ia generativa futuro">
            <a:extLst>
              <a:ext uri="{FF2B5EF4-FFF2-40B4-BE49-F238E27FC236}">
                <a16:creationId xmlns:a16="http://schemas.microsoft.com/office/drawing/2014/main" id="{A79E0A26-3285-0B2E-1998-B7B9C03DEDBC}"/>
              </a:ext>
            </a:extLst>
          </p:cNvPr>
          <p:cNvSpPr>
            <a:spLocks noChangeAspect="1" noChangeArrowheads="1"/>
          </p:cNvSpPr>
          <p:nvPr/>
        </p:nvSpPr>
        <p:spPr bwMode="auto">
          <a:xfrm>
            <a:off x="4516120" y="6116320"/>
            <a:ext cx="568960" cy="56896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70688" tIns="85344" rIns="170688" bIns="85344" numCol="1" anchor="t" anchorCtr="0" compatLnSpc="1">
            <a:prstTxWarp prst="textNoShape">
              <a:avLst/>
            </a:prstTxWarp>
          </a:bodyPr>
          <a:lstStyle/>
          <a:p>
            <a:endParaRPr lang="pt-BR" sz="3360"/>
          </a:p>
        </p:txBody>
      </p:sp>
      <p:sp>
        <p:nvSpPr>
          <p:cNvPr id="5" name="AutoShape 4" descr="caderno criatividade fundo com uma cor só ia generativa futuro">
            <a:extLst>
              <a:ext uri="{FF2B5EF4-FFF2-40B4-BE49-F238E27FC236}">
                <a16:creationId xmlns:a16="http://schemas.microsoft.com/office/drawing/2014/main" id="{3EDCD6BE-0D40-935F-105D-A191EA848E9F}"/>
              </a:ext>
            </a:extLst>
          </p:cNvPr>
          <p:cNvSpPr>
            <a:spLocks noChangeAspect="1" noChangeArrowheads="1"/>
          </p:cNvSpPr>
          <p:nvPr/>
        </p:nvSpPr>
        <p:spPr bwMode="auto">
          <a:xfrm>
            <a:off x="4800600" y="6400800"/>
            <a:ext cx="568960" cy="56896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70688" tIns="85344" rIns="170688" bIns="85344" numCol="1" anchor="t" anchorCtr="0" compatLnSpc="1">
            <a:prstTxWarp prst="textNoShape">
              <a:avLst/>
            </a:prstTxWarp>
          </a:bodyPr>
          <a:lstStyle/>
          <a:p>
            <a:endParaRPr lang="pt-BR" sz="3360"/>
          </a:p>
        </p:txBody>
      </p:sp>
      <p:sp>
        <p:nvSpPr>
          <p:cNvPr id="6" name="AutoShape 6" descr="caderno criatividade fundo com uma cor só ia generativa futuro">
            <a:extLst>
              <a:ext uri="{FF2B5EF4-FFF2-40B4-BE49-F238E27FC236}">
                <a16:creationId xmlns:a16="http://schemas.microsoft.com/office/drawing/2014/main" id="{3D9884D8-005B-8D5A-5850-8DA0E5841903}"/>
              </a:ext>
            </a:extLst>
          </p:cNvPr>
          <p:cNvSpPr>
            <a:spLocks noChangeAspect="1" noChangeArrowheads="1"/>
          </p:cNvSpPr>
          <p:nvPr/>
        </p:nvSpPr>
        <p:spPr bwMode="auto">
          <a:xfrm>
            <a:off x="5085080" y="6685280"/>
            <a:ext cx="568960" cy="56896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70688" tIns="85344" rIns="170688" bIns="85344" numCol="1" anchor="t" anchorCtr="0" compatLnSpc="1">
            <a:prstTxWarp prst="textNoShape">
              <a:avLst/>
            </a:prstTxWarp>
          </a:bodyPr>
          <a:lstStyle/>
          <a:p>
            <a:endParaRPr lang="pt-BR" sz="3360"/>
          </a:p>
        </p:txBody>
      </p:sp>
      <p:sp>
        <p:nvSpPr>
          <p:cNvPr id="11" name="CaixaDeTexto 10">
            <a:extLst>
              <a:ext uri="{FF2B5EF4-FFF2-40B4-BE49-F238E27FC236}">
                <a16:creationId xmlns:a16="http://schemas.microsoft.com/office/drawing/2014/main" id="{49982009-A39E-B87D-0221-362A6AC393D4}"/>
              </a:ext>
            </a:extLst>
          </p:cNvPr>
          <p:cNvSpPr txBox="1"/>
          <p:nvPr/>
        </p:nvSpPr>
        <p:spPr>
          <a:xfrm>
            <a:off x="0" y="246184"/>
            <a:ext cx="9601199" cy="1323439"/>
          </a:xfrm>
          <a:prstGeom prst="rect">
            <a:avLst/>
          </a:prstGeom>
          <a:noFill/>
        </p:spPr>
        <p:txBody>
          <a:bodyPr wrap="square" rtlCol="0">
            <a:spAutoFit/>
          </a:bodyPr>
          <a:lstStyle/>
          <a:p>
            <a:pPr algn="ctr"/>
            <a:r>
              <a:rPr lang="pt-BR" sz="4000" dirty="0">
                <a:solidFill>
                  <a:srgbClr val="377C83"/>
                </a:solidFill>
                <a:latin typeface="Abadi" panose="020B0604020104020204" pitchFamily="34" charset="0"/>
              </a:rPr>
              <a:t>Sonhos de Máquina: IA Generativa e o Futuro da Criatividade</a:t>
            </a:r>
          </a:p>
        </p:txBody>
      </p:sp>
      <p:sp>
        <p:nvSpPr>
          <p:cNvPr id="13" name="Retângulo 12">
            <a:extLst>
              <a:ext uri="{FF2B5EF4-FFF2-40B4-BE49-F238E27FC236}">
                <a16:creationId xmlns:a16="http://schemas.microsoft.com/office/drawing/2014/main" id="{DBC29524-7692-DD59-1D93-9D9D46F19DFE}"/>
              </a:ext>
            </a:extLst>
          </p:cNvPr>
          <p:cNvSpPr/>
          <p:nvPr/>
        </p:nvSpPr>
        <p:spPr>
          <a:xfrm>
            <a:off x="-1" y="11800937"/>
            <a:ext cx="9601200" cy="879231"/>
          </a:xfrm>
          <a:prstGeom prst="rect">
            <a:avLst/>
          </a:prstGeom>
          <a:solidFill>
            <a:srgbClr val="B2A89F"/>
          </a:solidFill>
          <a:ln/>
        </p:spPr>
        <p:style>
          <a:lnRef idx="0">
            <a:schemeClr val="accent1"/>
          </a:lnRef>
          <a:fillRef idx="3">
            <a:schemeClr val="accent1"/>
          </a:fillRef>
          <a:effectRef idx="3">
            <a:schemeClr val="accent1"/>
          </a:effectRef>
          <a:fontRef idx="minor">
            <a:schemeClr val="lt1"/>
          </a:fontRef>
        </p:style>
        <p:txBody>
          <a:bodyPr rtlCol="0" anchor="ctr"/>
          <a:lstStyle/>
          <a:p>
            <a:pPr algn="ctr"/>
            <a:r>
              <a:rPr lang="pt-BR" sz="4000" dirty="0">
                <a:solidFill>
                  <a:srgbClr val="377C83"/>
                </a:solidFill>
                <a:latin typeface="Abadi" panose="020B0604020104020204" pitchFamily="34" charset="0"/>
              </a:rPr>
              <a:t>Bianca Villas-Boas</a:t>
            </a:r>
          </a:p>
        </p:txBody>
      </p:sp>
      <p:sp>
        <p:nvSpPr>
          <p:cNvPr id="15" name="Espaço Reservado para Número de Slide 14">
            <a:extLst>
              <a:ext uri="{FF2B5EF4-FFF2-40B4-BE49-F238E27FC236}">
                <a16:creationId xmlns:a16="http://schemas.microsoft.com/office/drawing/2014/main" id="{FD7BC623-CCD0-1D64-0090-6F423E742CF9}"/>
              </a:ext>
            </a:extLst>
          </p:cNvPr>
          <p:cNvSpPr>
            <a:spLocks noGrp="1"/>
          </p:cNvSpPr>
          <p:nvPr>
            <p:ph type="sldNum" sz="quarter" idx="12"/>
          </p:nvPr>
        </p:nvSpPr>
        <p:spPr/>
        <p:txBody>
          <a:bodyPr/>
          <a:lstStyle/>
          <a:p>
            <a:fld id="{8AE78821-F518-4AA1-85D7-ACD4F223BC6B}" type="slidenum">
              <a:rPr lang="pt-BR" smtClean="0"/>
              <a:t>1</a:t>
            </a:fld>
            <a:endParaRPr lang="pt-BR"/>
          </a:p>
        </p:txBody>
      </p:sp>
    </p:spTree>
    <p:extLst>
      <p:ext uri="{BB962C8B-B14F-4D97-AF65-F5344CB8AC3E}">
        <p14:creationId xmlns:p14="http://schemas.microsoft.com/office/powerpoint/2010/main" val="29300070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ixaDeTexto 2">
            <a:extLst>
              <a:ext uri="{FF2B5EF4-FFF2-40B4-BE49-F238E27FC236}">
                <a16:creationId xmlns:a16="http://schemas.microsoft.com/office/drawing/2014/main" id="{FF7DB30F-7B77-C837-3B10-270DD114783A}"/>
              </a:ext>
            </a:extLst>
          </p:cNvPr>
          <p:cNvSpPr txBox="1"/>
          <p:nvPr/>
        </p:nvSpPr>
        <p:spPr>
          <a:xfrm>
            <a:off x="464898" y="2099734"/>
            <a:ext cx="8671403" cy="8956298"/>
          </a:xfrm>
          <a:prstGeom prst="rect">
            <a:avLst/>
          </a:prstGeom>
          <a:noFill/>
        </p:spPr>
        <p:txBody>
          <a:bodyPr wrap="square" rtlCol="0">
            <a:spAutoFit/>
          </a:bodyPr>
          <a:lstStyle/>
          <a:p>
            <a:pPr algn="ctr"/>
            <a:r>
              <a:rPr lang="pt-BR" sz="3600" dirty="0"/>
              <a:t>A criatividade sempre foi vista como um atributo essencialmente humano. É ela que nos permite imaginar novos mundos, criar obras de arte, compor músicas e resolver problemas de maneiras inovadoras. Mas, à medida que a tecnologia avança, estamos começando a questionar até onde essa capacidade criativa pode ser replicada ou até expandida por máquinas. A inteligência artificial generativa, uma das mais fascinantes áreas da IA, é a chave para entender esse novo paradigma, onde algoritmos podem criar conteúdo original, desafiando nossas noções tradicionais de autoria e criatividade.</a:t>
            </a:r>
          </a:p>
        </p:txBody>
      </p:sp>
      <p:sp>
        <p:nvSpPr>
          <p:cNvPr id="5" name="CaixaDeTexto 4">
            <a:extLst>
              <a:ext uri="{FF2B5EF4-FFF2-40B4-BE49-F238E27FC236}">
                <a16:creationId xmlns:a16="http://schemas.microsoft.com/office/drawing/2014/main" id="{D5A3EC63-ED9F-BFF4-3BE9-B82732F029C6}"/>
              </a:ext>
            </a:extLst>
          </p:cNvPr>
          <p:cNvSpPr txBox="1"/>
          <p:nvPr/>
        </p:nvSpPr>
        <p:spPr>
          <a:xfrm>
            <a:off x="-220133" y="745067"/>
            <a:ext cx="9990666" cy="738664"/>
          </a:xfrm>
          <a:prstGeom prst="rect">
            <a:avLst/>
          </a:prstGeom>
          <a:noFill/>
        </p:spPr>
        <p:txBody>
          <a:bodyPr wrap="square" rtlCol="0">
            <a:spAutoFit/>
          </a:bodyPr>
          <a:lstStyle/>
          <a:p>
            <a:pPr algn="ctr"/>
            <a:r>
              <a:rPr lang="pt-BR" sz="4200" dirty="0">
                <a:solidFill>
                  <a:srgbClr val="377C83"/>
                </a:solidFill>
                <a:latin typeface="Abadi" panose="020B0604020104020204" pitchFamily="34" charset="0"/>
              </a:rPr>
              <a:t>Sonhos de Máquina</a:t>
            </a:r>
          </a:p>
        </p:txBody>
      </p:sp>
      <p:sp>
        <p:nvSpPr>
          <p:cNvPr id="6" name="Espaço Reservado para Número de Slide 5">
            <a:extLst>
              <a:ext uri="{FF2B5EF4-FFF2-40B4-BE49-F238E27FC236}">
                <a16:creationId xmlns:a16="http://schemas.microsoft.com/office/drawing/2014/main" id="{8A261811-2816-03BA-7934-1DAB7973B71B}"/>
              </a:ext>
            </a:extLst>
          </p:cNvPr>
          <p:cNvSpPr>
            <a:spLocks noGrp="1"/>
          </p:cNvSpPr>
          <p:nvPr>
            <p:ph type="sldNum" sz="quarter" idx="12"/>
          </p:nvPr>
        </p:nvSpPr>
        <p:spPr/>
        <p:txBody>
          <a:bodyPr/>
          <a:lstStyle/>
          <a:p>
            <a:fld id="{8AE78821-F518-4AA1-85D7-ACD4F223BC6B}" type="slidenum">
              <a:rPr lang="pt-BR" smtClean="0"/>
              <a:t>2</a:t>
            </a:fld>
            <a:endParaRPr lang="pt-BR"/>
          </a:p>
        </p:txBody>
      </p:sp>
      <mc:AlternateContent xmlns:mc="http://schemas.openxmlformats.org/markup-compatibility/2006">
        <mc:Choice xmlns:p14="http://schemas.microsoft.com/office/powerpoint/2010/main" Requires="p14">
          <p:contentPart p14:bwMode="auto" r:id="rId2">
            <p14:nvContentPartPr>
              <p14:cNvPr id="10" name="Tinta 9">
                <a:extLst>
                  <a:ext uri="{FF2B5EF4-FFF2-40B4-BE49-F238E27FC236}">
                    <a16:creationId xmlns:a16="http://schemas.microsoft.com/office/drawing/2014/main" id="{89F6E925-77D4-724B-358E-07F77A56C109}"/>
                  </a:ext>
                </a:extLst>
              </p14:cNvPr>
              <p14:cNvContentPartPr/>
              <p14:nvPr/>
            </p14:nvContentPartPr>
            <p14:xfrm>
              <a:off x="2268960" y="1100347"/>
              <a:ext cx="360" cy="360"/>
            </p14:xfrm>
          </p:contentPart>
        </mc:Choice>
        <mc:Fallback>
          <p:pic>
            <p:nvPicPr>
              <p:cNvPr id="10" name="Tinta 9">
                <a:extLst>
                  <a:ext uri="{FF2B5EF4-FFF2-40B4-BE49-F238E27FC236}">
                    <a16:creationId xmlns:a16="http://schemas.microsoft.com/office/drawing/2014/main" id="{89F6E925-77D4-724B-358E-07F77A56C109}"/>
                  </a:ext>
                </a:extLst>
              </p:cNvPr>
              <p:cNvPicPr/>
              <p:nvPr/>
            </p:nvPicPr>
            <p:blipFill>
              <a:blip r:embed="rId3"/>
              <a:stretch>
                <a:fillRect/>
              </a:stretch>
            </p:blipFill>
            <p:spPr>
              <a:xfrm>
                <a:off x="2178960" y="920347"/>
                <a:ext cx="180000" cy="36000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12" name="Tinta 11">
                <a:extLst>
                  <a:ext uri="{FF2B5EF4-FFF2-40B4-BE49-F238E27FC236}">
                    <a16:creationId xmlns:a16="http://schemas.microsoft.com/office/drawing/2014/main" id="{9819A492-27B3-6FBE-1AF4-702F1CCA9EFA}"/>
                  </a:ext>
                </a:extLst>
              </p14:cNvPr>
              <p14:cNvContentPartPr/>
              <p14:nvPr/>
            </p14:nvContentPartPr>
            <p14:xfrm>
              <a:off x="2268960" y="829627"/>
              <a:ext cx="360" cy="360"/>
            </p14:xfrm>
          </p:contentPart>
        </mc:Choice>
        <mc:Fallback>
          <p:pic>
            <p:nvPicPr>
              <p:cNvPr id="12" name="Tinta 11">
                <a:extLst>
                  <a:ext uri="{FF2B5EF4-FFF2-40B4-BE49-F238E27FC236}">
                    <a16:creationId xmlns:a16="http://schemas.microsoft.com/office/drawing/2014/main" id="{9819A492-27B3-6FBE-1AF4-702F1CCA9EFA}"/>
                  </a:ext>
                </a:extLst>
              </p:cNvPr>
              <p:cNvPicPr/>
              <p:nvPr/>
            </p:nvPicPr>
            <p:blipFill>
              <a:blip r:embed="rId3"/>
              <a:stretch>
                <a:fillRect/>
              </a:stretch>
            </p:blipFill>
            <p:spPr>
              <a:xfrm>
                <a:off x="2178960" y="649627"/>
                <a:ext cx="180000" cy="36000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13" name="Tinta 12">
                <a:extLst>
                  <a:ext uri="{FF2B5EF4-FFF2-40B4-BE49-F238E27FC236}">
                    <a16:creationId xmlns:a16="http://schemas.microsoft.com/office/drawing/2014/main" id="{6D1C2819-0610-497E-2109-2221D2F3F9F0}"/>
                  </a:ext>
                </a:extLst>
              </p14:cNvPr>
              <p14:cNvContentPartPr/>
              <p14:nvPr/>
            </p14:nvContentPartPr>
            <p14:xfrm>
              <a:off x="2268960" y="525067"/>
              <a:ext cx="360" cy="360"/>
            </p14:xfrm>
          </p:contentPart>
        </mc:Choice>
        <mc:Fallback>
          <p:pic>
            <p:nvPicPr>
              <p:cNvPr id="13" name="Tinta 12">
                <a:extLst>
                  <a:ext uri="{FF2B5EF4-FFF2-40B4-BE49-F238E27FC236}">
                    <a16:creationId xmlns:a16="http://schemas.microsoft.com/office/drawing/2014/main" id="{6D1C2819-0610-497E-2109-2221D2F3F9F0}"/>
                  </a:ext>
                </a:extLst>
              </p:cNvPr>
              <p:cNvPicPr/>
              <p:nvPr/>
            </p:nvPicPr>
            <p:blipFill>
              <a:blip r:embed="rId3"/>
              <a:stretch>
                <a:fillRect/>
              </a:stretch>
            </p:blipFill>
            <p:spPr>
              <a:xfrm>
                <a:off x="2178960" y="345067"/>
                <a:ext cx="180000" cy="3600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14" name="Tinta 13">
                <a:extLst>
                  <a:ext uri="{FF2B5EF4-FFF2-40B4-BE49-F238E27FC236}">
                    <a16:creationId xmlns:a16="http://schemas.microsoft.com/office/drawing/2014/main" id="{DCEE950A-194D-6872-7620-533ECD0F8A42}"/>
                  </a:ext>
                </a:extLst>
              </p14:cNvPr>
              <p14:cNvContentPartPr/>
              <p14:nvPr/>
            </p14:nvContentPartPr>
            <p14:xfrm>
              <a:off x="2268960" y="237067"/>
              <a:ext cx="360" cy="360"/>
            </p14:xfrm>
          </p:contentPart>
        </mc:Choice>
        <mc:Fallback>
          <p:pic>
            <p:nvPicPr>
              <p:cNvPr id="14" name="Tinta 13">
                <a:extLst>
                  <a:ext uri="{FF2B5EF4-FFF2-40B4-BE49-F238E27FC236}">
                    <a16:creationId xmlns:a16="http://schemas.microsoft.com/office/drawing/2014/main" id="{DCEE950A-194D-6872-7620-533ECD0F8A42}"/>
                  </a:ext>
                </a:extLst>
              </p:cNvPr>
              <p:cNvPicPr/>
              <p:nvPr/>
            </p:nvPicPr>
            <p:blipFill>
              <a:blip r:embed="rId3"/>
              <a:stretch>
                <a:fillRect/>
              </a:stretch>
            </p:blipFill>
            <p:spPr>
              <a:xfrm>
                <a:off x="2178960" y="57067"/>
                <a:ext cx="180000" cy="36000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16" name="Tinta 15">
                <a:extLst>
                  <a:ext uri="{FF2B5EF4-FFF2-40B4-BE49-F238E27FC236}">
                    <a16:creationId xmlns:a16="http://schemas.microsoft.com/office/drawing/2014/main" id="{FACDBEEC-2B3C-4A5E-09CF-44B7A69B58EC}"/>
                  </a:ext>
                </a:extLst>
              </p14:cNvPr>
              <p14:cNvContentPartPr/>
              <p14:nvPr/>
            </p14:nvContentPartPr>
            <p14:xfrm>
              <a:off x="2268960" y="1371387"/>
              <a:ext cx="360" cy="360"/>
            </p14:xfrm>
          </p:contentPart>
        </mc:Choice>
        <mc:Fallback>
          <p:pic>
            <p:nvPicPr>
              <p:cNvPr id="16" name="Tinta 15">
                <a:extLst>
                  <a:ext uri="{FF2B5EF4-FFF2-40B4-BE49-F238E27FC236}">
                    <a16:creationId xmlns:a16="http://schemas.microsoft.com/office/drawing/2014/main" id="{FACDBEEC-2B3C-4A5E-09CF-44B7A69B58EC}"/>
                  </a:ext>
                </a:extLst>
              </p:cNvPr>
              <p:cNvPicPr/>
              <p:nvPr/>
            </p:nvPicPr>
            <p:blipFill>
              <a:blip r:embed="rId3"/>
              <a:stretch>
                <a:fillRect/>
              </a:stretch>
            </p:blipFill>
            <p:spPr>
              <a:xfrm>
                <a:off x="2178960" y="1191747"/>
                <a:ext cx="180000" cy="36000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17" name="Tinta 16">
                <a:extLst>
                  <a:ext uri="{FF2B5EF4-FFF2-40B4-BE49-F238E27FC236}">
                    <a16:creationId xmlns:a16="http://schemas.microsoft.com/office/drawing/2014/main" id="{19A4586B-3992-9CDC-D9EB-67DDDD36AECD}"/>
                  </a:ext>
                </a:extLst>
              </p14:cNvPr>
              <p14:cNvContentPartPr/>
              <p14:nvPr/>
            </p14:nvContentPartPr>
            <p14:xfrm>
              <a:off x="2268960" y="169347"/>
              <a:ext cx="360" cy="360"/>
            </p14:xfrm>
          </p:contentPart>
        </mc:Choice>
        <mc:Fallback>
          <p:pic>
            <p:nvPicPr>
              <p:cNvPr id="17" name="Tinta 16">
                <a:extLst>
                  <a:ext uri="{FF2B5EF4-FFF2-40B4-BE49-F238E27FC236}">
                    <a16:creationId xmlns:a16="http://schemas.microsoft.com/office/drawing/2014/main" id="{19A4586B-3992-9CDC-D9EB-67DDDD36AECD}"/>
                  </a:ext>
                </a:extLst>
              </p:cNvPr>
              <p:cNvPicPr/>
              <p:nvPr/>
            </p:nvPicPr>
            <p:blipFill>
              <a:blip r:embed="rId3"/>
              <a:stretch>
                <a:fillRect/>
              </a:stretch>
            </p:blipFill>
            <p:spPr>
              <a:xfrm>
                <a:off x="2178960" y="-10293"/>
                <a:ext cx="180000" cy="360000"/>
              </a:xfrm>
              <a:prstGeom prst="rect">
                <a:avLst/>
              </a:prstGeom>
            </p:spPr>
          </p:pic>
        </mc:Fallback>
      </mc:AlternateContent>
    </p:spTree>
    <p:extLst>
      <p:ext uri="{BB962C8B-B14F-4D97-AF65-F5344CB8AC3E}">
        <p14:creationId xmlns:p14="http://schemas.microsoft.com/office/powerpoint/2010/main" val="3557567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C705E3-7820-5C1E-79CC-5A49F7F3E416}"/>
            </a:ext>
          </a:extLst>
        </p:cNvPr>
        <p:cNvGrpSpPr/>
        <p:nvPr/>
      </p:nvGrpSpPr>
      <p:grpSpPr>
        <a:xfrm>
          <a:off x="0" y="0"/>
          <a:ext cx="0" cy="0"/>
          <a:chOff x="0" y="0"/>
          <a:chExt cx="0" cy="0"/>
        </a:xfrm>
      </p:grpSpPr>
      <p:sp>
        <p:nvSpPr>
          <p:cNvPr id="2" name="Espaço Reservado para Número de Slide 1">
            <a:extLst>
              <a:ext uri="{FF2B5EF4-FFF2-40B4-BE49-F238E27FC236}">
                <a16:creationId xmlns:a16="http://schemas.microsoft.com/office/drawing/2014/main" id="{B2AC243A-667B-29A3-43F1-AAC352B4B13F}"/>
              </a:ext>
            </a:extLst>
          </p:cNvPr>
          <p:cNvSpPr>
            <a:spLocks noGrp="1"/>
          </p:cNvSpPr>
          <p:nvPr>
            <p:ph type="sldNum" sz="quarter" idx="12"/>
          </p:nvPr>
        </p:nvSpPr>
        <p:spPr/>
        <p:txBody>
          <a:bodyPr/>
          <a:lstStyle/>
          <a:p>
            <a:fld id="{8AE78821-F518-4AA1-85D7-ACD4F223BC6B}" type="slidenum">
              <a:rPr lang="pt-BR" smtClean="0"/>
              <a:t>3</a:t>
            </a:fld>
            <a:endParaRPr lang="pt-BR"/>
          </a:p>
        </p:txBody>
      </p:sp>
      <p:sp>
        <p:nvSpPr>
          <p:cNvPr id="3" name="CaixaDeTexto 2">
            <a:extLst>
              <a:ext uri="{FF2B5EF4-FFF2-40B4-BE49-F238E27FC236}">
                <a16:creationId xmlns:a16="http://schemas.microsoft.com/office/drawing/2014/main" id="{691C94EC-CF06-70E9-6BF3-5B4C192233F4}"/>
              </a:ext>
            </a:extLst>
          </p:cNvPr>
          <p:cNvSpPr txBox="1"/>
          <p:nvPr/>
        </p:nvSpPr>
        <p:spPr>
          <a:xfrm>
            <a:off x="1016000" y="338667"/>
            <a:ext cx="7789333" cy="738664"/>
          </a:xfrm>
          <a:prstGeom prst="rect">
            <a:avLst/>
          </a:prstGeom>
          <a:noFill/>
        </p:spPr>
        <p:txBody>
          <a:bodyPr wrap="square" rtlCol="0">
            <a:spAutoFit/>
          </a:bodyPr>
          <a:lstStyle/>
          <a:p>
            <a:r>
              <a:rPr lang="pt-BR" sz="4200" dirty="0">
                <a:solidFill>
                  <a:srgbClr val="377C83"/>
                </a:solidFill>
                <a:latin typeface="Abadi" panose="020B0604020104020204" pitchFamily="34" charset="0"/>
              </a:rPr>
              <a:t>O que é IA Generativa?</a:t>
            </a:r>
          </a:p>
        </p:txBody>
      </p:sp>
      <mc:AlternateContent xmlns:mc="http://schemas.openxmlformats.org/markup-compatibility/2006">
        <mc:Choice xmlns:p14="http://schemas.microsoft.com/office/powerpoint/2010/main" Requires="p14">
          <p:contentPart p14:bwMode="auto" r:id="rId2">
            <p14:nvContentPartPr>
              <p14:cNvPr id="4" name="Tinta 3">
                <a:extLst>
                  <a:ext uri="{FF2B5EF4-FFF2-40B4-BE49-F238E27FC236}">
                    <a16:creationId xmlns:a16="http://schemas.microsoft.com/office/drawing/2014/main" id="{238920D1-52F3-E22F-F601-01E58CA7F246}"/>
                  </a:ext>
                </a:extLst>
              </p14:cNvPr>
              <p14:cNvContentPartPr/>
              <p14:nvPr/>
            </p14:nvContentPartPr>
            <p14:xfrm>
              <a:off x="812760" y="1015747"/>
              <a:ext cx="360" cy="360"/>
            </p14:xfrm>
          </p:contentPart>
        </mc:Choice>
        <mc:Fallback>
          <p:pic>
            <p:nvPicPr>
              <p:cNvPr id="4" name="Tinta 3">
                <a:extLst>
                  <a:ext uri="{FF2B5EF4-FFF2-40B4-BE49-F238E27FC236}">
                    <a16:creationId xmlns:a16="http://schemas.microsoft.com/office/drawing/2014/main" id="{238920D1-52F3-E22F-F601-01E58CA7F246}"/>
                  </a:ext>
                </a:extLst>
              </p:cNvPr>
              <p:cNvPicPr/>
              <p:nvPr/>
            </p:nvPicPr>
            <p:blipFill>
              <a:blip r:embed="rId3"/>
              <a:stretch>
                <a:fillRect/>
              </a:stretch>
            </p:blipFill>
            <p:spPr>
              <a:xfrm>
                <a:off x="723120" y="836107"/>
                <a:ext cx="180000" cy="36000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8" name="Tinta 7">
                <a:extLst>
                  <a:ext uri="{FF2B5EF4-FFF2-40B4-BE49-F238E27FC236}">
                    <a16:creationId xmlns:a16="http://schemas.microsoft.com/office/drawing/2014/main" id="{2F82E0DE-A91A-F218-9937-6D87815E5624}"/>
                  </a:ext>
                </a:extLst>
              </p14:cNvPr>
              <p14:cNvContentPartPr/>
              <p14:nvPr/>
            </p14:nvContentPartPr>
            <p14:xfrm>
              <a:off x="812760" y="711187"/>
              <a:ext cx="360" cy="360"/>
            </p14:xfrm>
          </p:contentPart>
        </mc:Choice>
        <mc:Fallback>
          <p:pic>
            <p:nvPicPr>
              <p:cNvPr id="8" name="Tinta 7">
                <a:extLst>
                  <a:ext uri="{FF2B5EF4-FFF2-40B4-BE49-F238E27FC236}">
                    <a16:creationId xmlns:a16="http://schemas.microsoft.com/office/drawing/2014/main" id="{2F82E0DE-A91A-F218-9937-6D87815E5624}"/>
                  </a:ext>
                </a:extLst>
              </p:cNvPr>
              <p:cNvPicPr/>
              <p:nvPr/>
            </p:nvPicPr>
            <p:blipFill>
              <a:blip r:embed="rId3"/>
              <a:stretch>
                <a:fillRect/>
              </a:stretch>
            </p:blipFill>
            <p:spPr>
              <a:xfrm>
                <a:off x="723120" y="531187"/>
                <a:ext cx="180000" cy="36000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10" name="Tinta 9">
                <a:extLst>
                  <a:ext uri="{FF2B5EF4-FFF2-40B4-BE49-F238E27FC236}">
                    <a16:creationId xmlns:a16="http://schemas.microsoft.com/office/drawing/2014/main" id="{220E42DC-EE87-DFB5-86E7-CE4E78CBF1EA}"/>
                  </a:ext>
                </a:extLst>
              </p14:cNvPr>
              <p14:cNvContentPartPr/>
              <p14:nvPr/>
            </p14:nvContentPartPr>
            <p14:xfrm>
              <a:off x="812760" y="439747"/>
              <a:ext cx="360" cy="360"/>
            </p14:xfrm>
          </p:contentPart>
        </mc:Choice>
        <mc:Fallback>
          <p:pic>
            <p:nvPicPr>
              <p:cNvPr id="10" name="Tinta 9">
                <a:extLst>
                  <a:ext uri="{FF2B5EF4-FFF2-40B4-BE49-F238E27FC236}">
                    <a16:creationId xmlns:a16="http://schemas.microsoft.com/office/drawing/2014/main" id="{220E42DC-EE87-DFB5-86E7-CE4E78CBF1EA}"/>
                  </a:ext>
                </a:extLst>
              </p:cNvPr>
              <p:cNvPicPr/>
              <p:nvPr/>
            </p:nvPicPr>
            <p:blipFill>
              <a:blip r:embed="rId3"/>
              <a:stretch>
                <a:fillRect/>
              </a:stretch>
            </p:blipFill>
            <p:spPr>
              <a:xfrm>
                <a:off x="723120" y="260107"/>
                <a:ext cx="180000" cy="3600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11" name="Tinta 10">
                <a:extLst>
                  <a:ext uri="{FF2B5EF4-FFF2-40B4-BE49-F238E27FC236}">
                    <a16:creationId xmlns:a16="http://schemas.microsoft.com/office/drawing/2014/main" id="{4834931B-0219-D574-FF54-843618541882}"/>
                  </a:ext>
                </a:extLst>
              </p14:cNvPr>
              <p14:cNvContentPartPr/>
              <p14:nvPr/>
            </p14:nvContentPartPr>
            <p14:xfrm>
              <a:off x="812760" y="169027"/>
              <a:ext cx="360" cy="360"/>
            </p14:xfrm>
          </p:contentPart>
        </mc:Choice>
        <mc:Fallback>
          <p:pic>
            <p:nvPicPr>
              <p:cNvPr id="11" name="Tinta 10">
                <a:extLst>
                  <a:ext uri="{FF2B5EF4-FFF2-40B4-BE49-F238E27FC236}">
                    <a16:creationId xmlns:a16="http://schemas.microsoft.com/office/drawing/2014/main" id="{4834931B-0219-D574-FF54-843618541882}"/>
                  </a:ext>
                </a:extLst>
              </p:cNvPr>
              <p:cNvPicPr/>
              <p:nvPr/>
            </p:nvPicPr>
            <p:blipFill>
              <a:blip r:embed="rId3"/>
              <a:stretch>
                <a:fillRect/>
              </a:stretch>
            </p:blipFill>
            <p:spPr>
              <a:xfrm>
                <a:off x="723120" y="-10613"/>
                <a:ext cx="180000" cy="360000"/>
              </a:xfrm>
              <a:prstGeom prst="rect">
                <a:avLst/>
              </a:prstGeom>
            </p:spPr>
          </p:pic>
        </mc:Fallback>
      </mc:AlternateContent>
      <p:sp>
        <p:nvSpPr>
          <p:cNvPr id="12" name="CaixaDeTexto 11">
            <a:extLst>
              <a:ext uri="{FF2B5EF4-FFF2-40B4-BE49-F238E27FC236}">
                <a16:creationId xmlns:a16="http://schemas.microsoft.com/office/drawing/2014/main" id="{95817094-B10D-E0F7-7ACA-FC7E197B8495}"/>
              </a:ext>
            </a:extLst>
          </p:cNvPr>
          <p:cNvSpPr txBox="1"/>
          <p:nvPr/>
        </p:nvSpPr>
        <p:spPr>
          <a:xfrm>
            <a:off x="355599" y="1381531"/>
            <a:ext cx="9008533" cy="11203067"/>
          </a:xfrm>
          <a:prstGeom prst="rect">
            <a:avLst/>
          </a:prstGeom>
          <a:noFill/>
        </p:spPr>
        <p:txBody>
          <a:bodyPr wrap="square" rtlCol="0">
            <a:spAutoFit/>
          </a:bodyPr>
          <a:lstStyle/>
          <a:p>
            <a:pPr algn="ctr"/>
            <a:r>
              <a:rPr lang="pt-BR" sz="3200" dirty="0"/>
              <a:t>A inteligência artificial generativa é uma subcategoria da IA que usa modelos de aprendizado de máquina para criar novos dados a partir de padrões e informações pré-existentes. Ao contrário das </a:t>
            </a:r>
            <a:r>
              <a:rPr lang="pt-BR" sz="3200" dirty="0" err="1"/>
              <a:t>IAs</a:t>
            </a:r>
            <a:r>
              <a:rPr lang="pt-BR" sz="3200" dirty="0"/>
              <a:t> tradicionais, que são programadas para seguir regras rígidas e realizar tarefas específicas, as </a:t>
            </a:r>
            <a:r>
              <a:rPr lang="pt-BR" sz="3200" dirty="0" err="1"/>
              <a:t>IAs</a:t>
            </a:r>
            <a:r>
              <a:rPr lang="pt-BR" sz="3200" dirty="0"/>
              <a:t> generativas têm a capacidade de "sonhar" com novas possibilidades. Elas podem gerar imagens, músicas, textos e até mesmo vídeos de forma autônoma, baseadas em vastos conjuntos de dados e algoritmos complexos, como as Redes Neurais Generativas Adversariais (</a:t>
            </a:r>
            <a:r>
              <a:rPr lang="pt-BR" sz="3200" dirty="0" err="1"/>
              <a:t>GANs</a:t>
            </a:r>
            <a:r>
              <a:rPr lang="pt-BR" sz="3200" dirty="0"/>
              <a:t>) e Modelos de Difusão.</a:t>
            </a:r>
          </a:p>
          <a:p>
            <a:pPr algn="ctr"/>
            <a:r>
              <a:rPr lang="pt-BR" sz="3200" dirty="0"/>
              <a:t>Essas máquinas criativas não são apenas imitadoras; elas conseguem entender e gerar conteúdo de uma forma que antes parecia inimaginável. Ao treinar em grandes volumes de dados, essas </a:t>
            </a:r>
            <a:r>
              <a:rPr lang="pt-BR" sz="3200" dirty="0" err="1"/>
              <a:t>IA’s</a:t>
            </a:r>
            <a:r>
              <a:rPr lang="pt-BR" sz="3200" dirty="0"/>
              <a:t> conseguem produzir resultados que muitas vezes superam as expectativas humanas em termos de complexidade e originalidade.</a:t>
            </a:r>
          </a:p>
          <a:p>
            <a:endParaRPr lang="pt-BR" dirty="0"/>
          </a:p>
        </p:txBody>
      </p:sp>
    </p:spTree>
    <p:extLst>
      <p:ext uri="{BB962C8B-B14F-4D97-AF65-F5344CB8AC3E}">
        <p14:creationId xmlns:p14="http://schemas.microsoft.com/office/powerpoint/2010/main" val="27872766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05C19C-1C55-14D8-6567-02E3DD3CCD0C}"/>
            </a:ext>
          </a:extLst>
        </p:cNvPr>
        <p:cNvGrpSpPr/>
        <p:nvPr/>
      </p:nvGrpSpPr>
      <p:grpSpPr>
        <a:xfrm>
          <a:off x="0" y="0"/>
          <a:ext cx="0" cy="0"/>
          <a:chOff x="0" y="0"/>
          <a:chExt cx="0" cy="0"/>
        </a:xfrm>
      </p:grpSpPr>
      <p:sp>
        <p:nvSpPr>
          <p:cNvPr id="2" name="Espaço Reservado para Número de Slide 1">
            <a:extLst>
              <a:ext uri="{FF2B5EF4-FFF2-40B4-BE49-F238E27FC236}">
                <a16:creationId xmlns:a16="http://schemas.microsoft.com/office/drawing/2014/main" id="{20690725-76EB-0368-996F-E3E1253A26D3}"/>
              </a:ext>
            </a:extLst>
          </p:cNvPr>
          <p:cNvSpPr>
            <a:spLocks noGrp="1"/>
          </p:cNvSpPr>
          <p:nvPr>
            <p:ph type="sldNum" sz="quarter" idx="12"/>
          </p:nvPr>
        </p:nvSpPr>
        <p:spPr/>
        <p:txBody>
          <a:bodyPr/>
          <a:lstStyle/>
          <a:p>
            <a:fld id="{8AE78821-F518-4AA1-85D7-ACD4F223BC6B}" type="slidenum">
              <a:rPr lang="pt-BR" smtClean="0"/>
              <a:t>4</a:t>
            </a:fld>
            <a:endParaRPr lang="pt-BR"/>
          </a:p>
        </p:txBody>
      </p:sp>
      <p:sp>
        <p:nvSpPr>
          <p:cNvPr id="3" name="CaixaDeTexto 2">
            <a:extLst>
              <a:ext uri="{FF2B5EF4-FFF2-40B4-BE49-F238E27FC236}">
                <a16:creationId xmlns:a16="http://schemas.microsoft.com/office/drawing/2014/main" id="{5CB7449E-B178-3503-6F46-34E5133CB675}"/>
              </a:ext>
            </a:extLst>
          </p:cNvPr>
          <p:cNvSpPr txBox="1"/>
          <p:nvPr/>
        </p:nvSpPr>
        <p:spPr>
          <a:xfrm>
            <a:off x="1083733" y="270933"/>
            <a:ext cx="7857385" cy="1015663"/>
          </a:xfrm>
          <a:prstGeom prst="rect">
            <a:avLst/>
          </a:prstGeom>
          <a:noFill/>
        </p:spPr>
        <p:txBody>
          <a:bodyPr wrap="square" rtlCol="0">
            <a:spAutoFit/>
          </a:bodyPr>
          <a:lstStyle/>
          <a:p>
            <a:r>
              <a:rPr lang="pt-BR" sz="4200" dirty="0">
                <a:solidFill>
                  <a:srgbClr val="377C83"/>
                </a:solidFill>
                <a:latin typeface="Abadi" panose="020B0604020104020204" pitchFamily="34" charset="0"/>
              </a:rPr>
              <a:t>A Arte de Criar com a Máquina</a:t>
            </a:r>
          </a:p>
          <a:p>
            <a:endParaRPr lang="pt-BR" dirty="0"/>
          </a:p>
        </p:txBody>
      </p:sp>
      <mc:AlternateContent xmlns:mc="http://schemas.openxmlformats.org/markup-compatibility/2006">
        <mc:Choice xmlns:p14="http://schemas.microsoft.com/office/powerpoint/2010/main" Requires="p14">
          <p:contentPart p14:bwMode="auto" r:id="rId2">
            <p14:nvContentPartPr>
              <p14:cNvPr id="4" name="Tinta 3">
                <a:extLst>
                  <a:ext uri="{FF2B5EF4-FFF2-40B4-BE49-F238E27FC236}">
                    <a16:creationId xmlns:a16="http://schemas.microsoft.com/office/drawing/2014/main" id="{3F96EFEA-9D67-945E-2BCB-814D1AF7DDB7}"/>
                  </a:ext>
                </a:extLst>
              </p14:cNvPr>
              <p14:cNvContentPartPr/>
              <p14:nvPr/>
            </p14:nvContentPartPr>
            <p14:xfrm>
              <a:off x="829680" y="965347"/>
              <a:ext cx="360" cy="360"/>
            </p14:xfrm>
          </p:contentPart>
        </mc:Choice>
        <mc:Fallback>
          <p:pic>
            <p:nvPicPr>
              <p:cNvPr id="4" name="Tinta 3">
                <a:extLst>
                  <a:ext uri="{FF2B5EF4-FFF2-40B4-BE49-F238E27FC236}">
                    <a16:creationId xmlns:a16="http://schemas.microsoft.com/office/drawing/2014/main" id="{3F96EFEA-9D67-945E-2BCB-814D1AF7DDB7}"/>
                  </a:ext>
                </a:extLst>
              </p:cNvPr>
              <p:cNvPicPr/>
              <p:nvPr/>
            </p:nvPicPr>
            <p:blipFill>
              <a:blip r:embed="rId3"/>
              <a:stretch>
                <a:fillRect/>
              </a:stretch>
            </p:blipFill>
            <p:spPr>
              <a:xfrm>
                <a:off x="739680" y="785347"/>
                <a:ext cx="180000" cy="36000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5" name="Tinta 4">
                <a:extLst>
                  <a:ext uri="{FF2B5EF4-FFF2-40B4-BE49-F238E27FC236}">
                    <a16:creationId xmlns:a16="http://schemas.microsoft.com/office/drawing/2014/main" id="{6177452D-D8F1-4EA6-BB59-31824F6279D2}"/>
                  </a:ext>
                </a:extLst>
              </p14:cNvPr>
              <p14:cNvContentPartPr/>
              <p14:nvPr/>
            </p14:nvContentPartPr>
            <p14:xfrm>
              <a:off x="829680" y="693907"/>
              <a:ext cx="360" cy="360"/>
            </p14:xfrm>
          </p:contentPart>
        </mc:Choice>
        <mc:Fallback>
          <p:pic>
            <p:nvPicPr>
              <p:cNvPr id="5" name="Tinta 4">
                <a:extLst>
                  <a:ext uri="{FF2B5EF4-FFF2-40B4-BE49-F238E27FC236}">
                    <a16:creationId xmlns:a16="http://schemas.microsoft.com/office/drawing/2014/main" id="{6177452D-D8F1-4EA6-BB59-31824F6279D2}"/>
                  </a:ext>
                </a:extLst>
              </p:cNvPr>
              <p:cNvPicPr/>
              <p:nvPr/>
            </p:nvPicPr>
            <p:blipFill>
              <a:blip r:embed="rId3"/>
              <a:stretch>
                <a:fillRect/>
              </a:stretch>
            </p:blipFill>
            <p:spPr>
              <a:xfrm>
                <a:off x="739680" y="513907"/>
                <a:ext cx="180000" cy="36000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7" name="Tinta 6">
                <a:extLst>
                  <a:ext uri="{FF2B5EF4-FFF2-40B4-BE49-F238E27FC236}">
                    <a16:creationId xmlns:a16="http://schemas.microsoft.com/office/drawing/2014/main" id="{540106C3-1E7C-FA50-3BF0-E3ED4AD5D9B6}"/>
                  </a:ext>
                </a:extLst>
              </p14:cNvPr>
              <p14:cNvContentPartPr/>
              <p14:nvPr/>
            </p14:nvContentPartPr>
            <p14:xfrm>
              <a:off x="829680" y="372427"/>
              <a:ext cx="360" cy="360"/>
            </p14:xfrm>
          </p:contentPart>
        </mc:Choice>
        <mc:Fallback>
          <p:pic>
            <p:nvPicPr>
              <p:cNvPr id="7" name="Tinta 6">
                <a:extLst>
                  <a:ext uri="{FF2B5EF4-FFF2-40B4-BE49-F238E27FC236}">
                    <a16:creationId xmlns:a16="http://schemas.microsoft.com/office/drawing/2014/main" id="{540106C3-1E7C-FA50-3BF0-E3ED4AD5D9B6}"/>
                  </a:ext>
                </a:extLst>
              </p:cNvPr>
              <p:cNvPicPr/>
              <p:nvPr/>
            </p:nvPicPr>
            <p:blipFill>
              <a:blip r:embed="rId3"/>
              <a:stretch>
                <a:fillRect/>
              </a:stretch>
            </p:blipFill>
            <p:spPr>
              <a:xfrm>
                <a:off x="739680" y="192787"/>
                <a:ext cx="180000" cy="3600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8" name="Tinta 7">
                <a:extLst>
                  <a:ext uri="{FF2B5EF4-FFF2-40B4-BE49-F238E27FC236}">
                    <a16:creationId xmlns:a16="http://schemas.microsoft.com/office/drawing/2014/main" id="{4E4E4037-C963-AA97-83EA-02D152651779}"/>
                  </a:ext>
                </a:extLst>
              </p14:cNvPr>
              <p14:cNvContentPartPr/>
              <p14:nvPr/>
            </p14:nvContentPartPr>
            <p14:xfrm>
              <a:off x="829680" y="101347"/>
              <a:ext cx="360" cy="360"/>
            </p14:xfrm>
          </p:contentPart>
        </mc:Choice>
        <mc:Fallback>
          <p:pic>
            <p:nvPicPr>
              <p:cNvPr id="8" name="Tinta 7">
                <a:extLst>
                  <a:ext uri="{FF2B5EF4-FFF2-40B4-BE49-F238E27FC236}">
                    <a16:creationId xmlns:a16="http://schemas.microsoft.com/office/drawing/2014/main" id="{4E4E4037-C963-AA97-83EA-02D152651779}"/>
                  </a:ext>
                </a:extLst>
              </p:cNvPr>
              <p:cNvPicPr/>
              <p:nvPr/>
            </p:nvPicPr>
            <p:blipFill>
              <a:blip r:embed="rId3"/>
              <a:stretch>
                <a:fillRect/>
              </a:stretch>
            </p:blipFill>
            <p:spPr>
              <a:xfrm>
                <a:off x="739680" y="-78653"/>
                <a:ext cx="180000" cy="360000"/>
              </a:xfrm>
              <a:prstGeom prst="rect">
                <a:avLst/>
              </a:prstGeom>
            </p:spPr>
          </p:pic>
        </mc:Fallback>
      </mc:AlternateContent>
      <p:sp>
        <p:nvSpPr>
          <p:cNvPr id="9" name="CaixaDeTexto 8">
            <a:extLst>
              <a:ext uri="{FF2B5EF4-FFF2-40B4-BE49-F238E27FC236}">
                <a16:creationId xmlns:a16="http://schemas.microsoft.com/office/drawing/2014/main" id="{AD6516D7-6167-2F83-4839-A0C2E95401C2}"/>
              </a:ext>
            </a:extLst>
          </p:cNvPr>
          <p:cNvSpPr txBox="1"/>
          <p:nvPr/>
        </p:nvSpPr>
        <p:spPr>
          <a:xfrm>
            <a:off x="186447" y="1648046"/>
            <a:ext cx="9228306" cy="9725739"/>
          </a:xfrm>
          <a:prstGeom prst="rect">
            <a:avLst/>
          </a:prstGeom>
          <a:noFill/>
        </p:spPr>
        <p:txBody>
          <a:bodyPr wrap="square" rtlCol="0">
            <a:spAutoFit/>
          </a:bodyPr>
          <a:lstStyle/>
          <a:p>
            <a:pPr algn="ctr"/>
            <a:r>
              <a:rPr lang="pt-BR" sz="3200" dirty="0"/>
              <a:t>Em um mundo onde a tecnologia avança a passos largos, muitas pessoas começam a usar a IA generativa como uma ferramenta para expandir sua própria criatividade. Ferramentas como o DALL·E, que gera imagens a partir de descrições textuais, e o GPT-4, que pode criar textos e até códigos, estão democratizando o processo criativo. Artistas, designers, escritores e músicos estão integrando essas tecnologias em seus fluxos de trabalho, ampliando suas capacidades e acelerando os processos de criação.</a:t>
            </a:r>
          </a:p>
          <a:p>
            <a:pPr algn="ctr"/>
            <a:r>
              <a:rPr lang="pt-BR" sz="3200" dirty="0"/>
              <a:t>Por exemplo, um ilustrador pode usar IA para gerar esboços iniciais ou experimentações de estilo, enquanto um escritor pode se beneficiar de sugestões de frases ou até mesmo de capítulos inteiros gerados por IA. Da mesma forma, compositores podem usar redes neurais para explorar novas combinações sonoras, criando músicas que nunca imaginaram</a:t>
            </a:r>
          </a:p>
          <a:p>
            <a:endParaRPr lang="pt-BR" dirty="0"/>
          </a:p>
        </p:txBody>
      </p:sp>
    </p:spTree>
    <p:extLst>
      <p:ext uri="{BB962C8B-B14F-4D97-AF65-F5344CB8AC3E}">
        <p14:creationId xmlns:p14="http://schemas.microsoft.com/office/powerpoint/2010/main" val="25829956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35EE4D-0D40-A979-0E65-F4A3048F2F86}"/>
            </a:ext>
          </a:extLst>
        </p:cNvPr>
        <p:cNvGrpSpPr/>
        <p:nvPr/>
      </p:nvGrpSpPr>
      <p:grpSpPr>
        <a:xfrm>
          <a:off x="0" y="0"/>
          <a:ext cx="0" cy="0"/>
          <a:chOff x="0" y="0"/>
          <a:chExt cx="0" cy="0"/>
        </a:xfrm>
      </p:grpSpPr>
      <p:sp>
        <p:nvSpPr>
          <p:cNvPr id="2" name="Espaço Reservado para Número de Slide 1">
            <a:extLst>
              <a:ext uri="{FF2B5EF4-FFF2-40B4-BE49-F238E27FC236}">
                <a16:creationId xmlns:a16="http://schemas.microsoft.com/office/drawing/2014/main" id="{2C12FA07-F854-0E37-2952-79AEB9D2A178}"/>
              </a:ext>
            </a:extLst>
          </p:cNvPr>
          <p:cNvSpPr>
            <a:spLocks noGrp="1"/>
          </p:cNvSpPr>
          <p:nvPr>
            <p:ph type="sldNum" sz="quarter" idx="12"/>
          </p:nvPr>
        </p:nvSpPr>
        <p:spPr/>
        <p:txBody>
          <a:bodyPr/>
          <a:lstStyle/>
          <a:p>
            <a:fld id="{8AE78821-F518-4AA1-85D7-ACD4F223BC6B}" type="slidenum">
              <a:rPr lang="pt-BR" smtClean="0"/>
              <a:t>5</a:t>
            </a:fld>
            <a:endParaRPr lang="pt-BR"/>
          </a:p>
        </p:txBody>
      </p:sp>
      <p:sp>
        <p:nvSpPr>
          <p:cNvPr id="3" name="CaixaDeTexto 2">
            <a:extLst>
              <a:ext uri="{FF2B5EF4-FFF2-40B4-BE49-F238E27FC236}">
                <a16:creationId xmlns:a16="http://schemas.microsoft.com/office/drawing/2014/main" id="{1DDA364C-4F2E-7074-BD7F-72AEA95DD4D7}"/>
              </a:ext>
            </a:extLst>
          </p:cNvPr>
          <p:cNvSpPr txBox="1"/>
          <p:nvPr/>
        </p:nvSpPr>
        <p:spPr>
          <a:xfrm>
            <a:off x="1185333" y="287867"/>
            <a:ext cx="7281334" cy="1384995"/>
          </a:xfrm>
          <a:prstGeom prst="rect">
            <a:avLst/>
          </a:prstGeom>
          <a:noFill/>
        </p:spPr>
        <p:txBody>
          <a:bodyPr wrap="square" rtlCol="0">
            <a:spAutoFit/>
          </a:bodyPr>
          <a:lstStyle/>
          <a:p>
            <a:pPr algn="ctr"/>
            <a:r>
              <a:rPr lang="pt-BR" sz="4200" dirty="0">
                <a:solidFill>
                  <a:srgbClr val="377C83"/>
                </a:solidFill>
                <a:latin typeface="Abadi" panose="020B0604020104020204" pitchFamily="34" charset="0"/>
              </a:rPr>
              <a:t>Os Desafios e Implicações da IA Generativa</a:t>
            </a:r>
          </a:p>
        </p:txBody>
      </p:sp>
      <mc:AlternateContent xmlns:mc="http://schemas.openxmlformats.org/markup-compatibility/2006">
        <mc:Choice xmlns:p14="http://schemas.microsoft.com/office/powerpoint/2010/main" Requires="p14">
          <p:contentPart p14:bwMode="auto" r:id="rId2">
            <p14:nvContentPartPr>
              <p14:cNvPr id="4" name="Tinta 3">
                <a:extLst>
                  <a:ext uri="{FF2B5EF4-FFF2-40B4-BE49-F238E27FC236}">
                    <a16:creationId xmlns:a16="http://schemas.microsoft.com/office/drawing/2014/main" id="{815A5538-0B06-8F07-B796-D9EB2383ADF1}"/>
                  </a:ext>
                </a:extLst>
              </p14:cNvPr>
              <p14:cNvContentPartPr/>
              <p14:nvPr/>
            </p14:nvContentPartPr>
            <p14:xfrm>
              <a:off x="1015800" y="1574467"/>
              <a:ext cx="360" cy="360"/>
            </p14:xfrm>
          </p:contentPart>
        </mc:Choice>
        <mc:Fallback>
          <p:pic>
            <p:nvPicPr>
              <p:cNvPr id="4" name="Tinta 3">
                <a:extLst>
                  <a:ext uri="{FF2B5EF4-FFF2-40B4-BE49-F238E27FC236}">
                    <a16:creationId xmlns:a16="http://schemas.microsoft.com/office/drawing/2014/main" id="{815A5538-0B06-8F07-B796-D9EB2383ADF1}"/>
                  </a:ext>
                </a:extLst>
              </p:cNvPr>
              <p:cNvPicPr/>
              <p:nvPr/>
            </p:nvPicPr>
            <p:blipFill>
              <a:blip r:embed="rId3"/>
              <a:stretch>
                <a:fillRect/>
              </a:stretch>
            </p:blipFill>
            <p:spPr>
              <a:xfrm>
                <a:off x="925800" y="1394827"/>
                <a:ext cx="180000" cy="36000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6" name="Tinta 5">
                <a:extLst>
                  <a:ext uri="{FF2B5EF4-FFF2-40B4-BE49-F238E27FC236}">
                    <a16:creationId xmlns:a16="http://schemas.microsoft.com/office/drawing/2014/main" id="{D4A65854-0DB4-1E5E-126D-C2322A0AA48C}"/>
                  </a:ext>
                </a:extLst>
              </p14:cNvPr>
              <p14:cNvContentPartPr/>
              <p14:nvPr/>
            </p14:nvContentPartPr>
            <p14:xfrm>
              <a:off x="1015800" y="1252627"/>
              <a:ext cx="360" cy="360"/>
            </p14:xfrm>
          </p:contentPart>
        </mc:Choice>
        <mc:Fallback>
          <p:pic>
            <p:nvPicPr>
              <p:cNvPr id="6" name="Tinta 5">
                <a:extLst>
                  <a:ext uri="{FF2B5EF4-FFF2-40B4-BE49-F238E27FC236}">
                    <a16:creationId xmlns:a16="http://schemas.microsoft.com/office/drawing/2014/main" id="{D4A65854-0DB4-1E5E-126D-C2322A0AA48C}"/>
                  </a:ext>
                </a:extLst>
              </p:cNvPr>
              <p:cNvPicPr/>
              <p:nvPr/>
            </p:nvPicPr>
            <p:blipFill>
              <a:blip r:embed="rId3"/>
              <a:stretch>
                <a:fillRect/>
              </a:stretch>
            </p:blipFill>
            <p:spPr>
              <a:xfrm>
                <a:off x="925800" y="1072627"/>
                <a:ext cx="180000" cy="36000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8" name="Tinta 7">
                <a:extLst>
                  <a:ext uri="{FF2B5EF4-FFF2-40B4-BE49-F238E27FC236}">
                    <a16:creationId xmlns:a16="http://schemas.microsoft.com/office/drawing/2014/main" id="{533D48C3-F9B6-6783-92DD-84F74F8D26E3}"/>
                  </a:ext>
                </a:extLst>
              </p14:cNvPr>
              <p14:cNvContentPartPr/>
              <p14:nvPr/>
            </p14:nvContentPartPr>
            <p14:xfrm>
              <a:off x="1015800" y="948067"/>
              <a:ext cx="360" cy="360"/>
            </p14:xfrm>
          </p:contentPart>
        </mc:Choice>
        <mc:Fallback>
          <p:pic>
            <p:nvPicPr>
              <p:cNvPr id="8" name="Tinta 7">
                <a:extLst>
                  <a:ext uri="{FF2B5EF4-FFF2-40B4-BE49-F238E27FC236}">
                    <a16:creationId xmlns:a16="http://schemas.microsoft.com/office/drawing/2014/main" id="{533D48C3-F9B6-6783-92DD-84F74F8D26E3}"/>
                  </a:ext>
                </a:extLst>
              </p:cNvPr>
              <p:cNvPicPr/>
              <p:nvPr/>
            </p:nvPicPr>
            <p:blipFill>
              <a:blip r:embed="rId3"/>
              <a:stretch>
                <a:fillRect/>
              </a:stretch>
            </p:blipFill>
            <p:spPr>
              <a:xfrm>
                <a:off x="925800" y="768067"/>
                <a:ext cx="180000" cy="3600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14" name="Tinta 13">
                <a:extLst>
                  <a:ext uri="{FF2B5EF4-FFF2-40B4-BE49-F238E27FC236}">
                    <a16:creationId xmlns:a16="http://schemas.microsoft.com/office/drawing/2014/main" id="{9E21495E-9CF4-B908-88D0-8BE941C000AB}"/>
                  </a:ext>
                </a:extLst>
              </p14:cNvPr>
              <p14:cNvContentPartPr/>
              <p14:nvPr/>
            </p14:nvContentPartPr>
            <p14:xfrm>
              <a:off x="1015800" y="643147"/>
              <a:ext cx="360" cy="360"/>
            </p14:xfrm>
          </p:contentPart>
        </mc:Choice>
        <mc:Fallback>
          <p:pic>
            <p:nvPicPr>
              <p:cNvPr id="14" name="Tinta 13">
                <a:extLst>
                  <a:ext uri="{FF2B5EF4-FFF2-40B4-BE49-F238E27FC236}">
                    <a16:creationId xmlns:a16="http://schemas.microsoft.com/office/drawing/2014/main" id="{9E21495E-9CF4-B908-88D0-8BE941C000AB}"/>
                  </a:ext>
                </a:extLst>
              </p:cNvPr>
              <p:cNvPicPr/>
              <p:nvPr/>
            </p:nvPicPr>
            <p:blipFill>
              <a:blip r:embed="rId3"/>
              <a:stretch>
                <a:fillRect/>
              </a:stretch>
            </p:blipFill>
            <p:spPr>
              <a:xfrm>
                <a:off x="925800" y="463507"/>
                <a:ext cx="180000" cy="36000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16" name="Tinta 15">
                <a:extLst>
                  <a:ext uri="{FF2B5EF4-FFF2-40B4-BE49-F238E27FC236}">
                    <a16:creationId xmlns:a16="http://schemas.microsoft.com/office/drawing/2014/main" id="{B8FDB8AC-DB4F-A14D-55AE-C832118404C8}"/>
                  </a:ext>
                </a:extLst>
              </p14:cNvPr>
              <p14:cNvContentPartPr/>
              <p14:nvPr/>
            </p14:nvContentPartPr>
            <p14:xfrm>
              <a:off x="1015800" y="355147"/>
              <a:ext cx="360" cy="360"/>
            </p14:xfrm>
          </p:contentPart>
        </mc:Choice>
        <mc:Fallback>
          <p:pic>
            <p:nvPicPr>
              <p:cNvPr id="16" name="Tinta 15">
                <a:extLst>
                  <a:ext uri="{FF2B5EF4-FFF2-40B4-BE49-F238E27FC236}">
                    <a16:creationId xmlns:a16="http://schemas.microsoft.com/office/drawing/2014/main" id="{B8FDB8AC-DB4F-A14D-55AE-C832118404C8}"/>
                  </a:ext>
                </a:extLst>
              </p:cNvPr>
              <p:cNvPicPr/>
              <p:nvPr/>
            </p:nvPicPr>
            <p:blipFill>
              <a:blip r:embed="rId3"/>
              <a:stretch>
                <a:fillRect/>
              </a:stretch>
            </p:blipFill>
            <p:spPr>
              <a:xfrm>
                <a:off x="925800" y="175507"/>
                <a:ext cx="180000" cy="36000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17" name="Tinta 16">
                <a:extLst>
                  <a:ext uri="{FF2B5EF4-FFF2-40B4-BE49-F238E27FC236}">
                    <a16:creationId xmlns:a16="http://schemas.microsoft.com/office/drawing/2014/main" id="{4D13DE57-AF73-72CA-8593-888B7FCCBDE1}"/>
                  </a:ext>
                </a:extLst>
              </p14:cNvPr>
              <p14:cNvContentPartPr/>
              <p14:nvPr/>
            </p14:nvContentPartPr>
            <p14:xfrm>
              <a:off x="1015800" y="135187"/>
              <a:ext cx="360" cy="360"/>
            </p14:xfrm>
          </p:contentPart>
        </mc:Choice>
        <mc:Fallback>
          <p:pic>
            <p:nvPicPr>
              <p:cNvPr id="17" name="Tinta 16">
                <a:extLst>
                  <a:ext uri="{FF2B5EF4-FFF2-40B4-BE49-F238E27FC236}">
                    <a16:creationId xmlns:a16="http://schemas.microsoft.com/office/drawing/2014/main" id="{4D13DE57-AF73-72CA-8593-888B7FCCBDE1}"/>
                  </a:ext>
                </a:extLst>
              </p:cNvPr>
              <p:cNvPicPr/>
              <p:nvPr/>
            </p:nvPicPr>
            <p:blipFill>
              <a:blip r:embed="rId3"/>
              <a:stretch>
                <a:fillRect/>
              </a:stretch>
            </p:blipFill>
            <p:spPr>
              <a:xfrm>
                <a:off x="925800" y="-44813"/>
                <a:ext cx="180000" cy="360000"/>
              </a:xfrm>
              <a:prstGeom prst="rect">
                <a:avLst/>
              </a:prstGeom>
            </p:spPr>
          </p:pic>
        </mc:Fallback>
      </mc:AlternateContent>
      <p:sp>
        <p:nvSpPr>
          <p:cNvPr id="18" name="CaixaDeTexto 17">
            <a:extLst>
              <a:ext uri="{FF2B5EF4-FFF2-40B4-BE49-F238E27FC236}">
                <a16:creationId xmlns:a16="http://schemas.microsoft.com/office/drawing/2014/main" id="{2D311935-5BFF-372F-9EF3-6990923FC8E2}"/>
              </a:ext>
            </a:extLst>
          </p:cNvPr>
          <p:cNvSpPr txBox="1"/>
          <p:nvPr/>
        </p:nvSpPr>
        <p:spPr>
          <a:xfrm>
            <a:off x="338847" y="2315676"/>
            <a:ext cx="8923506" cy="9233297"/>
          </a:xfrm>
          <a:prstGeom prst="rect">
            <a:avLst/>
          </a:prstGeom>
          <a:noFill/>
        </p:spPr>
        <p:txBody>
          <a:bodyPr wrap="square" rtlCol="0">
            <a:spAutoFit/>
          </a:bodyPr>
          <a:lstStyle/>
          <a:p>
            <a:pPr algn="ctr"/>
            <a:r>
              <a:rPr lang="pt-BR" sz="3200" dirty="0"/>
              <a:t>Embora as possibilidades sejam emocionantes, a ascensão da IA generativa traz também desafios significativos. A questão da autoria é uma das mais debatidas: quem é o verdadeiro criador de uma obra gerada por IA? O programador que treinou o algoritmo? O usuário que forneceu a descrição ou o prompt? Ou a própria máquina que gerou a criação?</a:t>
            </a:r>
          </a:p>
          <a:p>
            <a:pPr algn="ctr"/>
            <a:r>
              <a:rPr lang="pt-BR" sz="3200" dirty="0"/>
              <a:t>Além disso, a IA generativa tem o potencial de causar </a:t>
            </a:r>
            <a:r>
              <a:rPr lang="pt-BR" sz="3200" dirty="0" err="1"/>
              <a:t>disrupções</a:t>
            </a:r>
            <a:r>
              <a:rPr lang="pt-BR" sz="3200" dirty="0"/>
              <a:t> em muitas indústrias criativas. Ao automatizar processos que antes eram feitos exclusivamente por humanos, muitas profissões relacionadas à arte e ao design podem sofrer transformações. No entanto, em vez de substituir a criatividade humana, a IA pode servir como uma ferramenta de amplificação, permitindo que os criadores explorem novas possibilidades e alcancem resultados mais rápidos e diversos.</a:t>
            </a:r>
          </a:p>
          <a:p>
            <a:endParaRPr lang="pt-BR" dirty="0"/>
          </a:p>
        </p:txBody>
      </p:sp>
    </p:spTree>
    <p:extLst>
      <p:ext uri="{BB962C8B-B14F-4D97-AF65-F5344CB8AC3E}">
        <p14:creationId xmlns:p14="http://schemas.microsoft.com/office/powerpoint/2010/main" val="3832734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73A063-3C4E-AA2F-A78B-DF2280BCB14C}"/>
            </a:ext>
          </a:extLst>
        </p:cNvPr>
        <p:cNvGrpSpPr/>
        <p:nvPr/>
      </p:nvGrpSpPr>
      <p:grpSpPr>
        <a:xfrm>
          <a:off x="0" y="0"/>
          <a:ext cx="0" cy="0"/>
          <a:chOff x="0" y="0"/>
          <a:chExt cx="0" cy="0"/>
        </a:xfrm>
      </p:grpSpPr>
      <p:sp>
        <p:nvSpPr>
          <p:cNvPr id="2" name="Espaço Reservado para Número de Slide 1">
            <a:extLst>
              <a:ext uri="{FF2B5EF4-FFF2-40B4-BE49-F238E27FC236}">
                <a16:creationId xmlns:a16="http://schemas.microsoft.com/office/drawing/2014/main" id="{FF0E7FEB-76CD-6E05-89DD-6DF6CF4B3911}"/>
              </a:ext>
            </a:extLst>
          </p:cNvPr>
          <p:cNvSpPr>
            <a:spLocks noGrp="1"/>
          </p:cNvSpPr>
          <p:nvPr>
            <p:ph type="sldNum" sz="quarter" idx="12"/>
          </p:nvPr>
        </p:nvSpPr>
        <p:spPr/>
        <p:txBody>
          <a:bodyPr/>
          <a:lstStyle/>
          <a:p>
            <a:fld id="{8AE78821-F518-4AA1-85D7-ACD4F223BC6B}" type="slidenum">
              <a:rPr lang="pt-BR" smtClean="0"/>
              <a:t>6</a:t>
            </a:fld>
            <a:endParaRPr lang="pt-BR"/>
          </a:p>
        </p:txBody>
      </p:sp>
      <p:sp>
        <p:nvSpPr>
          <p:cNvPr id="3" name="CaixaDeTexto 2">
            <a:extLst>
              <a:ext uri="{FF2B5EF4-FFF2-40B4-BE49-F238E27FC236}">
                <a16:creationId xmlns:a16="http://schemas.microsoft.com/office/drawing/2014/main" id="{FB385280-410D-0246-2D4E-8C1F2D9801E4}"/>
              </a:ext>
            </a:extLst>
          </p:cNvPr>
          <p:cNvSpPr txBox="1"/>
          <p:nvPr/>
        </p:nvSpPr>
        <p:spPr>
          <a:xfrm>
            <a:off x="575733" y="237067"/>
            <a:ext cx="8534400" cy="738664"/>
          </a:xfrm>
          <a:prstGeom prst="rect">
            <a:avLst/>
          </a:prstGeom>
          <a:noFill/>
        </p:spPr>
        <p:txBody>
          <a:bodyPr wrap="square" rtlCol="0">
            <a:spAutoFit/>
          </a:bodyPr>
          <a:lstStyle/>
          <a:p>
            <a:pPr algn="ctr"/>
            <a:r>
              <a:rPr lang="pt-BR" sz="4200" dirty="0">
                <a:solidFill>
                  <a:srgbClr val="377C83"/>
                </a:solidFill>
                <a:latin typeface="Abadi" panose="020B0604020104020204" pitchFamily="34" charset="0"/>
              </a:rPr>
              <a:t>O Futuro da Criatividade com IA</a:t>
            </a:r>
          </a:p>
        </p:txBody>
      </p:sp>
      <mc:AlternateContent xmlns:mc="http://schemas.openxmlformats.org/markup-compatibility/2006">
        <mc:Choice xmlns:p14="http://schemas.microsoft.com/office/powerpoint/2010/main" Requires="p14">
          <p:contentPart p14:bwMode="auto" r:id="rId2">
            <p14:nvContentPartPr>
              <p14:cNvPr id="4" name="Tinta 3">
                <a:extLst>
                  <a:ext uri="{FF2B5EF4-FFF2-40B4-BE49-F238E27FC236}">
                    <a16:creationId xmlns:a16="http://schemas.microsoft.com/office/drawing/2014/main" id="{F9136DF8-09FE-F194-7888-1370900AB5E8}"/>
                  </a:ext>
                </a:extLst>
              </p14:cNvPr>
              <p14:cNvContentPartPr/>
              <p14:nvPr/>
            </p14:nvContentPartPr>
            <p14:xfrm>
              <a:off x="829680" y="948067"/>
              <a:ext cx="360" cy="360"/>
            </p14:xfrm>
          </p:contentPart>
        </mc:Choice>
        <mc:Fallback>
          <p:pic>
            <p:nvPicPr>
              <p:cNvPr id="4" name="Tinta 3">
                <a:extLst>
                  <a:ext uri="{FF2B5EF4-FFF2-40B4-BE49-F238E27FC236}">
                    <a16:creationId xmlns:a16="http://schemas.microsoft.com/office/drawing/2014/main" id="{F9136DF8-09FE-F194-7888-1370900AB5E8}"/>
                  </a:ext>
                </a:extLst>
              </p:cNvPr>
              <p:cNvPicPr/>
              <p:nvPr/>
            </p:nvPicPr>
            <p:blipFill>
              <a:blip r:embed="rId3"/>
              <a:stretch>
                <a:fillRect/>
              </a:stretch>
            </p:blipFill>
            <p:spPr>
              <a:xfrm>
                <a:off x="739680" y="768067"/>
                <a:ext cx="180000" cy="36000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5" name="Tinta 4">
                <a:extLst>
                  <a:ext uri="{FF2B5EF4-FFF2-40B4-BE49-F238E27FC236}">
                    <a16:creationId xmlns:a16="http://schemas.microsoft.com/office/drawing/2014/main" id="{B2086289-D2F3-42D4-A262-EE1AB9284DD1}"/>
                  </a:ext>
                </a:extLst>
              </p14:cNvPr>
              <p14:cNvContentPartPr/>
              <p14:nvPr/>
            </p14:nvContentPartPr>
            <p14:xfrm>
              <a:off x="829680" y="609307"/>
              <a:ext cx="360" cy="360"/>
            </p14:xfrm>
          </p:contentPart>
        </mc:Choice>
        <mc:Fallback>
          <p:pic>
            <p:nvPicPr>
              <p:cNvPr id="5" name="Tinta 4">
                <a:extLst>
                  <a:ext uri="{FF2B5EF4-FFF2-40B4-BE49-F238E27FC236}">
                    <a16:creationId xmlns:a16="http://schemas.microsoft.com/office/drawing/2014/main" id="{B2086289-D2F3-42D4-A262-EE1AB9284DD1}"/>
                  </a:ext>
                </a:extLst>
              </p:cNvPr>
              <p:cNvPicPr/>
              <p:nvPr/>
            </p:nvPicPr>
            <p:blipFill>
              <a:blip r:embed="rId3"/>
              <a:stretch>
                <a:fillRect/>
              </a:stretch>
            </p:blipFill>
            <p:spPr>
              <a:xfrm>
                <a:off x="739680" y="429667"/>
                <a:ext cx="180000" cy="36000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7" name="Tinta 6">
                <a:extLst>
                  <a:ext uri="{FF2B5EF4-FFF2-40B4-BE49-F238E27FC236}">
                    <a16:creationId xmlns:a16="http://schemas.microsoft.com/office/drawing/2014/main" id="{9A93DA1A-DB64-CF6F-798E-E46945D13A32}"/>
                  </a:ext>
                </a:extLst>
              </p14:cNvPr>
              <p14:cNvContentPartPr/>
              <p14:nvPr/>
            </p14:nvContentPartPr>
            <p14:xfrm>
              <a:off x="829680" y="287467"/>
              <a:ext cx="360" cy="360"/>
            </p14:xfrm>
          </p:contentPart>
        </mc:Choice>
        <mc:Fallback>
          <p:pic>
            <p:nvPicPr>
              <p:cNvPr id="7" name="Tinta 6">
                <a:extLst>
                  <a:ext uri="{FF2B5EF4-FFF2-40B4-BE49-F238E27FC236}">
                    <a16:creationId xmlns:a16="http://schemas.microsoft.com/office/drawing/2014/main" id="{9A93DA1A-DB64-CF6F-798E-E46945D13A32}"/>
                  </a:ext>
                </a:extLst>
              </p:cNvPr>
              <p:cNvPicPr/>
              <p:nvPr/>
            </p:nvPicPr>
            <p:blipFill>
              <a:blip r:embed="rId3"/>
              <a:stretch>
                <a:fillRect/>
              </a:stretch>
            </p:blipFill>
            <p:spPr>
              <a:xfrm>
                <a:off x="739680" y="107827"/>
                <a:ext cx="180000" cy="3600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11" name="Tinta 10">
                <a:extLst>
                  <a:ext uri="{FF2B5EF4-FFF2-40B4-BE49-F238E27FC236}">
                    <a16:creationId xmlns:a16="http://schemas.microsoft.com/office/drawing/2014/main" id="{B5422A60-6EF7-2F82-2380-B3FAB0246032}"/>
                  </a:ext>
                </a:extLst>
              </p14:cNvPr>
              <p14:cNvContentPartPr/>
              <p14:nvPr/>
            </p14:nvContentPartPr>
            <p14:xfrm>
              <a:off x="829680" y="152467"/>
              <a:ext cx="360" cy="360"/>
            </p14:xfrm>
          </p:contentPart>
        </mc:Choice>
        <mc:Fallback>
          <p:pic>
            <p:nvPicPr>
              <p:cNvPr id="11" name="Tinta 10">
                <a:extLst>
                  <a:ext uri="{FF2B5EF4-FFF2-40B4-BE49-F238E27FC236}">
                    <a16:creationId xmlns:a16="http://schemas.microsoft.com/office/drawing/2014/main" id="{B5422A60-6EF7-2F82-2380-B3FAB0246032}"/>
                  </a:ext>
                </a:extLst>
              </p:cNvPr>
              <p:cNvPicPr/>
              <p:nvPr/>
            </p:nvPicPr>
            <p:blipFill>
              <a:blip r:embed="rId3"/>
              <a:stretch>
                <a:fillRect/>
              </a:stretch>
            </p:blipFill>
            <p:spPr>
              <a:xfrm>
                <a:off x="739680" y="-27533"/>
                <a:ext cx="180000" cy="360000"/>
              </a:xfrm>
              <a:prstGeom prst="rect">
                <a:avLst/>
              </a:prstGeom>
            </p:spPr>
          </p:pic>
        </mc:Fallback>
      </mc:AlternateContent>
      <p:sp>
        <p:nvSpPr>
          <p:cNvPr id="12" name="CaixaDeTexto 11">
            <a:extLst>
              <a:ext uri="{FF2B5EF4-FFF2-40B4-BE49-F238E27FC236}">
                <a16:creationId xmlns:a16="http://schemas.microsoft.com/office/drawing/2014/main" id="{D7ADBF36-0E6E-6656-8089-681A18DD5F83}"/>
              </a:ext>
            </a:extLst>
          </p:cNvPr>
          <p:cNvSpPr txBox="1"/>
          <p:nvPr/>
        </p:nvSpPr>
        <p:spPr>
          <a:xfrm>
            <a:off x="372533" y="1422400"/>
            <a:ext cx="9025467" cy="11203067"/>
          </a:xfrm>
          <a:prstGeom prst="rect">
            <a:avLst/>
          </a:prstGeom>
          <a:noFill/>
        </p:spPr>
        <p:txBody>
          <a:bodyPr wrap="square" rtlCol="0">
            <a:spAutoFit/>
          </a:bodyPr>
          <a:lstStyle/>
          <a:p>
            <a:pPr algn="ctr"/>
            <a:r>
              <a:rPr lang="pt-BR" sz="3200" dirty="0"/>
              <a:t>O futuro da criatividade com IA generativa parece ilimitado. Estamos apenas no começo de uma revolução tecnológica que permitirá que as máquinas não apenas imitem o que já foi feito, mas criem algo completamente novo e inovador. No entanto, isso também exige uma reflexão ética sobre o uso dessas tecnologias, especialmente no que diz respeito à propriedade intelectual e ao impacto nas indústrias criativas.</a:t>
            </a:r>
          </a:p>
          <a:p>
            <a:pPr algn="ctr"/>
            <a:r>
              <a:rPr lang="pt-BR" sz="3200" dirty="0"/>
              <a:t>À medida que as máquinas continuam a "sonhar" com novas possibilidades, cabe a nós, seres humanos, equilibrar o uso da IA com nossa própria criatividade e imaginação. Em última análise, a IA generativa pode não apenas transformar o que entendemos por arte e criação, mas também desafiar a forma como vemos o próprio processo de inovação.</a:t>
            </a:r>
          </a:p>
          <a:p>
            <a:pPr algn="ctr"/>
            <a:r>
              <a:rPr lang="pt-BR" sz="3200" dirty="0"/>
              <a:t>O futuro da criatividade é, sem dúvida, uma colaboração entre humanos e máquinas, um espaço onde os "sonhos de máquina" podem se fundir com a visão humana para criar algo que nunca imaginamos ser possível.</a:t>
            </a:r>
          </a:p>
          <a:p>
            <a:endParaRPr lang="pt-BR" dirty="0"/>
          </a:p>
        </p:txBody>
      </p:sp>
    </p:spTree>
    <p:extLst>
      <p:ext uri="{BB962C8B-B14F-4D97-AF65-F5344CB8AC3E}">
        <p14:creationId xmlns:p14="http://schemas.microsoft.com/office/powerpoint/2010/main" val="9368801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F6BBA6-566D-7A41-409F-FC723F5B9E89}"/>
            </a:ext>
          </a:extLst>
        </p:cNvPr>
        <p:cNvGrpSpPr/>
        <p:nvPr/>
      </p:nvGrpSpPr>
      <p:grpSpPr>
        <a:xfrm>
          <a:off x="0" y="0"/>
          <a:ext cx="0" cy="0"/>
          <a:chOff x="0" y="0"/>
          <a:chExt cx="0" cy="0"/>
        </a:xfrm>
      </p:grpSpPr>
      <p:sp>
        <p:nvSpPr>
          <p:cNvPr id="2" name="Espaço Reservado para Número de Slide 1">
            <a:extLst>
              <a:ext uri="{FF2B5EF4-FFF2-40B4-BE49-F238E27FC236}">
                <a16:creationId xmlns:a16="http://schemas.microsoft.com/office/drawing/2014/main" id="{375E40E5-9E6B-C63A-747B-3AFB9C2BF4D2}"/>
              </a:ext>
            </a:extLst>
          </p:cNvPr>
          <p:cNvSpPr>
            <a:spLocks noGrp="1"/>
          </p:cNvSpPr>
          <p:nvPr>
            <p:ph type="sldNum" sz="quarter" idx="12"/>
          </p:nvPr>
        </p:nvSpPr>
        <p:spPr/>
        <p:txBody>
          <a:bodyPr/>
          <a:lstStyle/>
          <a:p>
            <a:fld id="{8AE78821-F518-4AA1-85D7-ACD4F223BC6B}" type="slidenum">
              <a:rPr lang="pt-BR" smtClean="0"/>
              <a:t>7</a:t>
            </a:fld>
            <a:endParaRPr lang="pt-BR"/>
          </a:p>
        </p:txBody>
      </p:sp>
      <p:sp>
        <p:nvSpPr>
          <p:cNvPr id="3" name="Retângulo 2">
            <a:extLst>
              <a:ext uri="{FF2B5EF4-FFF2-40B4-BE49-F238E27FC236}">
                <a16:creationId xmlns:a16="http://schemas.microsoft.com/office/drawing/2014/main" id="{FBA60684-A6A2-5424-8825-9422568A96A0}"/>
              </a:ext>
            </a:extLst>
          </p:cNvPr>
          <p:cNvSpPr/>
          <p:nvPr/>
        </p:nvSpPr>
        <p:spPr>
          <a:xfrm>
            <a:off x="0" y="0"/>
            <a:ext cx="9601200" cy="12801600"/>
          </a:xfrm>
          <a:prstGeom prst="rect">
            <a:avLst/>
          </a:prstGeom>
          <a:solidFill>
            <a:srgbClr val="377C8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 name="CaixaDeTexto 3">
            <a:extLst>
              <a:ext uri="{FF2B5EF4-FFF2-40B4-BE49-F238E27FC236}">
                <a16:creationId xmlns:a16="http://schemas.microsoft.com/office/drawing/2014/main" id="{6712F791-10D7-588D-E385-A950D78A8CA9}"/>
              </a:ext>
            </a:extLst>
          </p:cNvPr>
          <p:cNvSpPr txBox="1"/>
          <p:nvPr/>
        </p:nvSpPr>
        <p:spPr>
          <a:xfrm>
            <a:off x="609918" y="9302021"/>
            <a:ext cx="8331200" cy="2308324"/>
          </a:xfrm>
          <a:prstGeom prst="rect">
            <a:avLst/>
          </a:prstGeom>
          <a:noFill/>
        </p:spPr>
        <p:txBody>
          <a:bodyPr wrap="square" rtlCol="0">
            <a:spAutoFit/>
          </a:bodyPr>
          <a:lstStyle/>
          <a:p>
            <a:pPr algn="ctr"/>
            <a:r>
              <a:rPr lang="pt-BR" sz="2400" dirty="0">
                <a:latin typeface="Abadi" panose="020B0604020104020204" pitchFamily="34" charset="0"/>
              </a:rPr>
              <a:t>Eu gostaria de agradecer por acompanhar este projeto! Criar conteúdos com IA generativa é uma jornada fascinante, e compartilhar esse conhecimento com vocês torna tudo ainda mais especial. Estou empolgada com as possibilidades que essa tecnologia oferece e espero que, assim como eu, vocês possam explorar e criar conteúdos incríveis!</a:t>
            </a:r>
          </a:p>
        </p:txBody>
      </p:sp>
      <p:pic>
        <p:nvPicPr>
          <p:cNvPr id="6" name="Imagem 5" descr="Pessoas sentadas ao redor de uma mesa&#10;&#10;Descrição gerada automaticamente com confiança média">
            <a:extLst>
              <a:ext uri="{FF2B5EF4-FFF2-40B4-BE49-F238E27FC236}">
                <a16:creationId xmlns:a16="http://schemas.microsoft.com/office/drawing/2014/main" id="{A4BC3B82-AF6E-CC8E-CE9C-5F8FA9D029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918" y="4221177"/>
            <a:ext cx="8445500" cy="4826000"/>
          </a:xfrm>
          <a:prstGeom prst="rect">
            <a:avLst/>
          </a:prstGeom>
        </p:spPr>
      </p:pic>
      <mc:AlternateContent xmlns:mc="http://schemas.openxmlformats.org/markup-compatibility/2006">
        <mc:Choice xmlns:p14="http://schemas.microsoft.com/office/powerpoint/2010/main" Requires="p14">
          <p:contentPart p14:bwMode="auto" r:id="rId3">
            <p14:nvContentPartPr>
              <p14:cNvPr id="7" name="Tinta 6">
                <a:extLst>
                  <a:ext uri="{FF2B5EF4-FFF2-40B4-BE49-F238E27FC236}">
                    <a16:creationId xmlns:a16="http://schemas.microsoft.com/office/drawing/2014/main" id="{6666938A-CAA1-5B49-49C4-5440D3ADC821}"/>
                  </a:ext>
                </a:extLst>
              </p14:cNvPr>
              <p14:cNvContentPartPr/>
              <p14:nvPr/>
            </p14:nvContentPartPr>
            <p14:xfrm>
              <a:off x="863520" y="135187"/>
              <a:ext cx="360" cy="360"/>
            </p14:xfrm>
          </p:contentPart>
        </mc:Choice>
        <mc:Fallback>
          <p:pic>
            <p:nvPicPr>
              <p:cNvPr id="7" name="Tinta 6">
                <a:extLst>
                  <a:ext uri="{FF2B5EF4-FFF2-40B4-BE49-F238E27FC236}">
                    <a16:creationId xmlns:a16="http://schemas.microsoft.com/office/drawing/2014/main" id="{6666938A-CAA1-5B49-49C4-5440D3ADC821}"/>
                  </a:ext>
                </a:extLst>
              </p:cNvPr>
              <p:cNvPicPr/>
              <p:nvPr/>
            </p:nvPicPr>
            <p:blipFill>
              <a:blip r:embed="rId4"/>
              <a:stretch>
                <a:fillRect/>
              </a:stretch>
            </p:blipFill>
            <p:spPr>
              <a:xfrm>
                <a:off x="773520" y="-44813"/>
                <a:ext cx="180000" cy="36000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9" name="Tinta 8">
                <a:extLst>
                  <a:ext uri="{FF2B5EF4-FFF2-40B4-BE49-F238E27FC236}">
                    <a16:creationId xmlns:a16="http://schemas.microsoft.com/office/drawing/2014/main" id="{15E38857-870A-BA51-690C-F098B806E754}"/>
                  </a:ext>
                </a:extLst>
              </p14:cNvPr>
              <p14:cNvContentPartPr/>
              <p14:nvPr/>
            </p14:nvContentPartPr>
            <p14:xfrm>
              <a:off x="863520" y="456960"/>
              <a:ext cx="360" cy="360"/>
            </p14:xfrm>
          </p:contentPart>
        </mc:Choice>
        <mc:Fallback>
          <p:pic>
            <p:nvPicPr>
              <p:cNvPr id="9" name="Tinta 8">
                <a:extLst>
                  <a:ext uri="{FF2B5EF4-FFF2-40B4-BE49-F238E27FC236}">
                    <a16:creationId xmlns:a16="http://schemas.microsoft.com/office/drawing/2014/main" id="{15E38857-870A-BA51-690C-F098B806E754}"/>
                  </a:ext>
                </a:extLst>
              </p:cNvPr>
              <p:cNvPicPr/>
              <p:nvPr/>
            </p:nvPicPr>
            <p:blipFill>
              <a:blip r:embed="rId4"/>
              <a:stretch>
                <a:fillRect/>
              </a:stretch>
            </p:blipFill>
            <p:spPr>
              <a:xfrm>
                <a:off x="773520" y="276960"/>
                <a:ext cx="180000" cy="3600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13" name="Tinta 12">
                <a:extLst>
                  <a:ext uri="{FF2B5EF4-FFF2-40B4-BE49-F238E27FC236}">
                    <a16:creationId xmlns:a16="http://schemas.microsoft.com/office/drawing/2014/main" id="{1549F46D-C2F3-1D0F-5E56-939AF0B27CF1}"/>
                  </a:ext>
                </a:extLst>
              </p14:cNvPr>
              <p14:cNvContentPartPr/>
              <p14:nvPr/>
            </p14:nvContentPartPr>
            <p14:xfrm>
              <a:off x="863520" y="660360"/>
              <a:ext cx="360" cy="360"/>
            </p14:xfrm>
          </p:contentPart>
        </mc:Choice>
        <mc:Fallback>
          <p:pic>
            <p:nvPicPr>
              <p:cNvPr id="13" name="Tinta 12">
                <a:extLst>
                  <a:ext uri="{FF2B5EF4-FFF2-40B4-BE49-F238E27FC236}">
                    <a16:creationId xmlns:a16="http://schemas.microsoft.com/office/drawing/2014/main" id="{1549F46D-C2F3-1D0F-5E56-939AF0B27CF1}"/>
                  </a:ext>
                </a:extLst>
              </p:cNvPr>
              <p:cNvPicPr/>
              <p:nvPr/>
            </p:nvPicPr>
            <p:blipFill>
              <a:blip r:embed="rId4"/>
              <a:stretch>
                <a:fillRect/>
              </a:stretch>
            </p:blipFill>
            <p:spPr>
              <a:xfrm>
                <a:off x="773520" y="480720"/>
                <a:ext cx="180000" cy="36000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17" name="Tinta 16">
                <a:extLst>
                  <a:ext uri="{FF2B5EF4-FFF2-40B4-BE49-F238E27FC236}">
                    <a16:creationId xmlns:a16="http://schemas.microsoft.com/office/drawing/2014/main" id="{EEA9EE9C-A323-9A49-89E2-27AEB3DFB316}"/>
                  </a:ext>
                </a:extLst>
              </p14:cNvPr>
              <p14:cNvContentPartPr/>
              <p14:nvPr/>
            </p14:nvContentPartPr>
            <p14:xfrm>
              <a:off x="863520" y="964920"/>
              <a:ext cx="360" cy="360"/>
            </p14:xfrm>
          </p:contentPart>
        </mc:Choice>
        <mc:Fallback>
          <p:pic>
            <p:nvPicPr>
              <p:cNvPr id="17" name="Tinta 16">
                <a:extLst>
                  <a:ext uri="{FF2B5EF4-FFF2-40B4-BE49-F238E27FC236}">
                    <a16:creationId xmlns:a16="http://schemas.microsoft.com/office/drawing/2014/main" id="{EEA9EE9C-A323-9A49-89E2-27AEB3DFB316}"/>
                  </a:ext>
                </a:extLst>
              </p:cNvPr>
              <p:cNvPicPr/>
              <p:nvPr/>
            </p:nvPicPr>
            <p:blipFill>
              <a:blip r:embed="rId4"/>
              <a:stretch>
                <a:fillRect/>
              </a:stretch>
            </p:blipFill>
            <p:spPr>
              <a:xfrm>
                <a:off x="773520" y="785280"/>
                <a:ext cx="180000" cy="360000"/>
              </a:xfrm>
              <a:prstGeom prst="rect">
                <a:avLst/>
              </a:prstGeom>
            </p:spPr>
          </p:pic>
        </mc:Fallback>
      </mc:AlternateContent>
    </p:spTree>
    <p:extLst>
      <p:ext uri="{BB962C8B-B14F-4D97-AF65-F5344CB8AC3E}">
        <p14:creationId xmlns:p14="http://schemas.microsoft.com/office/powerpoint/2010/main" val="397954064"/>
      </p:ext>
    </p:extLst>
  </p:cSld>
  <p:clrMapOvr>
    <a:masterClrMapping/>
  </p:clrMapOvr>
</p:sld>
</file>

<file path=ppt/theme/theme1.xml><?xml version="1.0" encoding="utf-8"?>
<a:theme xmlns:a="http://schemas.openxmlformats.org/drawingml/2006/main" name="Tema do Office">
  <a:themeElements>
    <a:clrScheme name="Tema do 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Tema do 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Tema do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Integral</Template>
  <TotalTime>68</TotalTime>
  <Words>826</Words>
  <Application>Microsoft Office PowerPoint</Application>
  <PresentationFormat>Papel A3 (297 x 420 mm)</PresentationFormat>
  <Paragraphs>26</Paragraphs>
  <Slides>7</Slides>
  <Notes>0</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7</vt:i4>
      </vt:variant>
    </vt:vector>
  </HeadingPairs>
  <TitlesOfParts>
    <vt:vector size="12" baseType="lpstr">
      <vt:lpstr>Abadi</vt:lpstr>
      <vt:lpstr>Aptos</vt:lpstr>
      <vt:lpstr>Aptos Display</vt:lpstr>
      <vt:lpstr>Arial</vt:lpstr>
      <vt:lpstr>Tema do Office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Bianca Amaral</dc:creator>
  <cp:lastModifiedBy>Bianca Amaral</cp:lastModifiedBy>
  <cp:revision>1</cp:revision>
  <dcterms:created xsi:type="dcterms:W3CDTF">2025-01-04T23:19:34Z</dcterms:created>
  <dcterms:modified xsi:type="dcterms:W3CDTF">2025-01-05T00:28:00Z</dcterms:modified>
</cp:coreProperties>
</file>