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9cbf8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9cbf8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9cbf89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9cbf89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9cbf89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9cbf89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9cbf89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9cbf89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a5469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9a5469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community/file/1089205447171032551" TargetMode="External"/><Relationship Id="rId4" Type="http://schemas.openxmlformats.org/officeDocument/2006/relationships/hyperlink" Target="https://www.figma.com/community/file/108920544717103255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Pf9esEf26ouA9TF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CSD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24 de fevereiro de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 CSD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matriz CSD (Certezas, Suposições e Dúvidas) é uma ferramenta de organização de informações que auxilia na iniciação e no gerenciamento de projetos. Ela se estrutura em três colunas: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Certezas:</a:t>
            </a:r>
            <a:r>
              <a:rPr lang="pt-BR">
                <a:solidFill>
                  <a:schemeClr val="dk1"/>
                </a:solidFill>
              </a:rPr>
              <a:t> Informações que a equipe sabe com segurança sobre o projeto.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Suposições:</a:t>
            </a:r>
            <a:r>
              <a:rPr lang="pt-BR">
                <a:solidFill>
                  <a:schemeClr val="dk1"/>
                </a:solidFill>
              </a:rPr>
              <a:t> Hipóteses ou ideias que se supõe serem verdade, mas que ainda precisam ser confirmadas.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Dúvidas:</a:t>
            </a:r>
            <a:r>
              <a:rPr lang="pt-BR">
                <a:solidFill>
                  <a:schemeClr val="dk1"/>
                </a:solidFill>
              </a:rPr>
              <a:t> Questões e incertezas que devem ser esclarecidas ao longo do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/>
              <a:t>Como utilizar a matriz CSD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Identificar o que se sabe:</a:t>
            </a:r>
            <a:r>
              <a:rPr lang="pt-BR">
                <a:solidFill>
                  <a:schemeClr val="dk1"/>
                </a:solidFill>
              </a:rPr>
              <a:t> Liste todas as informações confirmadas sobre o projeto na coluna de Certezas.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Anotar as hipóteses:</a:t>
            </a:r>
            <a:r>
              <a:rPr lang="pt-BR">
                <a:solidFill>
                  <a:schemeClr val="dk1"/>
                </a:solidFill>
              </a:rPr>
              <a:t> Registre as suposições e o que se acredita ser verdade na coluna de Suposições.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Levantar dúvidas:</a:t>
            </a:r>
            <a:r>
              <a:rPr lang="pt-BR">
                <a:solidFill>
                  <a:schemeClr val="dk1"/>
                </a:solidFill>
              </a:rPr>
              <a:t> Coloque na coluna de Dúvidas as perguntas e incertezas que surgirem.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Preenchimento colaborativo:</a:t>
            </a:r>
            <a:r>
              <a:rPr lang="pt-BR">
                <a:solidFill>
                  <a:schemeClr val="dk1"/>
                </a:solidFill>
              </a:rPr>
              <a:t> A equipe deve contribuir preenchendo a matriz com suas percepções e conhecimentos.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Revisão contínua:</a:t>
            </a:r>
            <a:r>
              <a:rPr lang="pt-BR">
                <a:solidFill>
                  <a:schemeClr val="dk1"/>
                </a:solidFill>
              </a:rPr>
              <a:t> Retorne à matriz durante o projeto para atualizar e adicionar novos achados.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500"/>
              <a:t>Vantagens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Gestão da informação: </a:t>
            </a:r>
            <a:r>
              <a:rPr lang="pt-BR">
                <a:solidFill>
                  <a:schemeClr val="dk1"/>
                </a:solidFill>
              </a:rPr>
              <a:t>Ajuda a organizar e distribuir o conhecimento entre os membros da equipe.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Alinhamento inicial: </a:t>
            </a:r>
            <a:r>
              <a:rPr lang="pt-BR">
                <a:solidFill>
                  <a:schemeClr val="dk1"/>
                </a:solidFill>
              </a:rPr>
              <a:t>Promove o entendimento comum do projeto desde o início.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Análise crítica: </a:t>
            </a:r>
            <a:r>
              <a:rPr lang="pt-BR">
                <a:solidFill>
                  <a:schemeClr val="dk1"/>
                </a:solidFill>
              </a:rPr>
              <a:t>Estimula um olhar crítico sobre as informações, evitando suposições infundadas.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pt-BR">
                <a:solidFill>
                  <a:schemeClr val="dk1"/>
                </a:solidFill>
              </a:rPr>
              <a:t>Otimização do tempo: </a:t>
            </a:r>
            <a:r>
              <a:rPr lang="pt-BR">
                <a:solidFill>
                  <a:schemeClr val="dk1"/>
                </a:solidFill>
              </a:rPr>
              <a:t>Reduz discussões desnecessárias ao deixar claro o que já se sabe e o que ainda precisa ser investigado.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Construindo a Matriz CSD do Projeto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Atividade: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Organizar e mapear na matriz CSD as informações do projeto, identificando o que se sabe (certezas), o que se supõe (suposições) e o que ainda gera dúvidas. Essa atividade facilitará o alinhamento da equipe e apontará áreas que precisam de investigação ou confirmação.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Acesso ao template no Figma: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Template CSD</a:t>
            </a:r>
            <a:r>
              <a:rPr lang="pt-BR">
                <a:solidFill>
                  <a:schemeClr val="dk1"/>
                </a:solidFill>
              </a:rPr>
              <a:t> (https://www.figma.com/community/file/1089205447171032551)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Link do formulário de entrega da matriz CSD:</a:t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https://forms.gle/Pf9esEf26ouA9TFa8</a:t>
            </a:r>
            <a:r>
              <a:rPr lang="pt-BR" sz="3000"/>
              <a:t>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