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76c458f0b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76c458f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76c458f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76c458f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Me. </a:t>
            </a:r>
            <a:r>
              <a:rPr lang="en"/>
              <a:t>João Paulo Biazotto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Formação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121100" y="2785475"/>
            <a:ext cx="86352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121100" y="1581271"/>
            <a:ext cx="196200" cy="1306800"/>
            <a:chOff x="121100" y="1581271"/>
            <a:chExt cx="196200" cy="1306800"/>
          </a:xfrm>
        </p:grpSpPr>
        <p:sp>
          <p:nvSpPr>
            <p:cNvPr id="67" name="Google Shape;67;p14"/>
            <p:cNvSpPr/>
            <p:nvPr/>
          </p:nvSpPr>
          <p:spPr>
            <a:xfrm>
              <a:off x="121100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" name="Google Shape;68;p14"/>
            <p:cNvCxnSpPr>
              <a:stCxn id="67" idx="0"/>
            </p:cNvCxnSpPr>
            <p:nvPr/>
          </p:nvCxnSpPr>
          <p:spPr>
            <a:xfrm rot="10800000">
              <a:off x="219200" y="15812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17300" y="1299975"/>
            <a:ext cx="2824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Bacharel em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Sistemas de Informação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Universidade Paranaense - UNIPAR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Fev. 2014 - Dez. 2017</a:t>
            </a:r>
            <a:endParaRPr sz="140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1612775" y="2692171"/>
            <a:ext cx="196200" cy="1404905"/>
            <a:chOff x="1612775" y="2692171"/>
            <a:chExt cx="196200" cy="1404905"/>
          </a:xfrm>
        </p:grpSpPr>
        <p:cxnSp>
          <p:nvCxnSpPr>
            <p:cNvPr id="71" name="Google Shape;71;p14"/>
            <p:cNvCxnSpPr/>
            <p:nvPr/>
          </p:nvCxnSpPr>
          <p:spPr>
            <a:xfrm>
              <a:off x="1710875" y="28880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1612775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1793025" y="3854675"/>
            <a:ext cx="2543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Mestre em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Ciências de Computação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Universidade De São Paulo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Mar. 2018 - Ago. 2020</a:t>
            </a:r>
            <a:endParaRPr sz="1400"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97250" y="1299975"/>
            <a:ext cx="2274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PhD </a:t>
            </a:r>
            <a:r>
              <a:rPr b="1" lang="en" sz="1600">
                <a:solidFill>
                  <a:schemeClr val="dk2"/>
                </a:solidFill>
              </a:rPr>
              <a:t>em Ciências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de Computação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Universidade De São Paulo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Jan. 2021 - presente</a:t>
            </a:r>
            <a:endParaRPr sz="1400"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4508500" y="3854675"/>
            <a:ext cx="2274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MBA em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 Gestão de Negócios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Universidade de São Paulo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Out.2019 - Ago 2021</a:t>
            </a:r>
            <a:endParaRPr sz="1400"/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5812950" y="1299975"/>
            <a:ext cx="2274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PhD em Ciências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de Computação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Universidade De Groningen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Mai. 2022 - presente</a:t>
            </a:r>
            <a:endParaRPr sz="1400"/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7073800" y="3854675"/>
            <a:ext cx="22740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Especialização em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Ensino a Distância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Univ. Virtual de São Paulo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Feb.2021 - Jun. 2023</a:t>
            </a:r>
            <a:endParaRPr sz="1400"/>
          </a:p>
        </p:txBody>
      </p:sp>
      <p:grpSp>
        <p:nvGrpSpPr>
          <p:cNvPr id="78" name="Google Shape;78;p14"/>
          <p:cNvGrpSpPr/>
          <p:nvPr/>
        </p:nvGrpSpPr>
        <p:grpSpPr>
          <a:xfrm>
            <a:off x="3201050" y="1581271"/>
            <a:ext cx="196200" cy="1306800"/>
            <a:chOff x="121100" y="1581271"/>
            <a:chExt cx="196200" cy="1306800"/>
          </a:xfrm>
        </p:grpSpPr>
        <p:sp>
          <p:nvSpPr>
            <p:cNvPr id="79" name="Google Shape;79;p14"/>
            <p:cNvSpPr/>
            <p:nvPr/>
          </p:nvSpPr>
          <p:spPr>
            <a:xfrm>
              <a:off x="121100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4"/>
            <p:cNvCxnSpPr>
              <a:stCxn id="79" idx="0"/>
            </p:cNvCxnSpPr>
            <p:nvPr/>
          </p:nvCxnSpPr>
          <p:spPr>
            <a:xfrm rot="10800000">
              <a:off x="219200" y="15812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81" name="Google Shape;81;p14"/>
          <p:cNvGrpSpPr/>
          <p:nvPr/>
        </p:nvGrpSpPr>
        <p:grpSpPr>
          <a:xfrm>
            <a:off x="4312300" y="2692171"/>
            <a:ext cx="196200" cy="1404905"/>
            <a:chOff x="1612775" y="2692171"/>
            <a:chExt cx="196200" cy="1404905"/>
          </a:xfrm>
        </p:grpSpPr>
        <p:cxnSp>
          <p:nvCxnSpPr>
            <p:cNvPr id="82" name="Google Shape;82;p14"/>
            <p:cNvCxnSpPr/>
            <p:nvPr/>
          </p:nvCxnSpPr>
          <p:spPr>
            <a:xfrm>
              <a:off x="1710875" y="28880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3" name="Google Shape;83;p14"/>
            <p:cNvSpPr/>
            <p:nvPr/>
          </p:nvSpPr>
          <p:spPr>
            <a:xfrm>
              <a:off x="1612775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6877600" y="2692171"/>
            <a:ext cx="196200" cy="1404905"/>
            <a:chOff x="1612775" y="2692171"/>
            <a:chExt cx="196200" cy="1404905"/>
          </a:xfrm>
        </p:grpSpPr>
        <p:cxnSp>
          <p:nvCxnSpPr>
            <p:cNvPr id="85" name="Google Shape;85;p14"/>
            <p:cNvCxnSpPr/>
            <p:nvPr/>
          </p:nvCxnSpPr>
          <p:spPr>
            <a:xfrm>
              <a:off x="1710875" y="28880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6" name="Google Shape;86;p14"/>
            <p:cNvSpPr/>
            <p:nvPr/>
          </p:nvSpPr>
          <p:spPr>
            <a:xfrm>
              <a:off x="1612775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5616750" y="1581271"/>
            <a:ext cx="196200" cy="1306800"/>
            <a:chOff x="121100" y="1581271"/>
            <a:chExt cx="196200" cy="1306800"/>
          </a:xfrm>
        </p:grpSpPr>
        <p:sp>
          <p:nvSpPr>
            <p:cNvPr id="88" name="Google Shape;88;p14"/>
            <p:cNvSpPr/>
            <p:nvPr/>
          </p:nvSpPr>
          <p:spPr>
            <a:xfrm>
              <a:off x="121100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4"/>
            <p:cNvCxnSpPr>
              <a:stCxn id="88" idx="0"/>
            </p:cNvCxnSpPr>
            <p:nvPr/>
          </p:nvCxnSpPr>
          <p:spPr>
            <a:xfrm rot="10800000">
              <a:off x="219200" y="15812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experiência</a:t>
            </a:r>
            <a:endParaRPr/>
          </a:p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4773050" y="724200"/>
            <a:ext cx="400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Arquitetura de Software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Análise e Projeto de Software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Python e Java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 Science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Pesquisa Científica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Disciplina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Ministradas</a:t>
            </a:r>
            <a:endParaRPr/>
          </a:p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4773050" y="192350"/>
            <a:ext cx="4203300" cy="4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Introdução a Computação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Sistemas Operacionais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Arquitetura de Software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Análise e Projeto de Software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POO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Desenvolvimento Mobile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Estrutura de Dados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Engenharia de Software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Metodologia de Pesquisa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01150" y="2188350"/>
            <a:ext cx="4045200" cy="7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Contato</a:t>
            </a:r>
            <a:endParaRPr/>
          </a:p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731300" y="724200"/>
            <a:ext cx="4216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E-mail: joao.biazotto@unicesumar.edu.br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