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5143500"/>
  <p:notesSz cx="6858000" cy="9144000"/>
  <p:embeddedFontLst>
    <p:embeddedFont>
      <p:font typeface="Raleway" pitchFamily="2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41" y="7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76c458f0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76c458f0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76c458f0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76c458f0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0525" y="2651100"/>
            <a:ext cx="6736950" cy="2411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64406" y="264475"/>
            <a:ext cx="6137775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64406" y="1738075"/>
            <a:ext cx="6137775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0525" y="2651100"/>
            <a:ext cx="673695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233775" y="743001"/>
            <a:ext cx="639045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9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233775" y="2845182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0525" y="2651100"/>
            <a:ext cx="6736950" cy="2411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4406" y="1714500"/>
            <a:ext cx="6137775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03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477600" y="80700"/>
            <a:ext cx="3319875" cy="49821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39" name="Google Shape;39;p9"/>
          <p:cNvCxnSpPr/>
          <p:nvPr/>
        </p:nvCxnSpPr>
        <p:spPr>
          <a:xfrm>
            <a:off x="3772256" y="4495500"/>
            <a:ext cx="35122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99125" y="1181700"/>
            <a:ext cx="30339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99125" y="2769001"/>
            <a:ext cx="3033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73499" y="4688759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75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64406" y="841294"/>
            <a:ext cx="6137775" cy="11052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Prof. Me. João Paulo Biazotto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64406" y="1946494"/>
            <a:ext cx="6137775" cy="6457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64399" y="425416"/>
            <a:ext cx="6390450" cy="467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Formação</a:t>
            </a:r>
            <a:endParaRPr dirty="0"/>
          </a:p>
        </p:txBody>
      </p:sp>
      <p:cxnSp>
        <p:nvCxnSpPr>
          <p:cNvPr id="65" name="Google Shape;65;p14"/>
          <p:cNvCxnSpPr/>
          <p:nvPr/>
        </p:nvCxnSpPr>
        <p:spPr>
          <a:xfrm>
            <a:off x="90825" y="2732044"/>
            <a:ext cx="6476400" cy="33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90825" y="1828891"/>
            <a:ext cx="147150" cy="980100"/>
            <a:chOff x="121100" y="1581271"/>
            <a:chExt cx="196200" cy="1306800"/>
          </a:xfrm>
        </p:grpSpPr>
        <p:sp>
          <p:nvSpPr>
            <p:cNvPr id="67" name="Google Shape;67;p14"/>
            <p:cNvSpPr/>
            <p:nvPr/>
          </p:nvSpPr>
          <p:spPr>
            <a:xfrm>
              <a:off x="121100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68" name="Google Shape;68;p14"/>
            <p:cNvCxnSpPr>
              <a:stCxn id="67" idx="0"/>
            </p:cNvCxnSpPr>
            <p:nvPr/>
          </p:nvCxnSpPr>
          <p:spPr>
            <a:xfrm rot="10800000">
              <a:off x="219200" y="15812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237975" y="1617919"/>
            <a:ext cx="2118375" cy="72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Bacharel em 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Sistemas de Informação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050"/>
              <a:t>Universidade Paranaense - UNIPAR</a:t>
            </a:r>
            <a:endParaRPr sz="1050"/>
          </a:p>
          <a:p>
            <a:pPr marL="0" indent="0">
              <a:spcAft>
                <a:spcPts val="1200"/>
              </a:spcAft>
              <a:buNone/>
            </a:pPr>
            <a:r>
              <a:rPr lang="en" sz="1050"/>
              <a:t>Fev. 2014 - Dez. 2017</a:t>
            </a:r>
            <a:endParaRPr sz="1050"/>
          </a:p>
        </p:txBody>
      </p:sp>
      <p:grpSp>
        <p:nvGrpSpPr>
          <p:cNvPr id="70" name="Google Shape;70;p14"/>
          <p:cNvGrpSpPr/>
          <p:nvPr/>
        </p:nvGrpSpPr>
        <p:grpSpPr>
          <a:xfrm>
            <a:off x="1209581" y="2662066"/>
            <a:ext cx="147150" cy="1053679"/>
            <a:chOff x="1612775" y="2692171"/>
            <a:chExt cx="196200" cy="1404905"/>
          </a:xfrm>
        </p:grpSpPr>
        <p:cxnSp>
          <p:nvCxnSpPr>
            <p:cNvPr id="71" name="Google Shape;71;p14"/>
            <p:cNvCxnSpPr/>
            <p:nvPr/>
          </p:nvCxnSpPr>
          <p:spPr>
            <a:xfrm>
              <a:off x="1710875" y="28880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72" name="Google Shape;72;p14"/>
            <p:cNvSpPr/>
            <p:nvPr/>
          </p:nvSpPr>
          <p:spPr>
            <a:xfrm>
              <a:off x="1612775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1344769" y="3533944"/>
            <a:ext cx="1907325" cy="72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Mestre em 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Ciências de Computação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050"/>
              <a:t>Universidade De São Paulo</a:t>
            </a:r>
            <a:endParaRPr sz="1050"/>
          </a:p>
          <a:p>
            <a:pPr marL="0" indent="0">
              <a:spcAft>
                <a:spcPts val="1200"/>
              </a:spcAft>
              <a:buNone/>
            </a:pPr>
            <a:r>
              <a:rPr lang="en" sz="1050"/>
              <a:t>Mar. 2018 - Ago. 2020</a:t>
            </a:r>
            <a:endParaRPr sz="105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2547938" y="1617919"/>
            <a:ext cx="1705500" cy="72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PhD em Ciências 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de Computação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050"/>
              <a:t>Universidade De São Paulo</a:t>
            </a:r>
            <a:endParaRPr sz="1050"/>
          </a:p>
          <a:p>
            <a:pPr marL="0" indent="0">
              <a:spcAft>
                <a:spcPts val="1200"/>
              </a:spcAft>
              <a:buNone/>
            </a:pPr>
            <a:r>
              <a:rPr lang="en" sz="1050"/>
              <a:t>Jan. 2021 - presente</a:t>
            </a:r>
            <a:endParaRPr sz="1050"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3381375" y="3533944"/>
            <a:ext cx="1705500" cy="72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MBA em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 Gestão de Negócios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050"/>
              <a:t>Universidade de São Paulo</a:t>
            </a:r>
            <a:endParaRPr sz="1050"/>
          </a:p>
          <a:p>
            <a:pPr marL="0" indent="0">
              <a:spcAft>
                <a:spcPts val="1200"/>
              </a:spcAft>
              <a:buNone/>
            </a:pPr>
            <a:r>
              <a:rPr lang="en" sz="1050"/>
              <a:t>Out.2019 - Ago 2021</a:t>
            </a:r>
            <a:endParaRPr sz="105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4359713" y="1617919"/>
            <a:ext cx="1705500" cy="72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PhD em Ciências 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de Computação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050"/>
              <a:t>Universidade De Groningen</a:t>
            </a:r>
            <a:endParaRPr sz="1050"/>
          </a:p>
          <a:p>
            <a:pPr marL="0" indent="0">
              <a:spcAft>
                <a:spcPts val="1200"/>
              </a:spcAft>
              <a:buNone/>
            </a:pPr>
            <a:r>
              <a:rPr lang="en" sz="1050"/>
              <a:t>Mai. 2022 - presente</a:t>
            </a:r>
            <a:endParaRPr sz="1050"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5305350" y="3533944"/>
            <a:ext cx="1705500" cy="7287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Especialização em 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200" b="1">
                <a:solidFill>
                  <a:schemeClr val="dk2"/>
                </a:solidFill>
              </a:rPr>
              <a:t>Ensino a Distância</a:t>
            </a:r>
            <a:endParaRPr sz="1200" b="1">
              <a:solidFill>
                <a:schemeClr val="dk2"/>
              </a:solidFill>
            </a:endParaRPr>
          </a:p>
          <a:p>
            <a:pPr marL="0" indent="0">
              <a:buNone/>
            </a:pPr>
            <a:r>
              <a:rPr lang="en" sz="1050"/>
              <a:t>Univ. Virtual de São Paulo</a:t>
            </a:r>
            <a:endParaRPr sz="1050"/>
          </a:p>
          <a:p>
            <a:pPr marL="0" indent="0">
              <a:spcAft>
                <a:spcPts val="1200"/>
              </a:spcAft>
              <a:buNone/>
            </a:pPr>
            <a:r>
              <a:rPr lang="en" sz="1050"/>
              <a:t>Feb.2021 - Jun. 2023</a:t>
            </a:r>
            <a:endParaRPr sz="1050"/>
          </a:p>
        </p:txBody>
      </p:sp>
      <p:grpSp>
        <p:nvGrpSpPr>
          <p:cNvPr id="78" name="Google Shape;78;p14"/>
          <p:cNvGrpSpPr/>
          <p:nvPr/>
        </p:nvGrpSpPr>
        <p:grpSpPr>
          <a:xfrm>
            <a:off x="2400788" y="1828891"/>
            <a:ext cx="147150" cy="980100"/>
            <a:chOff x="121100" y="1581271"/>
            <a:chExt cx="196200" cy="1306800"/>
          </a:xfrm>
        </p:grpSpPr>
        <p:sp>
          <p:nvSpPr>
            <p:cNvPr id="79" name="Google Shape;79;p14"/>
            <p:cNvSpPr/>
            <p:nvPr/>
          </p:nvSpPr>
          <p:spPr>
            <a:xfrm>
              <a:off x="121100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80" name="Google Shape;80;p14"/>
            <p:cNvCxnSpPr>
              <a:stCxn id="79" idx="0"/>
            </p:cNvCxnSpPr>
            <p:nvPr/>
          </p:nvCxnSpPr>
          <p:spPr>
            <a:xfrm rot="10800000">
              <a:off x="219200" y="15812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81" name="Google Shape;81;p14"/>
          <p:cNvGrpSpPr/>
          <p:nvPr/>
        </p:nvGrpSpPr>
        <p:grpSpPr>
          <a:xfrm>
            <a:off x="3234225" y="2662066"/>
            <a:ext cx="147150" cy="1053679"/>
            <a:chOff x="1612775" y="2692171"/>
            <a:chExt cx="196200" cy="1404905"/>
          </a:xfrm>
        </p:grpSpPr>
        <p:cxnSp>
          <p:nvCxnSpPr>
            <p:cNvPr id="82" name="Google Shape;82;p14"/>
            <p:cNvCxnSpPr/>
            <p:nvPr/>
          </p:nvCxnSpPr>
          <p:spPr>
            <a:xfrm>
              <a:off x="1710875" y="28880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83" name="Google Shape;83;p14"/>
            <p:cNvSpPr/>
            <p:nvPr/>
          </p:nvSpPr>
          <p:spPr>
            <a:xfrm>
              <a:off x="1612775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158200" y="2662066"/>
            <a:ext cx="147150" cy="1053679"/>
            <a:chOff x="1612775" y="2692171"/>
            <a:chExt cx="196200" cy="1404905"/>
          </a:xfrm>
        </p:grpSpPr>
        <p:cxnSp>
          <p:nvCxnSpPr>
            <p:cNvPr id="85" name="Google Shape;85;p14"/>
            <p:cNvCxnSpPr/>
            <p:nvPr/>
          </p:nvCxnSpPr>
          <p:spPr>
            <a:xfrm>
              <a:off x="1710875" y="28880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86" name="Google Shape;86;p14"/>
            <p:cNvSpPr/>
            <p:nvPr/>
          </p:nvSpPr>
          <p:spPr>
            <a:xfrm>
              <a:off x="1612775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12563" y="1828891"/>
            <a:ext cx="147150" cy="980100"/>
            <a:chOff x="121100" y="1581271"/>
            <a:chExt cx="196200" cy="1306800"/>
          </a:xfrm>
        </p:grpSpPr>
        <p:sp>
          <p:nvSpPr>
            <p:cNvPr id="88" name="Google Shape;88;p14"/>
            <p:cNvSpPr/>
            <p:nvPr/>
          </p:nvSpPr>
          <p:spPr>
            <a:xfrm>
              <a:off x="121100" y="2692171"/>
              <a:ext cx="196200" cy="1959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89" name="Google Shape;89;p14"/>
            <p:cNvCxnSpPr>
              <a:stCxn id="88" idx="0"/>
            </p:cNvCxnSpPr>
            <p:nvPr/>
          </p:nvCxnSpPr>
          <p:spPr>
            <a:xfrm rot="10800000">
              <a:off x="219200" y="15812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99125" y="1901925"/>
            <a:ext cx="3033900" cy="1339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/>
              <a:t>Skills &amp; experiência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3579788" y="1186088"/>
            <a:ext cx="3002625" cy="27713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indent="-271463">
              <a:buSzPts val="2100"/>
            </a:pPr>
            <a:r>
              <a:rPr lang="en" sz="1575"/>
              <a:t>Arquitetura de Software</a:t>
            </a:r>
            <a:endParaRPr sz="1575"/>
          </a:p>
          <a:p>
            <a:pPr indent="-271463">
              <a:buSzPts val="2100"/>
            </a:pPr>
            <a:r>
              <a:rPr lang="en" sz="1575"/>
              <a:t>Análise e Projeto de Software</a:t>
            </a:r>
            <a:endParaRPr sz="1575"/>
          </a:p>
          <a:p>
            <a:pPr indent="-271463">
              <a:buSzPts val="2100"/>
            </a:pPr>
            <a:r>
              <a:rPr lang="en" sz="1575"/>
              <a:t>Python e Java</a:t>
            </a:r>
            <a:endParaRPr sz="1575"/>
          </a:p>
          <a:p>
            <a:pPr indent="-271463">
              <a:buSzPts val="2100"/>
            </a:pPr>
            <a:r>
              <a:rPr lang="en" sz="1575"/>
              <a:t>Data Science</a:t>
            </a:r>
            <a:endParaRPr sz="1575"/>
          </a:p>
          <a:p>
            <a:pPr indent="-271463">
              <a:buSzPts val="2100"/>
            </a:pPr>
            <a:r>
              <a:rPr lang="en" sz="1575"/>
              <a:t>Pesquisa Científica</a:t>
            </a:r>
            <a:endParaRPr sz="157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199125" y="1901925"/>
            <a:ext cx="3033900" cy="133965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/>
              <a:t>Disciplina</a:t>
            </a:r>
            <a:endParaRPr/>
          </a:p>
          <a:p>
            <a:r>
              <a:rPr lang="en"/>
              <a:t> Ministradas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2"/>
          </p:nvPr>
        </p:nvSpPr>
        <p:spPr>
          <a:xfrm>
            <a:off x="3579788" y="787200"/>
            <a:ext cx="3152475" cy="34301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indent="-271463">
              <a:buSzPts val="2100"/>
            </a:pPr>
            <a:r>
              <a:rPr lang="en" sz="1575"/>
              <a:t>Introdução a Computação</a:t>
            </a:r>
            <a:endParaRPr sz="1575"/>
          </a:p>
          <a:p>
            <a:pPr indent="-271463">
              <a:buSzPts val="2100"/>
            </a:pPr>
            <a:r>
              <a:rPr lang="en" sz="1575"/>
              <a:t>Sistemas Operacionais</a:t>
            </a:r>
            <a:endParaRPr sz="1575"/>
          </a:p>
          <a:p>
            <a:pPr indent="-271463">
              <a:buSzPts val="2100"/>
            </a:pPr>
            <a:r>
              <a:rPr lang="en" sz="1575" b="1"/>
              <a:t>Arquitetura de Software</a:t>
            </a:r>
            <a:endParaRPr sz="1575" b="1"/>
          </a:p>
          <a:p>
            <a:pPr indent="-271463">
              <a:buSzPts val="2100"/>
            </a:pPr>
            <a:r>
              <a:rPr lang="en" sz="1575"/>
              <a:t>Análise e Projeto de Software</a:t>
            </a:r>
            <a:endParaRPr sz="1575"/>
          </a:p>
          <a:p>
            <a:pPr indent="-271463">
              <a:buSzPts val="2100"/>
            </a:pPr>
            <a:r>
              <a:rPr lang="en" sz="1575"/>
              <a:t>POO</a:t>
            </a:r>
            <a:endParaRPr sz="1575"/>
          </a:p>
          <a:p>
            <a:pPr indent="-271463">
              <a:buSzPts val="2100"/>
            </a:pPr>
            <a:r>
              <a:rPr lang="en" sz="1575"/>
              <a:t>Desenvolvimento Mobile</a:t>
            </a:r>
            <a:endParaRPr sz="1575"/>
          </a:p>
          <a:p>
            <a:pPr indent="-271463">
              <a:buSzPts val="2100"/>
            </a:pPr>
            <a:r>
              <a:rPr lang="en" sz="1575"/>
              <a:t>Estrutura de Dados</a:t>
            </a:r>
            <a:endParaRPr sz="1575"/>
          </a:p>
          <a:p>
            <a:pPr indent="-271463">
              <a:buSzPts val="2100"/>
            </a:pPr>
            <a:r>
              <a:rPr lang="en" sz="1575"/>
              <a:t>Engenharia de Software</a:t>
            </a:r>
            <a:endParaRPr sz="1575"/>
          </a:p>
          <a:p>
            <a:pPr indent="-271463">
              <a:buSzPts val="2100"/>
            </a:pPr>
            <a:r>
              <a:rPr lang="en" sz="1575"/>
              <a:t>Metodologia de Pesquisa</a:t>
            </a:r>
            <a:endParaRPr sz="157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25863" y="2284200"/>
            <a:ext cx="3033900" cy="5751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Contato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3598239" y="1186087"/>
            <a:ext cx="3429000" cy="27713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1600" dirty="0"/>
              <a:t>E-mail: joao.biazotto@unicesumar.edu.br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Custom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Raleway</vt:lpstr>
      <vt:lpstr>Source Sans Pro</vt:lpstr>
      <vt:lpstr>Arial</vt:lpstr>
      <vt:lpstr>Plum</vt:lpstr>
      <vt:lpstr>Prof. Me. João Paulo Biazotto</vt:lpstr>
      <vt:lpstr>Formação</vt:lpstr>
      <vt:lpstr>Skills &amp; experiência</vt:lpstr>
      <vt:lpstr>Disciplina  Ministradas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Me. João Paulo Biazotto</dc:title>
  <cp:lastModifiedBy>João Paulo Biazotto</cp:lastModifiedBy>
  <cp:revision>1</cp:revision>
  <dcterms:modified xsi:type="dcterms:W3CDTF">2025-04-07T13:32:17Z</dcterms:modified>
</cp:coreProperties>
</file>