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6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27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3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59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51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97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1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11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1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10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1042-1F73-466E-A5C3-43E415C8307E}" type="datetimeFigureOut">
              <a:rPr lang="pt-BR" smtClean="0"/>
              <a:t>23/01/2016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8C1B-B2AC-4A88-A8B4-2940E72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3421117"/>
            <a:ext cx="2443655" cy="3436883"/>
          </a:xfrm>
          <a:prstGeom prst="rect">
            <a:avLst/>
          </a:prstGeom>
          <a:noFill/>
          <a:ln w="76200">
            <a:solidFill>
              <a:srgbClr val="006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981904" y="3421117"/>
            <a:ext cx="2430725" cy="3436883"/>
          </a:xfrm>
          <a:prstGeom prst="rect">
            <a:avLst/>
          </a:prstGeom>
          <a:noFill/>
          <a:ln w="76200">
            <a:solidFill>
              <a:srgbClr val="006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Logo GaroaHC ver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1" y="3561748"/>
            <a:ext cx="852232" cy="11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 GaroaHC ver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15" y="3556493"/>
            <a:ext cx="852232" cy="11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2484486" y="3421117"/>
            <a:ext cx="2443655" cy="3436883"/>
          </a:xfrm>
          <a:prstGeom prst="rect">
            <a:avLst/>
          </a:prstGeom>
          <a:noFill/>
          <a:ln w="76200">
            <a:solidFill>
              <a:srgbClr val="006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429604" y="3421117"/>
            <a:ext cx="2443655" cy="3436883"/>
          </a:xfrm>
          <a:prstGeom prst="rect">
            <a:avLst/>
          </a:prstGeom>
          <a:noFill/>
          <a:ln w="76200">
            <a:solidFill>
              <a:srgbClr val="006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0" y="0"/>
            <a:ext cx="2443655" cy="3436883"/>
          </a:xfrm>
          <a:prstGeom prst="rect">
            <a:avLst/>
          </a:prstGeom>
          <a:noFill/>
          <a:ln w="76200">
            <a:solidFill>
              <a:srgbClr val="006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981904" y="0"/>
            <a:ext cx="2430725" cy="3436883"/>
          </a:xfrm>
          <a:prstGeom prst="rect">
            <a:avLst/>
          </a:prstGeom>
          <a:noFill/>
          <a:ln w="76200">
            <a:solidFill>
              <a:srgbClr val="006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2" descr="Logo GaroaHC ver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1" y="140631"/>
            <a:ext cx="852232" cy="11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go GaroaHC ver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15" y="135376"/>
            <a:ext cx="852232" cy="11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/>
          <p:cNvSpPr/>
          <p:nvPr/>
        </p:nvSpPr>
        <p:spPr>
          <a:xfrm>
            <a:off x="2484486" y="0"/>
            <a:ext cx="2443655" cy="3436883"/>
          </a:xfrm>
          <a:prstGeom prst="rect">
            <a:avLst/>
          </a:prstGeom>
          <a:noFill/>
          <a:ln w="76200">
            <a:solidFill>
              <a:srgbClr val="006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429604" y="0"/>
            <a:ext cx="2443655" cy="3436883"/>
          </a:xfrm>
          <a:prstGeom prst="rect">
            <a:avLst/>
          </a:prstGeom>
          <a:noFill/>
          <a:ln w="76200">
            <a:solidFill>
              <a:srgbClr val="006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Logo GaroaHC ver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4" y="3551237"/>
            <a:ext cx="852232" cy="11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ogo GaroaHC ver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370" y="3545981"/>
            <a:ext cx="852232" cy="11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Logo GaroaHC ver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4" y="130120"/>
            <a:ext cx="852232" cy="11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ogo GaroaHC ver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370" y="124864"/>
            <a:ext cx="852232" cy="11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63061" y="1511313"/>
            <a:ext cx="2336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Já que você não foi ao Garoa, nós viemos até vocês. Que tal uma Oficina de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Arduino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, ou uma troca de ideias sobre Python</a:t>
            </a:r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?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Estamos </a:t>
            </a:r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logo ali ó...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r"/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[ local das mesas no </a:t>
            </a:r>
            <a:r>
              <a:rPr lang="pt-BR" sz="1200" dirty="0" err="1" smtClean="0">
                <a:solidFill>
                  <a:srgbClr val="006837"/>
                </a:solidFill>
                <a:latin typeface="Garoa Hacker Clube" panose="02000503000000020004" pitchFamily="50" charset="0"/>
              </a:rPr>
              <a:t>cpbr</a:t>
            </a:r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 ]</a:t>
            </a:r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21" y="166750"/>
            <a:ext cx="1168065" cy="116806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92" y="166750"/>
            <a:ext cx="1168065" cy="116806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58" y="166750"/>
            <a:ext cx="1168065" cy="1168065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29" y="166750"/>
            <a:ext cx="1168065" cy="116806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54" y="3620245"/>
            <a:ext cx="1168065" cy="116806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25" y="3620245"/>
            <a:ext cx="1168065" cy="116806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1" y="3620245"/>
            <a:ext cx="1168065" cy="116806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62" y="3620245"/>
            <a:ext cx="1168065" cy="1168065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2538248" y="1511313"/>
            <a:ext cx="2336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Já que você não foi ao Garoa, nós viemos até vocês. Que tal uma Oficina de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Arduino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, ou uma troca de ideias sobre Python?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Estamos logo ali ó...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r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[ local das mesas no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cpbr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 ]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022452" y="1511313"/>
            <a:ext cx="2336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Já que você não foi ao Garoa, nós viemos até vocês. Que tal uma Oficina de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Arduino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, ou uma troca de ideias sobre Python?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Estamos logo ali ó...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r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[ local das mesas no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cpbr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 ]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497639" y="1511313"/>
            <a:ext cx="2336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Já que você não foi ao Garoa, nós viemos até vocês. Que tal uma Oficina de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Arduino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, ou uma troca de ideias sobre Python?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Estamos logo ali ó...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r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[ local das mesas no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cpbr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 ]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0576" y="4967720"/>
            <a:ext cx="2336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Vocês não vieram até nós, então nós viemos até vocês.</a:t>
            </a:r>
          </a:p>
          <a:p>
            <a:pPr algn="just"/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Esta é sua chance de conhecer de perto um verdadeiro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HackSpace</a:t>
            </a:r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Estamos logo ali ó...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r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[ local das mesas no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cpbr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 ]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535763" y="4967720"/>
            <a:ext cx="2336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Vocês não vieram até nós, então nós viemos até vocês.</a:t>
            </a:r>
          </a:p>
          <a:p>
            <a:pPr algn="just"/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Esta é sua chance de conhecer de perto um verdadeiro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HackSpace</a:t>
            </a:r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Estamos logo ali ó...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r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[ local das mesas no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cpbr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 ]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019967" y="4967720"/>
            <a:ext cx="2336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Vocês não vieram até nós, então nós viemos até vocês.</a:t>
            </a:r>
          </a:p>
          <a:p>
            <a:pPr algn="just"/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Esta é sua chance de conhecer de perto um 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verdadeiro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HackSpace</a:t>
            </a:r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Estamos logo ali ó...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r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[ local das mesas no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cpbr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 ]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95154" y="4967720"/>
            <a:ext cx="2336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Vocês não vieram até nós, então nós viemos até vocês.</a:t>
            </a:r>
          </a:p>
          <a:p>
            <a:pPr algn="just"/>
            <a:r>
              <a:rPr lang="pt-BR" sz="1200" dirty="0" smtClean="0">
                <a:solidFill>
                  <a:srgbClr val="006837"/>
                </a:solidFill>
                <a:latin typeface="Garoa Hacker Clube" panose="02000503000000020004" pitchFamily="50" charset="0"/>
              </a:rPr>
              <a:t>Esta é sua chance de conhecer de perto um verdadeiro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HackSpace</a:t>
            </a:r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just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Estamos logo ali ó...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  <a:p>
            <a:pPr algn="r"/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[ local das mesas no </a:t>
            </a:r>
            <a:r>
              <a:rPr lang="pt-BR" sz="1200" dirty="0" err="1">
                <a:solidFill>
                  <a:srgbClr val="006837"/>
                </a:solidFill>
                <a:latin typeface="Garoa Hacker Clube" panose="02000503000000020004" pitchFamily="50" charset="0"/>
              </a:rPr>
              <a:t>cpbr</a:t>
            </a:r>
            <a:r>
              <a:rPr lang="pt-BR" sz="1200" dirty="0">
                <a:solidFill>
                  <a:srgbClr val="006837"/>
                </a:solidFill>
                <a:latin typeface="Garoa Hacker Clube" panose="02000503000000020004" pitchFamily="50" charset="0"/>
              </a:rPr>
              <a:t> ]</a:t>
            </a:r>
          </a:p>
          <a:p>
            <a:pPr algn="just"/>
            <a:endParaRPr lang="pt-BR" sz="1200" dirty="0">
              <a:solidFill>
                <a:srgbClr val="006837"/>
              </a:solidFill>
              <a:latin typeface="Garoa Hacker Clube" panose="02000503000000020004" pitchFamily="50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-1627095" y="1492765"/>
            <a:ext cx="1371600" cy="1008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Opção de Texto 1</a:t>
            </a:r>
            <a:endParaRPr lang="pt-BR" dirty="0"/>
          </a:p>
        </p:txBody>
      </p:sp>
      <p:sp>
        <p:nvSpPr>
          <p:cNvPr id="40" name="Seta para a direita 39"/>
          <p:cNvSpPr/>
          <p:nvPr/>
        </p:nvSpPr>
        <p:spPr>
          <a:xfrm>
            <a:off x="-1561508" y="4928687"/>
            <a:ext cx="1371600" cy="1008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Opção de Texto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966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308</Words>
  <Application>Microsoft Office PowerPoint</Application>
  <PresentationFormat>Papel A4 (210 x 297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Garoa Hacker Clube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Martinez</dc:creator>
  <cp:lastModifiedBy>Martinez</cp:lastModifiedBy>
  <cp:revision>6</cp:revision>
  <dcterms:created xsi:type="dcterms:W3CDTF">2016-01-23T12:04:50Z</dcterms:created>
  <dcterms:modified xsi:type="dcterms:W3CDTF">2016-01-23T12:36:43Z</dcterms:modified>
</cp:coreProperties>
</file>