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2880" y="182880"/>
            <a:ext cx="5393160" cy="54684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imbus Roman"/>
                <a:ea typeface="DejaVu Sans"/>
              </a:rPr>
              <a:t>Yamcs: TM/TC Ground Station Management Software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1188720"/>
            <a:ext cx="566424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Key Features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Packet Parameters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Infoglobal Simulation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a. Environment Spec (OS, SDK Version)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b. Setting Up a GS Instance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TODO: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Create GUI to display packet data using Yamcs Studio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371600" y="1188720"/>
            <a:ext cx="259488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configuration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Yamcs.myproject.yaml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simulator.py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simulator multisat.py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xtce.xml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31520" y="668880"/>
            <a:ext cx="7588440" cy="430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011680" y="217800"/>
            <a:ext cx="6125760" cy="499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2880" y="182880"/>
            <a:ext cx="3474000" cy="54684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imbus Roman"/>
                <a:ea typeface="DejaVu Sans"/>
              </a:rPr>
              <a:t>CCSDS Communication Protocol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74320" y="914400"/>
            <a:ext cx="5827320" cy="19274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28760" y="2999160"/>
            <a:ext cx="3593880" cy="212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82880" y="182880"/>
            <a:ext cx="2559600" cy="54684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imbus Roman"/>
                <a:ea typeface="DejaVu Sans"/>
              </a:rPr>
              <a:t>CubeSat Space Protocol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74320" y="1062000"/>
            <a:ext cx="4595040" cy="18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PUS (Packet Utilization Standard) Protocol Header 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	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CCSDS Protocol Header 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- H1 48bit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- H2 variable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CSP Protocol Header 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- V1 32bit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DejaVu Sans"/>
              </a:rPr>
              <a:t>- V2 48bit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2880" y="182880"/>
            <a:ext cx="2559600" cy="54684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imbus Roman"/>
                <a:ea typeface="DejaVu Sans"/>
              </a:rPr>
              <a:t>Telemetry Packet Protocol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108960" y="91440"/>
            <a:ext cx="3821040" cy="54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914400" y="942120"/>
            <a:ext cx="6126480" cy="445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50" spc="-1" strike="noStrike">
                <a:latin typeface="Ubuntu"/>
              </a:rPr>
              <a:t>The APRS payload "Real Time Repeater" / "Store &amp; Forwarding" applications are:</a:t>
            </a:r>
            <a:endParaRPr b="0" lang="en-US" sz="1050" spc="-1" strike="noStrike">
              <a:latin typeface="Ubuntu"/>
            </a:endParaRPr>
          </a:p>
          <a:p>
            <a:r>
              <a:rPr b="0" lang="en-US" sz="1050" spc="-1" strike="noStrike">
                <a:latin typeface="Ubuntu"/>
              </a:rPr>
              <a:t>■   </a:t>
            </a:r>
            <a:r>
              <a:rPr b="0" lang="en-US" sz="1050" spc="-1" strike="noStrike">
                <a:latin typeface="Ubuntu"/>
              </a:rPr>
              <a:t>APRS - Vehicle and vessels positioning with data collection</a:t>
            </a:r>
            <a:endParaRPr b="0" lang="en-US" sz="1050" spc="-1" strike="noStrike">
              <a:latin typeface="Ubuntu"/>
            </a:endParaRPr>
          </a:p>
          <a:p>
            <a:r>
              <a:rPr b="0" lang="en-US" sz="1050" spc="-1" strike="noStrike">
                <a:latin typeface="Ubuntu"/>
              </a:rPr>
              <a:t>■  </a:t>
            </a:r>
            <a:r>
              <a:rPr b="0" lang="en-US" sz="1050" spc="-1" strike="noStrike">
                <a:latin typeface="Ubuntu"/>
              </a:rPr>
              <a:t>APRS - Ecological &amp; seismic / tracking &amp; detection: birds, animals, landslides, etc.</a:t>
            </a:r>
            <a:endParaRPr b="0" lang="en-US" sz="1050" spc="-1" strike="noStrike">
              <a:latin typeface="Ubuntu"/>
            </a:endParaRPr>
          </a:p>
          <a:p>
            <a:r>
              <a:rPr b="0" lang="en-US" sz="1050" spc="-1" strike="noStrike">
                <a:latin typeface="Ubuntu"/>
              </a:rPr>
              <a:t>■  </a:t>
            </a:r>
            <a:r>
              <a:rPr b="0" lang="en-US" sz="1050" spc="-1" strike="noStrike">
                <a:latin typeface="Ubuntu"/>
              </a:rPr>
              <a:t>APRS - Ocean windmills, widespread area power grid management</a:t>
            </a:r>
            <a:endParaRPr b="0" lang="en-US" sz="1050" spc="-1" strike="noStrike">
              <a:latin typeface="Ubuntu"/>
            </a:endParaRPr>
          </a:p>
          <a:p>
            <a:endParaRPr b="0" lang="en-US" sz="105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General Specification: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Power Supply: 5V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Power Consumption: 800mW.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Operating Temperature: -20°C to +80°C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Temperature Sensor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Dimension: PC104 size compatible </a:t>
            </a:r>
            <a:endParaRPr b="0" lang="en-US" sz="1100" spc="-1" strike="noStrike">
              <a:latin typeface="Ubuntu"/>
            </a:endParaRPr>
          </a:p>
          <a:p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APRS Specification: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Receive Sensitivity: -126 dBm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RX Frequency: 140-175MHz/ 400-480MHz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TX Power: 30/27dbm (optional)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Modulation Schemes: FSK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Data Rates: AX.25 1200bps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RF connector: IPX </a:t>
            </a:r>
            <a:endParaRPr b="0" lang="en-US" sz="1100" spc="-1" strike="noStrike">
              <a:latin typeface="Ubuntu"/>
            </a:endParaRPr>
          </a:p>
          <a:p>
            <a:r>
              <a:rPr b="0" lang="en-US" sz="1100" spc="-1" strike="noStrike">
                <a:latin typeface="Ubuntu"/>
              </a:rPr>
              <a:t>• </a:t>
            </a:r>
            <a:r>
              <a:rPr b="0" lang="en-US" sz="1100" spc="-1" strike="noStrike">
                <a:latin typeface="Ubuntu"/>
              </a:rPr>
              <a:t>Data Interface: UART TTL standalone. </a:t>
            </a:r>
            <a:endParaRPr b="0" lang="en-US" sz="1100" spc="-1" strike="noStrike">
              <a:latin typeface="Ubuntu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82880" y="182880"/>
            <a:ext cx="2559600" cy="54684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imbus Roman"/>
                <a:ea typeface="DejaVu Sans"/>
              </a:rPr>
              <a:t>Payload Specification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2024-12-18T16:33:07Z</dcterms:created>
  <dc:creator/>
  <dc:description/>
  <dc:language>en-US</dc:language>
  <cp:lastModifiedBy/>
  <dcterms:modified xsi:type="dcterms:W3CDTF">2025-01-03T17:14:38Z</dcterms:modified>
  <cp:revision>8</cp:revision>
  <dc:subject/>
  <dc:title/>
</cp:coreProperties>
</file>