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3" r:id="rId3"/>
    <p:sldId id="266" r:id="rId4"/>
    <p:sldId id="264" r:id="rId5"/>
    <p:sldId id="265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93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480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860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00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066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772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255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52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14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506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98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67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38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422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7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in Bild, das Licht, Drachen, sitzend, klein enthält.&#10;&#10;Automatisch generierte Beschreibung">
            <a:extLst>
              <a:ext uri="{FF2B5EF4-FFF2-40B4-BE49-F238E27FC236}">
                <a16:creationId xmlns:a16="http://schemas.microsoft.com/office/drawing/2014/main" id="{CB1DF31F-9680-4486-A84A-53CB3FDA5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9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5EB4DD-24F2-428A-BBCD-39741389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510" y="2944767"/>
            <a:ext cx="4186475" cy="968465"/>
          </a:xfrm>
        </p:spPr>
        <p:txBody>
          <a:bodyPr>
            <a:normAutofit/>
          </a:bodyPr>
          <a:lstStyle/>
          <a:p>
            <a:r>
              <a:rPr lang="de-BE" sz="5400" dirty="0">
                <a:solidFill>
                  <a:schemeClr val="tx1"/>
                </a:solidFill>
              </a:rPr>
              <a:t>UHR Projekt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D74269-B36E-4624-8DFF-BAFB7C2A76CC}"/>
              </a:ext>
            </a:extLst>
          </p:cNvPr>
          <p:cNvSpPr txBox="1"/>
          <p:nvPr/>
        </p:nvSpPr>
        <p:spPr>
          <a:xfrm>
            <a:off x="3811555" y="3737809"/>
            <a:ext cx="456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BE" sz="2800" dirty="0">
                <a:sym typeface="Wingdings" panose="05000000000000000000" pitchFamily="2" charset="2"/>
              </a:rPr>
              <a:t></a:t>
            </a:r>
            <a:endParaRPr lang="de-BE" sz="2800" dirty="0"/>
          </a:p>
        </p:txBody>
      </p:sp>
    </p:spTree>
    <p:extLst>
      <p:ext uri="{BB962C8B-B14F-4D97-AF65-F5344CB8AC3E}">
        <p14:creationId xmlns:p14="http://schemas.microsoft.com/office/powerpoint/2010/main" val="354213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E52C-C991-4E42-894C-221F8980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BE" dirty="0"/>
              <a:t>Vorgangsweise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C5C42-D942-4566-9E65-6B5EBAEA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BE" dirty="0"/>
              <a:t>Brainstorming zum Projekt</a:t>
            </a:r>
          </a:p>
          <a:p>
            <a:r>
              <a:rPr lang="de-BE" dirty="0"/>
              <a:t>Arbeitsaufteilung</a:t>
            </a:r>
          </a:p>
          <a:p>
            <a:r>
              <a:rPr lang="de-BE" dirty="0"/>
              <a:t>Recherche</a:t>
            </a:r>
          </a:p>
          <a:p>
            <a:r>
              <a:rPr lang="de-BE" dirty="0"/>
              <a:t>Programmierung</a:t>
            </a:r>
          </a:p>
          <a:p>
            <a:r>
              <a:rPr lang="de-BE" dirty="0"/>
              <a:t>Zusammensetzung des Programmes</a:t>
            </a:r>
          </a:p>
          <a:p>
            <a:r>
              <a:rPr lang="de-BE" dirty="0"/>
              <a:t>Vorbereitung der  Präsentation</a:t>
            </a:r>
          </a:p>
          <a:p>
            <a:endParaRPr lang="de-BE" dirty="0"/>
          </a:p>
        </p:txBody>
      </p:sp>
      <p:pic>
        <p:nvPicPr>
          <p:cNvPr id="5" name="Grafik 4" descr="Ambition">
            <a:extLst>
              <a:ext uri="{FF2B5EF4-FFF2-40B4-BE49-F238E27FC236}">
                <a16:creationId xmlns:a16="http://schemas.microsoft.com/office/drawing/2014/main" id="{22A4242E-0EE0-4435-85A4-EBD716F8B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4903" y="2717237"/>
            <a:ext cx="1754301" cy="1775053"/>
          </a:xfrm>
          <a:prstGeom prst="rect">
            <a:avLst/>
          </a:prstGeom>
        </p:spPr>
      </p:pic>
      <p:pic>
        <p:nvPicPr>
          <p:cNvPr id="7" name="Grafik 6" descr="Route zwei Stecknadeln mit Weg">
            <a:extLst>
              <a:ext uri="{FF2B5EF4-FFF2-40B4-BE49-F238E27FC236}">
                <a16:creationId xmlns:a16="http://schemas.microsoft.com/office/drawing/2014/main" id="{1A0F248A-60C2-4229-9C35-59B6B5349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836" y="2162562"/>
            <a:ext cx="1754301" cy="17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86A4D-1012-477F-B901-18F38DB4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BE" dirty="0"/>
              <a:t>Typische und kritische Situationen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768648E-8210-4815-9F53-06753E874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533881"/>
              </p:ext>
            </p:extLst>
          </p:nvPr>
        </p:nvGraphicFramePr>
        <p:xfrm>
          <a:off x="828298" y="2541281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982288672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71140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</a:t>
                      </a:r>
                      <a:r>
                        <a:rPr lang="de-BE" dirty="0"/>
                        <a:t>ypische Situationen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BE" dirty="0"/>
                        <a:t>Kritische Situationen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3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BE" dirty="0"/>
                        <a:t>Warten auf Code von Anderen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BE" dirty="0"/>
                        <a:t>Sleep Funktion nicht genau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BE" dirty="0"/>
                        <a:t>GitHub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BE" dirty="0"/>
                        <a:t>Zeitmangel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48207"/>
                  </a:ext>
                </a:extLst>
              </a:tr>
            </a:tbl>
          </a:graphicData>
        </a:graphic>
      </p:graphicFrame>
      <p:grpSp>
        <p:nvGrpSpPr>
          <p:cNvPr id="9" name="Grafik 5" descr="Klemmbrett nur Kreuze">
            <a:extLst>
              <a:ext uri="{FF2B5EF4-FFF2-40B4-BE49-F238E27FC236}">
                <a16:creationId xmlns:a16="http://schemas.microsoft.com/office/drawing/2014/main" id="{418D97B7-FCEA-494B-A551-F9B943805B16}"/>
              </a:ext>
            </a:extLst>
          </p:cNvPr>
          <p:cNvGrpSpPr/>
          <p:nvPr/>
        </p:nvGrpSpPr>
        <p:grpSpPr>
          <a:xfrm>
            <a:off x="4262365" y="3741935"/>
            <a:ext cx="1842783" cy="1824033"/>
            <a:chOff x="4317534" y="4541084"/>
            <a:chExt cx="914400" cy="914400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2FFFF05-23BE-4FFD-8333-9D53878457A4}"/>
                </a:ext>
              </a:extLst>
            </p:cNvPr>
            <p:cNvSpPr/>
            <p:nvPr/>
          </p:nvSpPr>
          <p:spPr>
            <a:xfrm>
              <a:off x="4479459" y="4617284"/>
              <a:ext cx="590550" cy="762000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1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34" y="51159"/>
                    <a:pt x="278798" y="38366"/>
                    <a:pt x="294314" y="38100"/>
                  </a:cubicBezTo>
                  <a:cubicBezTo>
                    <a:pt x="294635" y="38094"/>
                    <a:pt x="294955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3F63EE7B-3CB3-4613-8EA8-60ABBF19E4F5}"/>
                </a:ext>
              </a:extLst>
            </p:cNvPr>
            <p:cNvSpPr/>
            <p:nvPr/>
          </p:nvSpPr>
          <p:spPr>
            <a:xfrm>
              <a:off x="4612227" y="5064377"/>
              <a:ext cx="96402" cy="96412"/>
            </a:xfrm>
            <a:custGeom>
              <a:avLst/>
              <a:gdLst>
                <a:gd name="connsiteX0" fmla="*/ 96403 w 96402"/>
                <a:gd name="connsiteY0" fmla="*/ 20212 h 96412"/>
                <a:gd name="connsiteX1" fmla="*/ 76200 w 96402"/>
                <a:gd name="connsiteY1" fmla="*/ 0 h 96412"/>
                <a:gd name="connsiteX2" fmla="*/ 48206 w 96402"/>
                <a:gd name="connsiteY2" fmla="*/ 28004 h 96412"/>
                <a:gd name="connsiteX3" fmla="*/ 20203 w 96402"/>
                <a:gd name="connsiteY3" fmla="*/ 0 h 96412"/>
                <a:gd name="connsiteX4" fmla="*/ 0 w 96402"/>
                <a:gd name="connsiteY4" fmla="*/ 20212 h 96412"/>
                <a:gd name="connsiteX5" fmla="*/ 28004 w 96402"/>
                <a:gd name="connsiteY5" fmla="*/ 48206 h 96412"/>
                <a:gd name="connsiteX6" fmla="*/ 0 w 96402"/>
                <a:gd name="connsiteY6" fmla="*/ 76200 h 96412"/>
                <a:gd name="connsiteX7" fmla="*/ 20203 w 96402"/>
                <a:gd name="connsiteY7" fmla="*/ 96412 h 96412"/>
                <a:gd name="connsiteX8" fmla="*/ 48206 w 96402"/>
                <a:gd name="connsiteY8" fmla="*/ 68409 h 96412"/>
                <a:gd name="connsiteX9" fmla="*/ 76200 w 96402"/>
                <a:gd name="connsiteY9" fmla="*/ 96412 h 96412"/>
                <a:gd name="connsiteX10" fmla="*/ 96403 w 96402"/>
                <a:gd name="connsiteY10" fmla="*/ 76200 h 96412"/>
                <a:gd name="connsiteX11" fmla="*/ 68409 w 96402"/>
                <a:gd name="connsiteY11" fmla="*/ 48206 h 96412"/>
                <a:gd name="connsiteX12" fmla="*/ 96403 w 9640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02" h="96412">
                  <a:moveTo>
                    <a:pt x="96403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03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03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03" y="76200"/>
                  </a:lnTo>
                  <a:lnTo>
                    <a:pt x="68409" y="48206"/>
                  </a:lnTo>
                  <a:lnTo>
                    <a:pt x="96403" y="202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CD29BF9B-5DFF-4342-9DCF-65AA80A21204}"/>
                </a:ext>
              </a:extLst>
            </p:cNvPr>
            <p:cNvSpPr/>
            <p:nvPr/>
          </p:nvSpPr>
          <p:spPr>
            <a:xfrm>
              <a:off x="4612227" y="5178678"/>
              <a:ext cx="96402" cy="96411"/>
            </a:xfrm>
            <a:custGeom>
              <a:avLst/>
              <a:gdLst>
                <a:gd name="connsiteX0" fmla="*/ 76200 w 96402"/>
                <a:gd name="connsiteY0" fmla="*/ 0 h 96411"/>
                <a:gd name="connsiteX1" fmla="*/ 48206 w 96402"/>
                <a:gd name="connsiteY1" fmla="*/ 28003 h 96411"/>
                <a:gd name="connsiteX2" fmla="*/ 20203 w 96402"/>
                <a:gd name="connsiteY2" fmla="*/ 0 h 96411"/>
                <a:gd name="connsiteX3" fmla="*/ 0 w 96402"/>
                <a:gd name="connsiteY3" fmla="*/ 20212 h 96411"/>
                <a:gd name="connsiteX4" fmla="*/ 28004 w 96402"/>
                <a:gd name="connsiteY4" fmla="*/ 48206 h 96411"/>
                <a:gd name="connsiteX5" fmla="*/ 0 w 96402"/>
                <a:gd name="connsiteY5" fmla="*/ 76200 h 96411"/>
                <a:gd name="connsiteX6" fmla="*/ 20203 w 96402"/>
                <a:gd name="connsiteY6" fmla="*/ 96412 h 96411"/>
                <a:gd name="connsiteX7" fmla="*/ 48206 w 96402"/>
                <a:gd name="connsiteY7" fmla="*/ 68409 h 96411"/>
                <a:gd name="connsiteX8" fmla="*/ 76200 w 96402"/>
                <a:gd name="connsiteY8" fmla="*/ 96412 h 96411"/>
                <a:gd name="connsiteX9" fmla="*/ 96403 w 96402"/>
                <a:gd name="connsiteY9" fmla="*/ 76200 h 96411"/>
                <a:gd name="connsiteX10" fmla="*/ 68409 w 96402"/>
                <a:gd name="connsiteY10" fmla="*/ 48206 h 96411"/>
                <a:gd name="connsiteX11" fmla="*/ 96403 w 96402"/>
                <a:gd name="connsiteY11" fmla="*/ 20212 h 96411"/>
                <a:gd name="connsiteX12" fmla="*/ 76200 w 9640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02" h="96411">
                  <a:moveTo>
                    <a:pt x="76200" y="0"/>
                  </a:moveTo>
                  <a:lnTo>
                    <a:pt x="48206" y="28003"/>
                  </a:lnTo>
                  <a:lnTo>
                    <a:pt x="20203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03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03" y="76200"/>
                  </a:lnTo>
                  <a:lnTo>
                    <a:pt x="68409" y="48206"/>
                  </a:lnTo>
                  <a:lnTo>
                    <a:pt x="96403" y="20212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9C1C20B3-931A-4694-8675-C3640AF2216E}"/>
                </a:ext>
              </a:extLst>
            </p:cNvPr>
            <p:cNvSpPr/>
            <p:nvPr/>
          </p:nvSpPr>
          <p:spPr>
            <a:xfrm>
              <a:off x="4793784" y="5093534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3458C902-1D0F-4AAA-9241-E4E1DACCA3FD}"/>
                </a:ext>
              </a:extLst>
            </p:cNvPr>
            <p:cNvSpPr/>
            <p:nvPr/>
          </p:nvSpPr>
          <p:spPr>
            <a:xfrm>
              <a:off x="4793784" y="5207834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4DA18530-3838-4ECC-89DC-3050191961C7}"/>
                </a:ext>
              </a:extLst>
            </p:cNvPr>
            <p:cNvSpPr/>
            <p:nvPr/>
          </p:nvSpPr>
          <p:spPr>
            <a:xfrm>
              <a:off x="4612227" y="4836359"/>
              <a:ext cx="96402" cy="96402"/>
            </a:xfrm>
            <a:custGeom>
              <a:avLst/>
              <a:gdLst>
                <a:gd name="connsiteX0" fmla="*/ 96403 w 96402"/>
                <a:gd name="connsiteY0" fmla="*/ 20203 h 96402"/>
                <a:gd name="connsiteX1" fmla="*/ 76200 w 96402"/>
                <a:gd name="connsiteY1" fmla="*/ 0 h 96402"/>
                <a:gd name="connsiteX2" fmla="*/ 48206 w 96402"/>
                <a:gd name="connsiteY2" fmla="*/ 27994 h 96402"/>
                <a:gd name="connsiteX3" fmla="*/ 20203 w 96402"/>
                <a:gd name="connsiteY3" fmla="*/ 0 h 96402"/>
                <a:gd name="connsiteX4" fmla="*/ 0 w 96402"/>
                <a:gd name="connsiteY4" fmla="*/ 20203 h 96402"/>
                <a:gd name="connsiteX5" fmla="*/ 28004 w 96402"/>
                <a:gd name="connsiteY5" fmla="*/ 48206 h 96402"/>
                <a:gd name="connsiteX6" fmla="*/ 0 w 96402"/>
                <a:gd name="connsiteY6" fmla="*/ 76200 h 96402"/>
                <a:gd name="connsiteX7" fmla="*/ 20203 w 96402"/>
                <a:gd name="connsiteY7" fmla="*/ 96403 h 96402"/>
                <a:gd name="connsiteX8" fmla="*/ 48206 w 96402"/>
                <a:gd name="connsiteY8" fmla="*/ 68409 h 96402"/>
                <a:gd name="connsiteX9" fmla="*/ 76200 w 96402"/>
                <a:gd name="connsiteY9" fmla="*/ 96403 h 96402"/>
                <a:gd name="connsiteX10" fmla="*/ 96403 w 96402"/>
                <a:gd name="connsiteY10" fmla="*/ 76200 h 96402"/>
                <a:gd name="connsiteX11" fmla="*/ 68409 w 96402"/>
                <a:gd name="connsiteY11" fmla="*/ 48206 h 96402"/>
                <a:gd name="connsiteX12" fmla="*/ 96403 w 96402"/>
                <a:gd name="connsiteY12" fmla="*/ 20203 h 9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02" h="96402">
                  <a:moveTo>
                    <a:pt x="96403" y="20203"/>
                  </a:moveTo>
                  <a:lnTo>
                    <a:pt x="76200" y="0"/>
                  </a:lnTo>
                  <a:lnTo>
                    <a:pt x="48206" y="27994"/>
                  </a:lnTo>
                  <a:lnTo>
                    <a:pt x="20203" y="0"/>
                  </a:lnTo>
                  <a:lnTo>
                    <a:pt x="0" y="20203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03" y="96403"/>
                  </a:lnTo>
                  <a:lnTo>
                    <a:pt x="48206" y="68409"/>
                  </a:lnTo>
                  <a:lnTo>
                    <a:pt x="76200" y="96403"/>
                  </a:lnTo>
                  <a:lnTo>
                    <a:pt x="96403" y="76200"/>
                  </a:lnTo>
                  <a:lnTo>
                    <a:pt x="68409" y="48206"/>
                  </a:lnTo>
                  <a:lnTo>
                    <a:pt x="96403" y="2020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EC5ABFF3-D8B8-451C-B860-A04499D1346E}"/>
                </a:ext>
              </a:extLst>
            </p:cNvPr>
            <p:cNvSpPr/>
            <p:nvPr/>
          </p:nvSpPr>
          <p:spPr>
            <a:xfrm>
              <a:off x="4612227" y="4950659"/>
              <a:ext cx="96402" cy="96402"/>
            </a:xfrm>
            <a:custGeom>
              <a:avLst/>
              <a:gdLst>
                <a:gd name="connsiteX0" fmla="*/ 76200 w 96402"/>
                <a:gd name="connsiteY0" fmla="*/ 0 h 96402"/>
                <a:gd name="connsiteX1" fmla="*/ 48206 w 96402"/>
                <a:gd name="connsiteY1" fmla="*/ 27994 h 96402"/>
                <a:gd name="connsiteX2" fmla="*/ 20203 w 96402"/>
                <a:gd name="connsiteY2" fmla="*/ 0 h 96402"/>
                <a:gd name="connsiteX3" fmla="*/ 0 w 96402"/>
                <a:gd name="connsiteY3" fmla="*/ 20203 h 96402"/>
                <a:gd name="connsiteX4" fmla="*/ 28004 w 96402"/>
                <a:gd name="connsiteY4" fmla="*/ 48206 h 96402"/>
                <a:gd name="connsiteX5" fmla="*/ 0 w 96402"/>
                <a:gd name="connsiteY5" fmla="*/ 76200 h 96402"/>
                <a:gd name="connsiteX6" fmla="*/ 20203 w 96402"/>
                <a:gd name="connsiteY6" fmla="*/ 96403 h 96402"/>
                <a:gd name="connsiteX7" fmla="*/ 48206 w 96402"/>
                <a:gd name="connsiteY7" fmla="*/ 68409 h 96402"/>
                <a:gd name="connsiteX8" fmla="*/ 76200 w 96402"/>
                <a:gd name="connsiteY8" fmla="*/ 96403 h 96402"/>
                <a:gd name="connsiteX9" fmla="*/ 96403 w 96402"/>
                <a:gd name="connsiteY9" fmla="*/ 76200 h 96402"/>
                <a:gd name="connsiteX10" fmla="*/ 68409 w 96402"/>
                <a:gd name="connsiteY10" fmla="*/ 48206 h 96402"/>
                <a:gd name="connsiteX11" fmla="*/ 96403 w 96402"/>
                <a:gd name="connsiteY11" fmla="*/ 20203 h 96402"/>
                <a:gd name="connsiteX12" fmla="*/ 76200 w 96402"/>
                <a:gd name="connsiteY12" fmla="*/ 0 h 9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02" h="96402">
                  <a:moveTo>
                    <a:pt x="76200" y="0"/>
                  </a:moveTo>
                  <a:lnTo>
                    <a:pt x="48206" y="27994"/>
                  </a:lnTo>
                  <a:lnTo>
                    <a:pt x="20203" y="0"/>
                  </a:lnTo>
                  <a:lnTo>
                    <a:pt x="0" y="20203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03" y="96403"/>
                  </a:lnTo>
                  <a:lnTo>
                    <a:pt x="48206" y="68409"/>
                  </a:lnTo>
                  <a:lnTo>
                    <a:pt x="76200" y="96403"/>
                  </a:lnTo>
                  <a:lnTo>
                    <a:pt x="96403" y="76200"/>
                  </a:lnTo>
                  <a:lnTo>
                    <a:pt x="68409" y="48206"/>
                  </a:lnTo>
                  <a:lnTo>
                    <a:pt x="96403" y="20203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FE7804FF-EE40-427C-9B58-8FD27E581262}"/>
                </a:ext>
              </a:extLst>
            </p:cNvPr>
            <p:cNvSpPr/>
            <p:nvPr/>
          </p:nvSpPr>
          <p:spPr>
            <a:xfrm>
              <a:off x="4793784" y="486551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F71C9BF-B50D-4337-94B9-1C98F1A5DC97}"/>
                </a:ext>
              </a:extLst>
            </p:cNvPr>
            <p:cNvSpPr/>
            <p:nvPr/>
          </p:nvSpPr>
          <p:spPr>
            <a:xfrm>
              <a:off x="4793784" y="497981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54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BE"/>
            </a:p>
          </p:txBody>
        </p:sp>
      </p:grpSp>
      <p:sp>
        <p:nvSpPr>
          <p:cNvPr id="19" name="Grafik 7" descr="Schließen">
            <a:extLst>
              <a:ext uri="{FF2B5EF4-FFF2-40B4-BE49-F238E27FC236}">
                <a16:creationId xmlns:a16="http://schemas.microsoft.com/office/drawing/2014/main" id="{A2CD399C-29DE-4BB4-9A44-1D62A4F57A63}"/>
              </a:ext>
            </a:extLst>
          </p:cNvPr>
          <p:cNvSpPr/>
          <p:nvPr/>
        </p:nvSpPr>
        <p:spPr>
          <a:xfrm>
            <a:off x="5548474" y="4893784"/>
            <a:ext cx="1132774" cy="1175385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5490"/>
            </a:solidFill>
            <a:prstDash val="solid"/>
            <a:miter/>
          </a:ln>
        </p:spPr>
        <p:txBody>
          <a:bodyPr rtlCol="0" anchor="ctr"/>
          <a:lstStyle/>
          <a:p>
            <a:endParaRPr lang="de-BE"/>
          </a:p>
        </p:txBody>
      </p:sp>
    </p:spTree>
    <p:extLst>
      <p:ext uri="{BB962C8B-B14F-4D97-AF65-F5344CB8AC3E}">
        <p14:creationId xmlns:p14="http://schemas.microsoft.com/office/powerpoint/2010/main" val="17436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61CB-0593-4280-B098-B343126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65302"/>
            <a:ext cx="10571998" cy="970450"/>
          </a:xfrm>
        </p:spPr>
        <p:txBody>
          <a:bodyPr/>
          <a:lstStyle/>
          <a:p>
            <a:r>
              <a:rPr lang="de-B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F3C23-E597-4667-BE21-BD819159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BE" dirty="0" err="1"/>
              <a:t>Git</a:t>
            </a:r>
            <a:r>
              <a:rPr lang="de-BE" dirty="0"/>
              <a:t> </a:t>
            </a:r>
            <a:r>
              <a:rPr lang="de-BE" dirty="0" err="1"/>
              <a:t>init</a:t>
            </a:r>
            <a:r>
              <a:rPr lang="de-BE" dirty="0"/>
              <a:t> </a:t>
            </a:r>
          </a:p>
          <a:p>
            <a:r>
              <a:rPr lang="de-BE" dirty="0" err="1"/>
              <a:t>Git</a:t>
            </a:r>
            <a:r>
              <a:rPr lang="de-BE" dirty="0"/>
              <a:t> </a:t>
            </a:r>
            <a:r>
              <a:rPr lang="de-BE" dirty="0" err="1"/>
              <a:t>add</a:t>
            </a:r>
            <a:r>
              <a:rPr lang="de-BE" dirty="0"/>
              <a:t> *</a:t>
            </a:r>
          </a:p>
          <a:p>
            <a:r>
              <a:rPr lang="de-BE" dirty="0" err="1"/>
              <a:t>Git</a:t>
            </a:r>
            <a:r>
              <a:rPr lang="de-BE" dirty="0"/>
              <a:t> </a:t>
            </a:r>
            <a:r>
              <a:rPr lang="de-BE" dirty="0" err="1"/>
              <a:t>commit</a:t>
            </a:r>
            <a:r>
              <a:rPr lang="de-BE" dirty="0"/>
              <a:t> –m “Upload“</a:t>
            </a:r>
          </a:p>
          <a:p>
            <a:r>
              <a:rPr lang="de-DE" dirty="0"/>
              <a:t>G</a:t>
            </a:r>
            <a:r>
              <a:rPr lang="de-BE" dirty="0" err="1"/>
              <a:t>it</a:t>
            </a:r>
            <a:r>
              <a:rPr lang="de-BE" dirty="0"/>
              <a:t> remote </a:t>
            </a:r>
            <a:r>
              <a:rPr lang="de-BE" dirty="0" err="1"/>
              <a:t>add</a:t>
            </a:r>
            <a:r>
              <a:rPr lang="de-BE" dirty="0"/>
              <a:t> </a:t>
            </a:r>
            <a:r>
              <a:rPr lang="de-BE" dirty="0" err="1"/>
              <a:t>origin</a:t>
            </a:r>
            <a:r>
              <a:rPr lang="de-BE" dirty="0"/>
              <a:t> URL</a:t>
            </a:r>
          </a:p>
          <a:p>
            <a:r>
              <a:rPr lang="de-BE" dirty="0" err="1"/>
              <a:t>Git</a:t>
            </a:r>
            <a:r>
              <a:rPr lang="de-BE" dirty="0"/>
              <a:t> push/pull </a:t>
            </a:r>
            <a:r>
              <a:rPr lang="de-BE" dirty="0" err="1"/>
              <a:t>origin</a:t>
            </a:r>
            <a:r>
              <a:rPr lang="de-BE" dirty="0"/>
              <a:t> </a:t>
            </a:r>
            <a:r>
              <a:rPr lang="de-BE" dirty="0" err="1"/>
              <a:t>master</a:t>
            </a:r>
            <a:endParaRPr lang="de-BE" dirty="0"/>
          </a:p>
          <a:p>
            <a:r>
              <a:rPr lang="de-BE" dirty="0" err="1"/>
              <a:t>Git</a:t>
            </a:r>
            <a:r>
              <a:rPr lang="de-BE" dirty="0"/>
              <a:t> </a:t>
            </a:r>
            <a:r>
              <a:rPr lang="de-BE" dirty="0" err="1"/>
              <a:t>checkout</a:t>
            </a:r>
            <a:r>
              <a:rPr lang="de-BE" dirty="0"/>
              <a:t> –b Name des Branchs</a:t>
            </a:r>
          </a:p>
          <a:p>
            <a:r>
              <a:rPr lang="de-BE" dirty="0" err="1"/>
              <a:t>Git</a:t>
            </a:r>
            <a:r>
              <a:rPr lang="de-BE" dirty="0"/>
              <a:t> </a:t>
            </a:r>
            <a:r>
              <a:rPr lang="de-BE" dirty="0" err="1"/>
              <a:t>checkout</a:t>
            </a:r>
            <a:r>
              <a:rPr lang="de-BE" dirty="0"/>
              <a:t> Name des Branchs</a:t>
            </a:r>
          </a:p>
          <a:p>
            <a:r>
              <a:rPr lang="de-BE" dirty="0" err="1"/>
              <a:t>Git</a:t>
            </a:r>
            <a:r>
              <a:rPr lang="de-BE" dirty="0"/>
              <a:t> </a:t>
            </a:r>
            <a:r>
              <a:rPr lang="de-BE" dirty="0" err="1"/>
              <a:t>merge</a:t>
            </a:r>
            <a:r>
              <a:rPr lang="de-BE" dirty="0"/>
              <a:t> Name des Branchs</a:t>
            </a:r>
          </a:p>
        </p:txBody>
      </p:sp>
    </p:spTree>
    <p:extLst>
      <p:ext uri="{BB962C8B-B14F-4D97-AF65-F5344CB8AC3E}">
        <p14:creationId xmlns:p14="http://schemas.microsoft.com/office/powerpoint/2010/main" val="31880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6DACF-9FC5-424D-9538-E5CB568D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BE" dirty="0"/>
              <a:t>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CABCF-A55F-41D1-9C47-50CFB73E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BE" dirty="0" err="1"/>
              <a:t>from</a:t>
            </a:r>
            <a:r>
              <a:rPr lang="de-BE" dirty="0"/>
              <a:t> </a:t>
            </a:r>
            <a:r>
              <a:rPr lang="de-BE" dirty="0" err="1"/>
              <a:t>threading</a:t>
            </a:r>
            <a:r>
              <a:rPr lang="de-BE" dirty="0"/>
              <a:t> </a:t>
            </a:r>
            <a:r>
              <a:rPr lang="de-BE" dirty="0" err="1"/>
              <a:t>import</a:t>
            </a:r>
            <a:r>
              <a:rPr lang="de-BE" dirty="0"/>
              <a:t> Thread, Event</a:t>
            </a:r>
          </a:p>
          <a:p>
            <a:r>
              <a:rPr lang="de-BE" dirty="0" err="1"/>
              <a:t>from</a:t>
            </a:r>
            <a:r>
              <a:rPr lang="de-BE" dirty="0"/>
              <a:t> time </a:t>
            </a:r>
            <a:r>
              <a:rPr lang="de-BE" dirty="0" err="1"/>
              <a:t>import</a:t>
            </a:r>
            <a:r>
              <a:rPr lang="de-BE" dirty="0"/>
              <a:t> </a:t>
            </a:r>
            <a:r>
              <a:rPr lang="de-BE" dirty="0" err="1"/>
              <a:t>sleep</a:t>
            </a:r>
            <a:r>
              <a:rPr lang="de-BE" dirty="0"/>
              <a:t>, time, </a:t>
            </a:r>
            <a:r>
              <a:rPr lang="de-BE" dirty="0" err="1"/>
              <a:t>strftime</a:t>
            </a:r>
            <a:endParaRPr lang="de-BE" dirty="0"/>
          </a:p>
          <a:p>
            <a:r>
              <a:rPr lang="de-BE" dirty="0" err="1"/>
              <a:t>from</a:t>
            </a:r>
            <a:r>
              <a:rPr lang="de-BE" dirty="0"/>
              <a:t> </a:t>
            </a:r>
            <a:r>
              <a:rPr lang="de-BE" dirty="0" err="1"/>
              <a:t>datetime</a:t>
            </a:r>
            <a:r>
              <a:rPr lang="de-BE" dirty="0"/>
              <a:t> </a:t>
            </a:r>
            <a:r>
              <a:rPr lang="de-BE" dirty="0" err="1"/>
              <a:t>import</a:t>
            </a:r>
            <a:r>
              <a:rPr lang="de-BE" dirty="0"/>
              <a:t> </a:t>
            </a:r>
            <a:r>
              <a:rPr lang="de-BE" dirty="0" err="1"/>
              <a:t>datetime</a:t>
            </a:r>
            <a:endParaRPr lang="de-BE" dirty="0"/>
          </a:p>
          <a:p>
            <a:r>
              <a:rPr lang="de-BE" dirty="0" err="1"/>
              <a:t>from</a:t>
            </a:r>
            <a:r>
              <a:rPr lang="de-BE" dirty="0"/>
              <a:t> </a:t>
            </a:r>
            <a:r>
              <a:rPr lang="de-BE" dirty="0" err="1"/>
              <a:t>pygame</a:t>
            </a:r>
            <a:r>
              <a:rPr lang="de-BE" dirty="0"/>
              <a:t> </a:t>
            </a:r>
            <a:r>
              <a:rPr lang="de-BE" dirty="0" err="1"/>
              <a:t>import</a:t>
            </a:r>
            <a:r>
              <a:rPr lang="de-BE" dirty="0"/>
              <a:t> </a:t>
            </a:r>
            <a:r>
              <a:rPr lang="de-BE" dirty="0" err="1"/>
              <a:t>mixer</a:t>
            </a:r>
            <a:endParaRPr lang="de-BE" dirty="0"/>
          </a:p>
        </p:txBody>
      </p:sp>
    </p:spTree>
    <p:extLst>
      <p:ext uri="{BB962C8B-B14F-4D97-AF65-F5344CB8AC3E}">
        <p14:creationId xmlns:p14="http://schemas.microsoft.com/office/powerpoint/2010/main" val="2234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E5F93-0443-4CA0-AE5F-D99C9DC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BE" dirty="0"/>
              <a:t>Fazit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8F99717-095B-44DC-B8EC-31022E40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22" y="2194886"/>
            <a:ext cx="7199220" cy="4314971"/>
          </a:xfrm>
        </p:spPr>
        <p:txBody>
          <a:bodyPr>
            <a:normAutofit/>
          </a:bodyPr>
          <a:lstStyle/>
          <a:p>
            <a:r>
              <a:rPr lang="de-BE" dirty="0"/>
              <a:t>Darius: „Wir haben alles hinbekommen, was geplant war, </a:t>
            </a:r>
            <a:r>
              <a:rPr lang="de-BE" dirty="0" err="1"/>
              <a:t>AUßER</a:t>
            </a:r>
            <a:r>
              <a:rPr lang="de-BE" dirty="0"/>
              <a:t> die Zeitzonen“.</a:t>
            </a:r>
          </a:p>
          <a:p>
            <a:r>
              <a:rPr lang="de-BE" dirty="0"/>
              <a:t>Chris: „Dies war eine gute Übung und Simulierung einer potenziell im späteren Beruf kommenden Aufgabe“.</a:t>
            </a:r>
          </a:p>
          <a:p>
            <a:r>
              <a:rPr lang="de-D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Cédric</a:t>
            </a:r>
            <a:r>
              <a:rPr lang="de-BE" dirty="0"/>
              <a:t>: „Die Übung war mit Höhen und Tiefen verbunden, aber das Resultat ist mehr als zufriedenstellend“.</a:t>
            </a:r>
          </a:p>
          <a:p>
            <a:r>
              <a:rPr lang="de-BE" dirty="0"/>
              <a:t>Aleksander: „Es war gut, dass der Hauptfokus der Übung beim Programmieren lag“.</a:t>
            </a:r>
          </a:p>
          <a:p>
            <a:r>
              <a:rPr lang="de-BE" dirty="0"/>
              <a:t>Alisha: „Das Endergebnis ist gut, aber man hätte noch weitere Funktionen hinzufügen können“.</a:t>
            </a:r>
          </a:p>
        </p:txBody>
      </p:sp>
      <p:pic>
        <p:nvPicPr>
          <p:cNvPr id="5" name="Inhaltsplatzhalter 4" descr="Kennzeichen">
            <a:extLst>
              <a:ext uri="{FF2B5EF4-FFF2-40B4-BE49-F238E27FC236}">
                <a16:creationId xmlns:a16="http://schemas.microsoft.com/office/drawing/2014/main" id="{2A4370A6-1EDB-4AB2-B2CB-D756B4D4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8951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FE9E-FA8D-40E8-801F-ABD7908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BE" dirty="0"/>
              <a:t>Verbesserungen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3E3E0A-F1EE-479D-B4E8-758C7723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BE" dirty="0"/>
              <a:t>Speicherung der Einstellungsmöglichkeiten im Programm</a:t>
            </a:r>
          </a:p>
          <a:p>
            <a:r>
              <a:rPr lang="de-BE" dirty="0"/>
              <a:t>Funktionen ins GUI einbauen</a:t>
            </a:r>
          </a:p>
          <a:p>
            <a:r>
              <a:rPr lang="de-BE" dirty="0"/>
              <a:t>GUI designen</a:t>
            </a:r>
          </a:p>
          <a:p>
            <a:r>
              <a:rPr lang="de-BE" dirty="0"/>
              <a:t>Zeitzonen</a:t>
            </a:r>
          </a:p>
        </p:txBody>
      </p:sp>
    </p:spTree>
    <p:extLst>
      <p:ext uri="{BB962C8B-B14F-4D97-AF65-F5344CB8AC3E}">
        <p14:creationId xmlns:p14="http://schemas.microsoft.com/office/powerpoint/2010/main" val="245406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4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Century Gothic</vt:lpstr>
      <vt:lpstr>Segoe UI</vt:lpstr>
      <vt:lpstr>Wingdings 2</vt:lpstr>
      <vt:lpstr>Zitierfähig</vt:lpstr>
      <vt:lpstr>UHR Projekt</vt:lpstr>
      <vt:lpstr>Vorgangsweise</vt:lpstr>
      <vt:lpstr>Typische und kritische Situationen</vt:lpstr>
      <vt:lpstr>Github</vt:lpstr>
      <vt:lpstr>Module</vt:lpstr>
      <vt:lpstr>Fazit</vt:lpstr>
      <vt:lpstr>Verbesserungen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UHR Projekt</dc:title>
  <dc:creator>Alexander Sarlette</dc:creator>
  <cp:lastModifiedBy>Darius Weber</cp:lastModifiedBy>
  <cp:revision>12</cp:revision>
  <dcterms:created xsi:type="dcterms:W3CDTF">2020-10-22T13:53:36Z</dcterms:created>
  <dcterms:modified xsi:type="dcterms:W3CDTF">2020-10-29T07:15:43Z</dcterms:modified>
</cp:coreProperties>
</file>