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56"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p:restoredTop sz="94643"/>
  </p:normalViewPr>
  <p:slideViewPr>
    <p:cSldViewPr snapToGrid="0">
      <p:cViewPr varScale="1">
        <p:scale>
          <a:sx n="108" d="100"/>
          <a:sy n="108" d="100"/>
        </p:scale>
        <p:origin x="232" y="336"/>
      </p:cViewPr>
      <p:guideLst/>
    </p:cSldViewPr>
  </p:slideViewPr>
  <p:outlineViewPr>
    <p:cViewPr>
      <p:scale>
        <a:sx n="35" d="100"/>
        <a:sy n="35" d="100"/>
      </p:scale>
      <p:origin x="0" y="-144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F70ABA-1592-A046-B258-1ED7B29B73FC}" type="datetimeFigureOut">
              <a:rPr lang="en-US" smtClean="0"/>
              <a:t>4/15/24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682A6A-6D0E-B64B-9CB3-B2697A6C5156}" type="slidenum">
              <a:rPr lang="en-US" smtClean="0"/>
              <a:t>‹#›</a:t>
            </a:fld>
            <a:endParaRPr lang="en-US"/>
          </a:p>
        </p:txBody>
      </p:sp>
    </p:spTree>
    <p:extLst>
      <p:ext uri="{BB962C8B-B14F-4D97-AF65-F5344CB8AC3E}">
        <p14:creationId xmlns:p14="http://schemas.microsoft.com/office/powerpoint/2010/main" val="654647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682A6A-6D0E-B64B-9CB3-B2697A6C5156}" type="slidenum">
              <a:rPr lang="en-US" smtClean="0"/>
              <a:t>1</a:t>
            </a:fld>
            <a:endParaRPr lang="en-US"/>
          </a:p>
        </p:txBody>
      </p:sp>
    </p:spTree>
    <p:extLst>
      <p:ext uri="{BB962C8B-B14F-4D97-AF65-F5344CB8AC3E}">
        <p14:creationId xmlns:p14="http://schemas.microsoft.com/office/powerpoint/2010/main" val="3616870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682A6A-6D0E-B64B-9CB3-B2697A6C5156}" type="slidenum">
              <a:rPr lang="en-US" smtClean="0"/>
              <a:t>8</a:t>
            </a:fld>
            <a:endParaRPr lang="en-US"/>
          </a:p>
        </p:txBody>
      </p:sp>
    </p:spTree>
    <p:extLst>
      <p:ext uri="{BB962C8B-B14F-4D97-AF65-F5344CB8AC3E}">
        <p14:creationId xmlns:p14="http://schemas.microsoft.com/office/powerpoint/2010/main" val="344881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3294-7A43-CE9A-7ABD-BAB070E3BD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6F7671-6AC9-0B9E-FF88-C9F3A2DEC9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9E778F-D9E3-D943-E13C-DE2FCE90ACE1}"/>
              </a:ext>
            </a:extLst>
          </p:cNvPr>
          <p:cNvSpPr>
            <a:spLocks noGrp="1"/>
          </p:cNvSpPr>
          <p:nvPr>
            <p:ph type="dt" sz="half" idx="10"/>
          </p:nvPr>
        </p:nvSpPr>
        <p:spPr/>
        <p:txBody>
          <a:bodyPr/>
          <a:lstStyle/>
          <a:p>
            <a:fld id="{8BCB1BB3-FFA1-4848-BD24-AEBEC7213558}" type="datetimeFigureOut">
              <a:rPr lang="en-US" smtClean="0"/>
              <a:t>4/15/24</a:t>
            </a:fld>
            <a:endParaRPr lang="en-US"/>
          </a:p>
        </p:txBody>
      </p:sp>
      <p:sp>
        <p:nvSpPr>
          <p:cNvPr id="5" name="Footer Placeholder 4">
            <a:extLst>
              <a:ext uri="{FF2B5EF4-FFF2-40B4-BE49-F238E27FC236}">
                <a16:creationId xmlns:a16="http://schemas.microsoft.com/office/drawing/2014/main" id="{E865C3E7-C165-ED15-DAAA-1760E29A4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3281D-C842-5EBA-7583-386A31C65DF1}"/>
              </a:ext>
            </a:extLst>
          </p:cNvPr>
          <p:cNvSpPr>
            <a:spLocks noGrp="1"/>
          </p:cNvSpPr>
          <p:nvPr>
            <p:ph type="sldNum" sz="quarter" idx="12"/>
          </p:nvPr>
        </p:nvSpPr>
        <p:spPr/>
        <p:txBody>
          <a:bodyPr/>
          <a:lstStyle/>
          <a:p>
            <a:fld id="{3F2CDE3E-5789-1540-A8CD-15B93E2633CA}" type="slidenum">
              <a:rPr lang="en-US" smtClean="0"/>
              <a:t>‹#›</a:t>
            </a:fld>
            <a:endParaRPr lang="en-US"/>
          </a:p>
        </p:txBody>
      </p:sp>
    </p:spTree>
    <p:extLst>
      <p:ext uri="{BB962C8B-B14F-4D97-AF65-F5344CB8AC3E}">
        <p14:creationId xmlns:p14="http://schemas.microsoft.com/office/powerpoint/2010/main" val="3159555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CCBE-173F-5A07-1B8A-322BE2ED28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9326FD-5731-EB99-D59A-6037C29A9E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C42A7-81B2-03F5-DE7F-55C4A7973C0A}"/>
              </a:ext>
            </a:extLst>
          </p:cNvPr>
          <p:cNvSpPr>
            <a:spLocks noGrp="1"/>
          </p:cNvSpPr>
          <p:nvPr>
            <p:ph type="dt" sz="half" idx="10"/>
          </p:nvPr>
        </p:nvSpPr>
        <p:spPr/>
        <p:txBody>
          <a:bodyPr/>
          <a:lstStyle/>
          <a:p>
            <a:fld id="{8BCB1BB3-FFA1-4848-BD24-AEBEC7213558}" type="datetimeFigureOut">
              <a:rPr lang="en-US" smtClean="0"/>
              <a:t>4/15/24</a:t>
            </a:fld>
            <a:endParaRPr lang="en-US"/>
          </a:p>
        </p:txBody>
      </p:sp>
      <p:sp>
        <p:nvSpPr>
          <p:cNvPr id="5" name="Footer Placeholder 4">
            <a:extLst>
              <a:ext uri="{FF2B5EF4-FFF2-40B4-BE49-F238E27FC236}">
                <a16:creationId xmlns:a16="http://schemas.microsoft.com/office/drawing/2014/main" id="{27E0DB6D-9B81-5BD0-9A08-4006C4524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D4005-311B-E733-1C71-FB33A5603AF6}"/>
              </a:ext>
            </a:extLst>
          </p:cNvPr>
          <p:cNvSpPr>
            <a:spLocks noGrp="1"/>
          </p:cNvSpPr>
          <p:nvPr>
            <p:ph type="sldNum" sz="quarter" idx="12"/>
          </p:nvPr>
        </p:nvSpPr>
        <p:spPr/>
        <p:txBody>
          <a:bodyPr/>
          <a:lstStyle/>
          <a:p>
            <a:fld id="{3F2CDE3E-5789-1540-A8CD-15B93E2633CA}" type="slidenum">
              <a:rPr lang="en-US" smtClean="0"/>
              <a:t>‹#›</a:t>
            </a:fld>
            <a:endParaRPr lang="en-US"/>
          </a:p>
        </p:txBody>
      </p:sp>
    </p:spTree>
    <p:extLst>
      <p:ext uri="{BB962C8B-B14F-4D97-AF65-F5344CB8AC3E}">
        <p14:creationId xmlns:p14="http://schemas.microsoft.com/office/powerpoint/2010/main" val="1342892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94CC0D-7EFA-CD9E-DE77-3B2C86BDAB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8EB5E1-0BD7-BAFD-D0E2-B6E22FBB61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E79BA-63AA-750F-CB9B-2CAEBA25FD69}"/>
              </a:ext>
            </a:extLst>
          </p:cNvPr>
          <p:cNvSpPr>
            <a:spLocks noGrp="1"/>
          </p:cNvSpPr>
          <p:nvPr>
            <p:ph type="dt" sz="half" idx="10"/>
          </p:nvPr>
        </p:nvSpPr>
        <p:spPr/>
        <p:txBody>
          <a:bodyPr/>
          <a:lstStyle/>
          <a:p>
            <a:fld id="{8BCB1BB3-FFA1-4848-BD24-AEBEC7213558}" type="datetimeFigureOut">
              <a:rPr lang="en-US" smtClean="0"/>
              <a:t>4/15/24</a:t>
            </a:fld>
            <a:endParaRPr lang="en-US"/>
          </a:p>
        </p:txBody>
      </p:sp>
      <p:sp>
        <p:nvSpPr>
          <p:cNvPr id="5" name="Footer Placeholder 4">
            <a:extLst>
              <a:ext uri="{FF2B5EF4-FFF2-40B4-BE49-F238E27FC236}">
                <a16:creationId xmlns:a16="http://schemas.microsoft.com/office/drawing/2014/main" id="{300FCDB4-12D3-2725-ED8F-53717A7B2C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58F33-09ED-B3D9-D31D-60671EB39634}"/>
              </a:ext>
            </a:extLst>
          </p:cNvPr>
          <p:cNvSpPr>
            <a:spLocks noGrp="1"/>
          </p:cNvSpPr>
          <p:nvPr>
            <p:ph type="sldNum" sz="quarter" idx="12"/>
          </p:nvPr>
        </p:nvSpPr>
        <p:spPr/>
        <p:txBody>
          <a:bodyPr/>
          <a:lstStyle/>
          <a:p>
            <a:fld id="{3F2CDE3E-5789-1540-A8CD-15B93E2633CA}" type="slidenum">
              <a:rPr lang="en-US" smtClean="0"/>
              <a:t>‹#›</a:t>
            </a:fld>
            <a:endParaRPr lang="en-US"/>
          </a:p>
        </p:txBody>
      </p:sp>
    </p:spTree>
    <p:extLst>
      <p:ext uri="{BB962C8B-B14F-4D97-AF65-F5344CB8AC3E}">
        <p14:creationId xmlns:p14="http://schemas.microsoft.com/office/powerpoint/2010/main" val="111571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CF1A-A110-DAD9-445F-479ACB9ED2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C49897-62D6-1AEF-DCFB-A03823E215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6D466-804E-41E3-9FCD-C38C9E932942}"/>
              </a:ext>
            </a:extLst>
          </p:cNvPr>
          <p:cNvSpPr>
            <a:spLocks noGrp="1"/>
          </p:cNvSpPr>
          <p:nvPr>
            <p:ph type="dt" sz="half" idx="10"/>
          </p:nvPr>
        </p:nvSpPr>
        <p:spPr/>
        <p:txBody>
          <a:bodyPr/>
          <a:lstStyle/>
          <a:p>
            <a:fld id="{8BCB1BB3-FFA1-4848-BD24-AEBEC7213558}" type="datetimeFigureOut">
              <a:rPr lang="en-US" smtClean="0"/>
              <a:t>4/15/24</a:t>
            </a:fld>
            <a:endParaRPr lang="en-US"/>
          </a:p>
        </p:txBody>
      </p:sp>
      <p:sp>
        <p:nvSpPr>
          <p:cNvPr id="5" name="Footer Placeholder 4">
            <a:extLst>
              <a:ext uri="{FF2B5EF4-FFF2-40B4-BE49-F238E27FC236}">
                <a16:creationId xmlns:a16="http://schemas.microsoft.com/office/drawing/2014/main" id="{05CBFBA2-CF48-5ADE-434E-52B54149C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A6459-9712-38C4-C834-11821881519A}"/>
              </a:ext>
            </a:extLst>
          </p:cNvPr>
          <p:cNvSpPr>
            <a:spLocks noGrp="1"/>
          </p:cNvSpPr>
          <p:nvPr>
            <p:ph type="sldNum" sz="quarter" idx="12"/>
          </p:nvPr>
        </p:nvSpPr>
        <p:spPr/>
        <p:txBody>
          <a:bodyPr/>
          <a:lstStyle/>
          <a:p>
            <a:fld id="{3F2CDE3E-5789-1540-A8CD-15B93E2633CA}" type="slidenum">
              <a:rPr lang="en-US" smtClean="0"/>
              <a:t>‹#›</a:t>
            </a:fld>
            <a:endParaRPr lang="en-US"/>
          </a:p>
        </p:txBody>
      </p:sp>
    </p:spTree>
    <p:extLst>
      <p:ext uri="{BB962C8B-B14F-4D97-AF65-F5344CB8AC3E}">
        <p14:creationId xmlns:p14="http://schemas.microsoft.com/office/powerpoint/2010/main" val="1391758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23FE3-BBA6-AD74-4E48-5305ED0503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AAE0CC-9894-81C7-557C-C7812B0E44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6AA0F-36F6-7E7E-6004-AF2CCCD3C2D2}"/>
              </a:ext>
            </a:extLst>
          </p:cNvPr>
          <p:cNvSpPr>
            <a:spLocks noGrp="1"/>
          </p:cNvSpPr>
          <p:nvPr>
            <p:ph type="dt" sz="half" idx="10"/>
          </p:nvPr>
        </p:nvSpPr>
        <p:spPr/>
        <p:txBody>
          <a:bodyPr/>
          <a:lstStyle/>
          <a:p>
            <a:fld id="{8BCB1BB3-FFA1-4848-BD24-AEBEC7213558}" type="datetimeFigureOut">
              <a:rPr lang="en-US" smtClean="0"/>
              <a:t>4/15/24</a:t>
            </a:fld>
            <a:endParaRPr lang="en-US"/>
          </a:p>
        </p:txBody>
      </p:sp>
      <p:sp>
        <p:nvSpPr>
          <p:cNvPr id="5" name="Footer Placeholder 4">
            <a:extLst>
              <a:ext uri="{FF2B5EF4-FFF2-40B4-BE49-F238E27FC236}">
                <a16:creationId xmlns:a16="http://schemas.microsoft.com/office/drawing/2014/main" id="{CD5B46C4-FE89-59FD-6F1C-A8E2A107B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6899FD-4DC0-6502-8C80-EE27FE146338}"/>
              </a:ext>
            </a:extLst>
          </p:cNvPr>
          <p:cNvSpPr>
            <a:spLocks noGrp="1"/>
          </p:cNvSpPr>
          <p:nvPr>
            <p:ph type="sldNum" sz="quarter" idx="12"/>
          </p:nvPr>
        </p:nvSpPr>
        <p:spPr/>
        <p:txBody>
          <a:bodyPr/>
          <a:lstStyle/>
          <a:p>
            <a:fld id="{3F2CDE3E-5789-1540-A8CD-15B93E2633CA}" type="slidenum">
              <a:rPr lang="en-US" smtClean="0"/>
              <a:t>‹#›</a:t>
            </a:fld>
            <a:endParaRPr lang="en-US"/>
          </a:p>
        </p:txBody>
      </p:sp>
    </p:spTree>
    <p:extLst>
      <p:ext uri="{BB962C8B-B14F-4D97-AF65-F5344CB8AC3E}">
        <p14:creationId xmlns:p14="http://schemas.microsoft.com/office/powerpoint/2010/main" val="1630885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E43D-D279-0D93-FDFA-43F780E77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17EAE0-D13E-4A78-7CFA-9958AB5B9D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2CD86B-C451-AF02-1C9C-98AE5C30FC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5BD485-0006-27D7-5596-C5E9460DB174}"/>
              </a:ext>
            </a:extLst>
          </p:cNvPr>
          <p:cNvSpPr>
            <a:spLocks noGrp="1"/>
          </p:cNvSpPr>
          <p:nvPr>
            <p:ph type="dt" sz="half" idx="10"/>
          </p:nvPr>
        </p:nvSpPr>
        <p:spPr/>
        <p:txBody>
          <a:bodyPr/>
          <a:lstStyle/>
          <a:p>
            <a:fld id="{8BCB1BB3-FFA1-4848-BD24-AEBEC7213558}" type="datetimeFigureOut">
              <a:rPr lang="en-US" smtClean="0"/>
              <a:t>4/15/24</a:t>
            </a:fld>
            <a:endParaRPr lang="en-US"/>
          </a:p>
        </p:txBody>
      </p:sp>
      <p:sp>
        <p:nvSpPr>
          <p:cNvPr id="6" name="Footer Placeholder 5">
            <a:extLst>
              <a:ext uri="{FF2B5EF4-FFF2-40B4-BE49-F238E27FC236}">
                <a16:creationId xmlns:a16="http://schemas.microsoft.com/office/drawing/2014/main" id="{38FCD293-5874-E581-94B6-00B64431BE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484371-99B3-0CDC-EA3A-002343356B76}"/>
              </a:ext>
            </a:extLst>
          </p:cNvPr>
          <p:cNvSpPr>
            <a:spLocks noGrp="1"/>
          </p:cNvSpPr>
          <p:nvPr>
            <p:ph type="sldNum" sz="quarter" idx="12"/>
          </p:nvPr>
        </p:nvSpPr>
        <p:spPr/>
        <p:txBody>
          <a:bodyPr/>
          <a:lstStyle/>
          <a:p>
            <a:fld id="{3F2CDE3E-5789-1540-A8CD-15B93E2633CA}" type="slidenum">
              <a:rPr lang="en-US" smtClean="0"/>
              <a:t>‹#›</a:t>
            </a:fld>
            <a:endParaRPr lang="en-US"/>
          </a:p>
        </p:txBody>
      </p:sp>
    </p:spTree>
    <p:extLst>
      <p:ext uri="{BB962C8B-B14F-4D97-AF65-F5344CB8AC3E}">
        <p14:creationId xmlns:p14="http://schemas.microsoft.com/office/powerpoint/2010/main" val="41219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F016-3661-2A76-82C6-CF87764DC8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558C4E-D4B9-297E-F843-5027DDBE2B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A35E36-1683-7F76-1203-FF7F7527BB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EB0C1B-D0B5-90CC-4676-66984886B9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CD0C52-E7B7-64DA-7313-44A94C54BD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D1BAB7-B38B-B0C0-6A24-7903A640DCFC}"/>
              </a:ext>
            </a:extLst>
          </p:cNvPr>
          <p:cNvSpPr>
            <a:spLocks noGrp="1"/>
          </p:cNvSpPr>
          <p:nvPr>
            <p:ph type="dt" sz="half" idx="10"/>
          </p:nvPr>
        </p:nvSpPr>
        <p:spPr/>
        <p:txBody>
          <a:bodyPr/>
          <a:lstStyle/>
          <a:p>
            <a:fld id="{8BCB1BB3-FFA1-4848-BD24-AEBEC7213558}" type="datetimeFigureOut">
              <a:rPr lang="en-US" smtClean="0"/>
              <a:t>4/15/24</a:t>
            </a:fld>
            <a:endParaRPr lang="en-US"/>
          </a:p>
        </p:txBody>
      </p:sp>
      <p:sp>
        <p:nvSpPr>
          <p:cNvPr id="8" name="Footer Placeholder 7">
            <a:extLst>
              <a:ext uri="{FF2B5EF4-FFF2-40B4-BE49-F238E27FC236}">
                <a16:creationId xmlns:a16="http://schemas.microsoft.com/office/drawing/2014/main" id="{ADD58F16-88D4-0A7E-E11A-CB04F89273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5CD5D8-A4BF-4EB6-9B2E-86C65BD8E6B7}"/>
              </a:ext>
            </a:extLst>
          </p:cNvPr>
          <p:cNvSpPr>
            <a:spLocks noGrp="1"/>
          </p:cNvSpPr>
          <p:nvPr>
            <p:ph type="sldNum" sz="quarter" idx="12"/>
          </p:nvPr>
        </p:nvSpPr>
        <p:spPr/>
        <p:txBody>
          <a:bodyPr/>
          <a:lstStyle/>
          <a:p>
            <a:fld id="{3F2CDE3E-5789-1540-A8CD-15B93E2633CA}" type="slidenum">
              <a:rPr lang="en-US" smtClean="0"/>
              <a:t>‹#›</a:t>
            </a:fld>
            <a:endParaRPr lang="en-US"/>
          </a:p>
        </p:txBody>
      </p:sp>
    </p:spTree>
    <p:extLst>
      <p:ext uri="{BB962C8B-B14F-4D97-AF65-F5344CB8AC3E}">
        <p14:creationId xmlns:p14="http://schemas.microsoft.com/office/powerpoint/2010/main" val="2256244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ED09D-B89B-E3B8-8017-FDA3DE8A88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EDD754-ECE4-6A98-D7D0-619A395280C3}"/>
              </a:ext>
            </a:extLst>
          </p:cNvPr>
          <p:cNvSpPr>
            <a:spLocks noGrp="1"/>
          </p:cNvSpPr>
          <p:nvPr>
            <p:ph type="dt" sz="half" idx="10"/>
          </p:nvPr>
        </p:nvSpPr>
        <p:spPr/>
        <p:txBody>
          <a:bodyPr/>
          <a:lstStyle/>
          <a:p>
            <a:fld id="{8BCB1BB3-FFA1-4848-BD24-AEBEC7213558}" type="datetimeFigureOut">
              <a:rPr lang="en-US" smtClean="0"/>
              <a:t>4/15/24</a:t>
            </a:fld>
            <a:endParaRPr lang="en-US"/>
          </a:p>
        </p:txBody>
      </p:sp>
      <p:sp>
        <p:nvSpPr>
          <p:cNvPr id="4" name="Footer Placeholder 3">
            <a:extLst>
              <a:ext uri="{FF2B5EF4-FFF2-40B4-BE49-F238E27FC236}">
                <a16:creationId xmlns:a16="http://schemas.microsoft.com/office/drawing/2014/main" id="{740911FB-BD90-3026-A8E4-FE0BFF9C39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404191-5149-E74C-8F1E-134BA42A98FC}"/>
              </a:ext>
            </a:extLst>
          </p:cNvPr>
          <p:cNvSpPr>
            <a:spLocks noGrp="1"/>
          </p:cNvSpPr>
          <p:nvPr>
            <p:ph type="sldNum" sz="quarter" idx="12"/>
          </p:nvPr>
        </p:nvSpPr>
        <p:spPr/>
        <p:txBody>
          <a:bodyPr/>
          <a:lstStyle/>
          <a:p>
            <a:fld id="{3F2CDE3E-5789-1540-A8CD-15B93E2633CA}" type="slidenum">
              <a:rPr lang="en-US" smtClean="0"/>
              <a:t>‹#›</a:t>
            </a:fld>
            <a:endParaRPr lang="en-US"/>
          </a:p>
        </p:txBody>
      </p:sp>
    </p:spTree>
    <p:extLst>
      <p:ext uri="{BB962C8B-B14F-4D97-AF65-F5344CB8AC3E}">
        <p14:creationId xmlns:p14="http://schemas.microsoft.com/office/powerpoint/2010/main" val="245136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FC9411-1C65-75F3-4C19-585DB5A545AD}"/>
              </a:ext>
            </a:extLst>
          </p:cNvPr>
          <p:cNvSpPr>
            <a:spLocks noGrp="1"/>
          </p:cNvSpPr>
          <p:nvPr>
            <p:ph type="dt" sz="half" idx="10"/>
          </p:nvPr>
        </p:nvSpPr>
        <p:spPr/>
        <p:txBody>
          <a:bodyPr/>
          <a:lstStyle/>
          <a:p>
            <a:fld id="{8BCB1BB3-FFA1-4848-BD24-AEBEC7213558}" type="datetimeFigureOut">
              <a:rPr lang="en-US" smtClean="0"/>
              <a:t>4/15/24</a:t>
            </a:fld>
            <a:endParaRPr lang="en-US"/>
          </a:p>
        </p:txBody>
      </p:sp>
      <p:sp>
        <p:nvSpPr>
          <p:cNvPr id="3" name="Footer Placeholder 2">
            <a:extLst>
              <a:ext uri="{FF2B5EF4-FFF2-40B4-BE49-F238E27FC236}">
                <a16:creationId xmlns:a16="http://schemas.microsoft.com/office/drawing/2014/main" id="{C76CDC32-08D2-D098-5BB1-23CD8046E5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4258E0-3EE4-7517-C483-98887579FE9B}"/>
              </a:ext>
            </a:extLst>
          </p:cNvPr>
          <p:cNvSpPr>
            <a:spLocks noGrp="1"/>
          </p:cNvSpPr>
          <p:nvPr>
            <p:ph type="sldNum" sz="quarter" idx="12"/>
          </p:nvPr>
        </p:nvSpPr>
        <p:spPr/>
        <p:txBody>
          <a:bodyPr/>
          <a:lstStyle/>
          <a:p>
            <a:fld id="{3F2CDE3E-5789-1540-A8CD-15B93E2633CA}" type="slidenum">
              <a:rPr lang="en-US" smtClean="0"/>
              <a:t>‹#›</a:t>
            </a:fld>
            <a:endParaRPr lang="en-US"/>
          </a:p>
        </p:txBody>
      </p:sp>
    </p:spTree>
    <p:extLst>
      <p:ext uri="{BB962C8B-B14F-4D97-AF65-F5344CB8AC3E}">
        <p14:creationId xmlns:p14="http://schemas.microsoft.com/office/powerpoint/2010/main" val="557926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125E-A5A5-BA39-D049-E29B0D14FA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462399-866B-016E-AFDA-1F542F87E7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F9EC2B-C352-A8FE-9F2C-DF218FF22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EEE37B-9F40-FEBE-7051-AA78078253D8}"/>
              </a:ext>
            </a:extLst>
          </p:cNvPr>
          <p:cNvSpPr>
            <a:spLocks noGrp="1"/>
          </p:cNvSpPr>
          <p:nvPr>
            <p:ph type="dt" sz="half" idx="10"/>
          </p:nvPr>
        </p:nvSpPr>
        <p:spPr/>
        <p:txBody>
          <a:bodyPr/>
          <a:lstStyle/>
          <a:p>
            <a:fld id="{8BCB1BB3-FFA1-4848-BD24-AEBEC7213558}" type="datetimeFigureOut">
              <a:rPr lang="en-US" smtClean="0"/>
              <a:t>4/15/24</a:t>
            </a:fld>
            <a:endParaRPr lang="en-US"/>
          </a:p>
        </p:txBody>
      </p:sp>
      <p:sp>
        <p:nvSpPr>
          <p:cNvPr id="6" name="Footer Placeholder 5">
            <a:extLst>
              <a:ext uri="{FF2B5EF4-FFF2-40B4-BE49-F238E27FC236}">
                <a16:creationId xmlns:a16="http://schemas.microsoft.com/office/drawing/2014/main" id="{AAC92258-5338-C9AA-4C41-45CBA0FC7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6FB538-A2EE-41AC-4040-5AF90A59126A}"/>
              </a:ext>
            </a:extLst>
          </p:cNvPr>
          <p:cNvSpPr>
            <a:spLocks noGrp="1"/>
          </p:cNvSpPr>
          <p:nvPr>
            <p:ph type="sldNum" sz="quarter" idx="12"/>
          </p:nvPr>
        </p:nvSpPr>
        <p:spPr/>
        <p:txBody>
          <a:bodyPr/>
          <a:lstStyle/>
          <a:p>
            <a:fld id="{3F2CDE3E-5789-1540-A8CD-15B93E2633CA}" type="slidenum">
              <a:rPr lang="en-US" smtClean="0"/>
              <a:t>‹#›</a:t>
            </a:fld>
            <a:endParaRPr lang="en-US"/>
          </a:p>
        </p:txBody>
      </p:sp>
    </p:spTree>
    <p:extLst>
      <p:ext uri="{BB962C8B-B14F-4D97-AF65-F5344CB8AC3E}">
        <p14:creationId xmlns:p14="http://schemas.microsoft.com/office/powerpoint/2010/main" val="1862104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6D3E-63CD-6C9F-EA29-E39999DCE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F12DAD-A13D-D037-CF63-07F47E7DE4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2E3DA9-A26F-8008-90C8-9080C39E1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DDBC13-6B72-F130-A6A1-EB4623A4BF8E}"/>
              </a:ext>
            </a:extLst>
          </p:cNvPr>
          <p:cNvSpPr>
            <a:spLocks noGrp="1"/>
          </p:cNvSpPr>
          <p:nvPr>
            <p:ph type="dt" sz="half" idx="10"/>
          </p:nvPr>
        </p:nvSpPr>
        <p:spPr/>
        <p:txBody>
          <a:bodyPr/>
          <a:lstStyle/>
          <a:p>
            <a:fld id="{8BCB1BB3-FFA1-4848-BD24-AEBEC7213558}" type="datetimeFigureOut">
              <a:rPr lang="en-US" smtClean="0"/>
              <a:t>4/15/24</a:t>
            </a:fld>
            <a:endParaRPr lang="en-US"/>
          </a:p>
        </p:txBody>
      </p:sp>
      <p:sp>
        <p:nvSpPr>
          <p:cNvPr id="6" name="Footer Placeholder 5">
            <a:extLst>
              <a:ext uri="{FF2B5EF4-FFF2-40B4-BE49-F238E27FC236}">
                <a16:creationId xmlns:a16="http://schemas.microsoft.com/office/drawing/2014/main" id="{659DE39A-2EBD-A4E3-665C-DB8ACE1571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1F11C4-32C1-2792-3AE9-D93EC50C4CA2}"/>
              </a:ext>
            </a:extLst>
          </p:cNvPr>
          <p:cNvSpPr>
            <a:spLocks noGrp="1"/>
          </p:cNvSpPr>
          <p:nvPr>
            <p:ph type="sldNum" sz="quarter" idx="12"/>
          </p:nvPr>
        </p:nvSpPr>
        <p:spPr/>
        <p:txBody>
          <a:bodyPr/>
          <a:lstStyle/>
          <a:p>
            <a:fld id="{3F2CDE3E-5789-1540-A8CD-15B93E2633CA}" type="slidenum">
              <a:rPr lang="en-US" smtClean="0"/>
              <a:t>‹#›</a:t>
            </a:fld>
            <a:endParaRPr lang="en-US"/>
          </a:p>
        </p:txBody>
      </p:sp>
    </p:spTree>
    <p:extLst>
      <p:ext uri="{BB962C8B-B14F-4D97-AF65-F5344CB8AC3E}">
        <p14:creationId xmlns:p14="http://schemas.microsoft.com/office/powerpoint/2010/main" val="3099080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115C51-86AC-EAEB-94F7-AF3D67EDBA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7BA81A-8A32-C5DF-ECFE-CA152A062C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E97AA8-2608-447B-65FA-46527F36CE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BCB1BB3-FFA1-4848-BD24-AEBEC7213558}" type="datetimeFigureOut">
              <a:rPr lang="en-US" smtClean="0"/>
              <a:t>4/15/24</a:t>
            </a:fld>
            <a:endParaRPr lang="en-US"/>
          </a:p>
        </p:txBody>
      </p:sp>
      <p:sp>
        <p:nvSpPr>
          <p:cNvPr id="5" name="Footer Placeholder 4">
            <a:extLst>
              <a:ext uri="{FF2B5EF4-FFF2-40B4-BE49-F238E27FC236}">
                <a16:creationId xmlns:a16="http://schemas.microsoft.com/office/drawing/2014/main" id="{CDB66F92-BA3D-4B98-E493-F14211881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FE8CBCF-FCFA-3BB7-6857-807C1E8D9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F2CDE3E-5789-1540-A8CD-15B93E2633CA}" type="slidenum">
              <a:rPr lang="en-US" smtClean="0"/>
              <a:t>‹#›</a:t>
            </a:fld>
            <a:endParaRPr lang="en-US"/>
          </a:p>
        </p:txBody>
      </p:sp>
    </p:spTree>
    <p:extLst>
      <p:ext uri="{BB962C8B-B14F-4D97-AF65-F5344CB8AC3E}">
        <p14:creationId xmlns:p14="http://schemas.microsoft.com/office/powerpoint/2010/main" val="1656681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EFEA9F-23A8-050C-7A86-986E571B8891}"/>
              </a:ext>
            </a:extLst>
          </p:cNvPr>
          <p:cNvSpPr>
            <a:spLocks noGrp="1"/>
          </p:cNvSpPr>
          <p:nvPr>
            <p:ph idx="1"/>
          </p:nvPr>
        </p:nvSpPr>
        <p:spPr>
          <a:xfrm>
            <a:off x="639288" y="2781794"/>
            <a:ext cx="10913424" cy="1460665"/>
          </a:xfrm>
        </p:spPr>
        <p:txBody>
          <a:bodyPr/>
          <a:lstStyle/>
          <a:p>
            <a:pPr marL="0" indent="0" algn="ctr">
              <a:buNone/>
            </a:pPr>
            <a:r>
              <a:rPr lang="en-US" sz="3200" dirty="0"/>
              <a:t>GROUP 3’S LIBRARY MANAGEMENT SYSTEM</a:t>
            </a:r>
            <a:br>
              <a:rPr lang="en-US" sz="3200" dirty="0"/>
            </a:br>
            <a:r>
              <a:rPr lang="en-US" sz="2000" b="1" dirty="0"/>
              <a:t>(Imededdine Ben Kalia, Yohannes Sileshi, Andrew Twijukye)</a:t>
            </a:r>
            <a:endParaRPr lang="en-US" sz="2000" dirty="0"/>
          </a:p>
        </p:txBody>
      </p:sp>
    </p:spTree>
    <p:extLst>
      <p:ext uri="{BB962C8B-B14F-4D97-AF65-F5344CB8AC3E}">
        <p14:creationId xmlns:p14="http://schemas.microsoft.com/office/powerpoint/2010/main" val="386582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D49EA23-810E-B2F5-7DCE-A7FC521C6CAD}"/>
              </a:ext>
            </a:extLst>
          </p:cNvPr>
          <p:cNvSpPr>
            <a:spLocks noGrp="1"/>
          </p:cNvSpPr>
          <p:nvPr>
            <p:ph type="subTitle" idx="1"/>
          </p:nvPr>
        </p:nvSpPr>
        <p:spPr>
          <a:xfrm>
            <a:off x="130629" y="142504"/>
            <a:ext cx="11922826" cy="6614556"/>
          </a:xfrm>
        </p:spPr>
        <p:txBody>
          <a:bodyPr/>
          <a:lstStyle/>
          <a:p>
            <a:r>
              <a:rPr lang="en-US" sz="2000" b="1" dirty="0"/>
              <a:t>USECASE DIAGRAM</a:t>
            </a:r>
          </a:p>
          <a:p>
            <a:endParaRPr lang="en-US" dirty="0"/>
          </a:p>
        </p:txBody>
      </p:sp>
      <p:pic>
        <p:nvPicPr>
          <p:cNvPr id="4" name="Picture 3">
            <a:extLst>
              <a:ext uri="{FF2B5EF4-FFF2-40B4-BE49-F238E27FC236}">
                <a16:creationId xmlns:a16="http://schemas.microsoft.com/office/drawing/2014/main" id="{C5499B88-D4EF-A906-7D6C-12E0DBEE8FE8}"/>
              </a:ext>
            </a:extLst>
          </p:cNvPr>
          <p:cNvPicPr>
            <a:picLocks noChangeAspect="1"/>
          </p:cNvPicPr>
          <p:nvPr/>
        </p:nvPicPr>
        <p:blipFill>
          <a:blip r:embed="rId2"/>
          <a:stretch>
            <a:fillRect/>
          </a:stretch>
        </p:blipFill>
        <p:spPr>
          <a:xfrm>
            <a:off x="1663534" y="776075"/>
            <a:ext cx="9307119" cy="5073709"/>
          </a:xfrm>
          <a:prstGeom prst="rect">
            <a:avLst/>
          </a:prstGeom>
        </p:spPr>
      </p:pic>
    </p:spTree>
    <p:extLst>
      <p:ext uri="{BB962C8B-B14F-4D97-AF65-F5344CB8AC3E}">
        <p14:creationId xmlns:p14="http://schemas.microsoft.com/office/powerpoint/2010/main" val="282145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DF2B9-3A90-B659-2D12-58C7E2B6C910}"/>
              </a:ext>
            </a:extLst>
          </p:cNvPr>
          <p:cNvSpPr>
            <a:spLocks noGrp="1"/>
          </p:cNvSpPr>
          <p:nvPr>
            <p:ph idx="1"/>
          </p:nvPr>
        </p:nvSpPr>
        <p:spPr>
          <a:xfrm>
            <a:off x="106877" y="106878"/>
            <a:ext cx="11982203" cy="6662057"/>
          </a:xfrm>
        </p:spPr>
        <p:txBody>
          <a:bodyPr/>
          <a:lstStyle/>
          <a:p>
            <a:pPr marL="0" indent="0" algn="ctr">
              <a:buNone/>
            </a:pPr>
            <a:r>
              <a:rPr lang="en-US" dirty="0"/>
              <a:t>Class Model Diagram</a:t>
            </a:r>
          </a:p>
          <a:p>
            <a:pPr marL="0" indent="0">
              <a:buNone/>
            </a:pPr>
            <a:endParaRPr lang="en-US" dirty="0"/>
          </a:p>
        </p:txBody>
      </p:sp>
      <p:pic>
        <p:nvPicPr>
          <p:cNvPr id="8" name="Picture 7">
            <a:extLst>
              <a:ext uri="{FF2B5EF4-FFF2-40B4-BE49-F238E27FC236}">
                <a16:creationId xmlns:a16="http://schemas.microsoft.com/office/drawing/2014/main" id="{18C555CC-4A19-13F1-C42E-5EDDC942B037}"/>
              </a:ext>
            </a:extLst>
          </p:cNvPr>
          <p:cNvPicPr>
            <a:picLocks noChangeAspect="1"/>
          </p:cNvPicPr>
          <p:nvPr/>
        </p:nvPicPr>
        <p:blipFill>
          <a:blip r:embed="rId2"/>
          <a:stretch>
            <a:fillRect/>
          </a:stretch>
        </p:blipFill>
        <p:spPr>
          <a:xfrm>
            <a:off x="2209799" y="577256"/>
            <a:ext cx="8380615" cy="6149803"/>
          </a:xfrm>
          <a:prstGeom prst="rect">
            <a:avLst/>
          </a:prstGeom>
        </p:spPr>
      </p:pic>
    </p:spTree>
    <p:extLst>
      <p:ext uri="{BB962C8B-B14F-4D97-AF65-F5344CB8AC3E}">
        <p14:creationId xmlns:p14="http://schemas.microsoft.com/office/powerpoint/2010/main" val="263138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6C70A-0167-22ED-3812-8C53CA50059E}"/>
              </a:ext>
            </a:extLst>
          </p:cNvPr>
          <p:cNvSpPr>
            <a:spLocks noGrp="1"/>
          </p:cNvSpPr>
          <p:nvPr>
            <p:ph idx="1"/>
          </p:nvPr>
        </p:nvSpPr>
        <p:spPr>
          <a:xfrm>
            <a:off x="149629" y="149628"/>
            <a:ext cx="11903826" cy="6567055"/>
          </a:xfrm>
        </p:spPr>
        <p:txBody>
          <a:bodyPr/>
          <a:lstStyle/>
          <a:p>
            <a:pPr marL="0" indent="0" algn="ctr">
              <a:buNone/>
            </a:pPr>
            <a:r>
              <a:rPr lang="en-US" dirty="0"/>
              <a:t>Checkout Book Sequence Diagram</a:t>
            </a:r>
          </a:p>
          <a:p>
            <a:pPr marL="0" indent="0">
              <a:buNone/>
            </a:pPr>
            <a:endParaRPr lang="en-US" dirty="0"/>
          </a:p>
        </p:txBody>
      </p:sp>
      <p:pic>
        <p:nvPicPr>
          <p:cNvPr id="5" name="Picture 4">
            <a:extLst>
              <a:ext uri="{FF2B5EF4-FFF2-40B4-BE49-F238E27FC236}">
                <a16:creationId xmlns:a16="http://schemas.microsoft.com/office/drawing/2014/main" id="{2C2D92E8-D4AC-B71B-F7B0-C22678C2EAF6}"/>
              </a:ext>
            </a:extLst>
          </p:cNvPr>
          <p:cNvPicPr>
            <a:picLocks noChangeAspect="1"/>
          </p:cNvPicPr>
          <p:nvPr/>
        </p:nvPicPr>
        <p:blipFill>
          <a:blip r:embed="rId2"/>
          <a:stretch>
            <a:fillRect/>
          </a:stretch>
        </p:blipFill>
        <p:spPr>
          <a:xfrm>
            <a:off x="1729047" y="684756"/>
            <a:ext cx="8896143" cy="6023616"/>
          </a:xfrm>
          <a:prstGeom prst="rect">
            <a:avLst/>
          </a:prstGeom>
        </p:spPr>
      </p:pic>
    </p:spTree>
    <p:extLst>
      <p:ext uri="{BB962C8B-B14F-4D97-AF65-F5344CB8AC3E}">
        <p14:creationId xmlns:p14="http://schemas.microsoft.com/office/powerpoint/2010/main" val="227740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B7CCE-4B03-A6B8-41B6-35034FD890F1}"/>
              </a:ext>
            </a:extLst>
          </p:cNvPr>
          <p:cNvSpPr>
            <a:spLocks noGrp="1"/>
          </p:cNvSpPr>
          <p:nvPr>
            <p:ph idx="1"/>
          </p:nvPr>
        </p:nvSpPr>
        <p:spPr>
          <a:xfrm>
            <a:off x="0" y="0"/>
            <a:ext cx="12192000" cy="6858000"/>
          </a:xfrm>
        </p:spPr>
        <p:txBody>
          <a:bodyPr/>
          <a:lstStyle/>
          <a:p>
            <a:pPr marL="0" indent="0" algn="ctr">
              <a:buNone/>
            </a:pPr>
            <a:r>
              <a:rPr lang="en-US"/>
              <a:t>Add Book Copy</a:t>
            </a:r>
          </a:p>
          <a:p>
            <a:pPr marL="0" indent="0" algn="ctr">
              <a:buNone/>
            </a:pPr>
            <a:endParaRPr lang="en-US" dirty="0"/>
          </a:p>
        </p:txBody>
      </p:sp>
      <p:pic>
        <p:nvPicPr>
          <p:cNvPr id="4" name="Picture 3">
            <a:extLst>
              <a:ext uri="{FF2B5EF4-FFF2-40B4-BE49-F238E27FC236}">
                <a16:creationId xmlns:a16="http://schemas.microsoft.com/office/drawing/2014/main" id="{BB040A80-F125-2CB2-E040-FA17AF1532E9}"/>
              </a:ext>
            </a:extLst>
          </p:cNvPr>
          <p:cNvPicPr>
            <a:picLocks noChangeAspect="1"/>
          </p:cNvPicPr>
          <p:nvPr/>
        </p:nvPicPr>
        <p:blipFill>
          <a:blip r:embed="rId2"/>
          <a:stretch>
            <a:fillRect/>
          </a:stretch>
        </p:blipFill>
        <p:spPr>
          <a:xfrm>
            <a:off x="1263535" y="446840"/>
            <a:ext cx="9958647" cy="6367256"/>
          </a:xfrm>
          <a:prstGeom prst="rect">
            <a:avLst/>
          </a:prstGeom>
        </p:spPr>
      </p:pic>
    </p:spTree>
    <p:extLst>
      <p:ext uri="{BB962C8B-B14F-4D97-AF65-F5344CB8AC3E}">
        <p14:creationId xmlns:p14="http://schemas.microsoft.com/office/powerpoint/2010/main" val="15020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CD0E6-49CA-097C-CF9B-EAF42C9E65EC}"/>
              </a:ext>
            </a:extLst>
          </p:cNvPr>
          <p:cNvSpPr>
            <a:spLocks noGrp="1"/>
          </p:cNvSpPr>
          <p:nvPr>
            <p:ph idx="1"/>
          </p:nvPr>
        </p:nvSpPr>
        <p:spPr>
          <a:xfrm>
            <a:off x="116377" y="133004"/>
            <a:ext cx="11937077" cy="6600305"/>
          </a:xfrm>
        </p:spPr>
        <p:txBody>
          <a:bodyPr/>
          <a:lstStyle/>
          <a:p>
            <a:pPr marL="0" indent="0" algn="ctr">
              <a:buNone/>
            </a:pPr>
            <a:r>
              <a:rPr lang="en-US" dirty="0"/>
              <a:t>Add New Member</a:t>
            </a:r>
          </a:p>
          <a:p>
            <a:pPr marL="0" indent="0" algn="ctr">
              <a:buNone/>
            </a:pPr>
            <a:endParaRPr lang="en-US" dirty="0"/>
          </a:p>
        </p:txBody>
      </p:sp>
      <p:pic>
        <p:nvPicPr>
          <p:cNvPr id="4" name="Picture 3">
            <a:extLst>
              <a:ext uri="{FF2B5EF4-FFF2-40B4-BE49-F238E27FC236}">
                <a16:creationId xmlns:a16="http://schemas.microsoft.com/office/drawing/2014/main" id="{FB15252E-CC58-7A8D-EC36-0263AFB47272}"/>
              </a:ext>
            </a:extLst>
          </p:cNvPr>
          <p:cNvPicPr>
            <a:picLocks noChangeAspect="1"/>
          </p:cNvPicPr>
          <p:nvPr/>
        </p:nvPicPr>
        <p:blipFill>
          <a:blip r:embed="rId2"/>
          <a:stretch>
            <a:fillRect/>
          </a:stretch>
        </p:blipFill>
        <p:spPr>
          <a:xfrm>
            <a:off x="714895" y="632649"/>
            <a:ext cx="11078503" cy="6225351"/>
          </a:xfrm>
          <a:prstGeom prst="rect">
            <a:avLst/>
          </a:prstGeom>
        </p:spPr>
      </p:pic>
    </p:spTree>
    <p:extLst>
      <p:ext uri="{BB962C8B-B14F-4D97-AF65-F5344CB8AC3E}">
        <p14:creationId xmlns:p14="http://schemas.microsoft.com/office/powerpoint/2010/main" val="2250536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715771-0C48-C4A5-9F54-9789D9C96996}"/>
              </a:ext>
            </a:extLst>
          </p:cNvPr>
          <p:cNvSpPr>
            <a:spLocks noGrp="1"/>
          </p:cNvSpPr>
          <p:nvPr>
            <p:ph idx="1"/>
          </p:nvPr>
        </p:nvSpPr>
        <p:spPr>
          <a:xfrm>
            <a:off x="166255" y="166254"/>
            <a:ext cx="11903825" cy="6550429"/>
          </a:xfrm>
        </p:spPr>
        <p:txBody>
          <a:bodyPr/>
          <a:lstStyle/>
          <a:p>
            <a:pPr marL="0" indent="0" algn="ctr">
              <a:buNone/>
            </a:pPr>
            <a:r>
              <a:rPr lang="en-US" dirty="0"/>
              <a:t>Discussion on Validation Rules of UI Windows</a:t>
            </a:r>
          </a:p>
          <a:p>
            <a:pPr marL="0" indent="0" algn="ctr">
              <a:buNone/>
            </a:pPr>
            <a:endParaRPr lang="en-US" dirty="0"/>
          </a:p>
          <a:p>
            <a:pPr marL="514350" indent="-514350">
              <a:buFont typeface="+mj-lt"/>
              <a:buAutoNum type="arabicPeriod"/>
            </a:pPr>
            <a:r>
              <a:rPr lang="en-US" sz="2400" dirty="0"/>
              <a:t>Empty fields validation for all input fields</a:t>
            </a:r>
          </a:p>
          <a:p>
            <a:pPr marL="514350" indent="-514350">
              <a:buFont typeface="+mj-lt"/>
              <a:buAutoNum type="arabicPeriod"/>
            </a:pPr>
            <a:r>
              <a:rPr lang="en-US" sz="2400" dirty="0"/>
              <a:t>Username and Password validation</a:t>
            </a:r>
          </a:p>
          <a:p>
            <a:pPr marL="514350" indent="-514350">
              <a:buFont typeface="+mj-lt"/>
              <a:buAutoNum type="arabicPeriod"/>
            </a:pPr>
            <a:r>
              <a:rPr lang="en-US" sz="2400" dirty="0"/>
              <a:t>Number of book copies validation to ensure input is a number greater than 0</a:t>
            </a:r>
          </a:p>
          <a:p>
            <a:pPr marL="514350" indent="-514350">
              <a:buFont typeface="+mj-lt"/>
              <a:buAutoNum type="arabicPeriod"/>
            </a:pPr>
            <a:r>
              <a:rPr lang="en-US" sz="2400" dirty="0"/>
              <a:t>ISBN format validation (12-12345 format) and duplicate check on submission</a:t>
            </a:r>
          </a:p>
          <a:p>
            <a:pPr marL="514350" indent="-514350">
              <a:buFont typeface="+mj-lt"/>
              <a:buAutoNum type="arabicPeriod"/>
            </a:pPr>
            <a:r>
              <a:rPr lang="en-US" sz="2400" dirty="0"/>
              <a:t>Phone number and Zip code  length validation</a:t>
            </a:r>
          </a:p>
          <a:p>
            <a:pPr marL="514350" indent="-514350">
              <a:buFont typeface="+mj-lt"/>
              <a:buAutoNum type="arabicPeriod"/>
            </a:pPr>
            <a:endParaRPr lang="en-US" sz="2400" dirty="0"/>
          </a:p>
          <a:p>
            <a:pPr marL="514350" indent="-514350">
              <a:buFont typeface="+mj-lt"/>
              <a:buAutoNum type="arabicPeriod"/>
            </a:pPr>
            <a:endParaRPr lang="en-US" dirty="0"/>
          </a:p>
        </p:txBody>
      </p:sp>
    </p:spTree>
    <p:extLst>
      <p:ext uri="{BB962C8B-B14F-4D97-AF65-F5344CB8AC3E}">
        <p14:creationId xmlns:p14="http://schemas.microsoft.com/office/powerpoint/2010/main" val="26495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738AD1-EC51-B14E-0A69-CD85453C5C20}"/>
              </a:ext>
            </a:extLst>
          </p:cNvPr>
          <p:cNvSpPr>
            <a:spLocks noGrp="1"/>
          </p:cNvSpPr>
          <p:nvPr>
            <p:ph idx="1"/>
          </p:nvPr>
        </p:nvSpPr>
        <p:spPr>
          <a:xfrm>
            <a:off x="149629" y="182880"/>
            <a:ext cx="11887200" cy="6550429"/>
          </a:xfrm>
        </p:spPr>
        <p:txBody>
          <a:bodyPr/>
          <a:lstStyle/>
          <a:p>
            <a:pPr marL="514350" indent="-514350">
              <a:buAutoNum type="arabicPeriod"/>
            </a:pPr>
            <a:r>
              <a:rPr lang="en-US" sz="3200" dirty="0"/>
              <a:t>Every Action has a Reaction.</a:t>
            </a:r>
            <a:r>
              <a:rPr lang="en-US" dirty="0"/>
              <a:t> </a:t>
            </a:r>
            <a:br>
              <a:rPr lang="en-US" dirty="0"/>
            </a:br>
            <a:br>
              <a:rPr lang="en-US" dirty="0"/>
            </a:br>
            <a:r>
              <a:rPr lang="en-US" sz="2400" dirty="0"/>
              <a:t>From the library mgmt. system, we show clearly how deeply ingrained this principle is to all aspects of life and systems. For every action a user takes on the system, there is a reaction. Whether it is to enter an invalid input (error messages/dialog boxes) or when they add data to the system and it is saved into the file database.</a:t>
            </a:r>
          </a:p>
          <a:p>
            <a:pPr marL="514350" indent="-514350">
              <a:buFont typeface="Arial" panose="020B0604020202020204" pitchFamily="34" charset="0"/>
              <a:buAutoNum type="arabicPeriod"/>
            </a:pPr>
            <a:r>
              <a:rPr lang="en-US" sz="3200" dirty="0"/>
              <a:t>Outer Depends on Inner.</a:t>
            </a:r>
            <a:br>
              <a:rPr lang="en-US" sz="3200" dirty="0"/>
            </a:br>
            <a:br>
              <a:rPr lang="en-US" sz="2400" dirty="0"/>
            </a:br>
            <a:r>
              <a:rPr lang="en-US" sz="2400" dirty="0"/>
              <a:t>This principle is well represented in the library management system because everything we see in the UI is as a result of code inside the application. The validation rules that we follow are all layered into the application and determine what we see when we click a save button for example. Even the data we show is based off of the file database that is within the application. All that we see and can interact with depends on the inner.</a:t>
            </a:r>
          </a:p>
        </p:txBody>
      </p:sp>
    </p:spTree>
    <p:extLst>
      <p:ext uri="{BB962C8B-B14F-4D97-AF65-F5344CB8AC3E}">
        <p14:creationId xmlns:p14="http://schemas.microsoft.com/office/powerpoint/2010/main" val="2018593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TotalTime>
  <Words>255</Words>
  <Application>Microsoft Macintosh PowerPoint</Application>
  <PresentationFormat>Widescreen</PresentationFormat>
  <Paragraphs>17</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Twijukye</dc:creator>
  <cp:lastModifiedBy>Andrew Twijukye</cp:lastModifiedBy>
  <cp:revision>1</cp:revision>
  <dcterms:created xsi:type="dcterms:W3CDTF">2024-04-15T11:22:38Z</dcterms:created>
  <dcterms:modified xsi:type="dcterms:W3CDTF">2024-04-15T12:41:37Z</dcterms:modified>
</cp:coreProperties>
</file>