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0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531A7-00BF-916C-CC56-0F2FD7DCC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465AC8-1FA1-D9AE-97FD-B1A97AA69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C2BE1D-FFC6-3514-9A57-7049B89B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22D96-D96C-7FA2-BC44-F6D4F44A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CB0134-BD3C-D793-410E-B1F1C6A0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8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073DD-8EB0-0DEB-114C-CA289E35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63E5CC-1D02-BF8E-B648-8C451AD1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1505F-89F6-BDDF-BC7B-8EFF607C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5E8D1-666D-B034-B1D6-EC9E8CB8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72FF59-37B3-5BA0-D38B-9B26EABB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78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4E657A-2B2E-D50B-AB0F-8E4F6442D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8ECAD2-F59A-A9C0-CCC6-1FF68479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013E8-4AF2-75AB-80D0-556E8934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7396DB-9E3B-F43D-5EEE-0C3F8BBC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1EC14-27F2-E9EB-5034-AED7012E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05883-3902-A38F-0CB8-B724DB15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1F10D-379D-DC96-36F9-C04F79BC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015D7C-BC16-C863-F398-A1747559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2147B-0420-8D19-BA67-1E7BCC90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8930F-5F73-F445-A056-F05D2A84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9BA5C-FDA2-CFFA-67DC-FD1F31C9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C57866-3089-AEE7-6CF1-2E5AAE7E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7046D-A7F5-D370-92A5-7F30D6CE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C213B-4B48-95C4-AE6D-48D955F4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E9D17-4E1C-659C-656C-F2530C09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7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5603B-82D0-4B6C-7724-D89C77C4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DC9F1-8F57-30C9-E866-CD9658206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C2A4E3-7B95-D178-09D1-A267B080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243FD9-DCC4-121C-7E61-C8E0ABC2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55209A-9659-E150-EB17-FB22E68F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3D3805-3BF4-C85A-C95D-95B41DAD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8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27653-438B-3958-E702-331FA04D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3CD274-7749-FF7A-CACC-ED0292F9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7B3616-AD3E-652E-DBB0-722EA3831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02FB75-4B52-68AE-2751-CCEE5AB06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EF3824-CDAC-05FB-49F0-2FC51B7A5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836960-5313-DBF5-C36E-817210A3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E8493C-F3DB-1AEC-81FE-80FB4E9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8C9F88-2245-2AD3-CFBA-7C08974D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99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685DB-1702-D05D-24FD-A5195923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11E464-F268-B5B8-AF47-11F15C2E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6F1CCB-D7E5-BDA0-1A78-96415D74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934897-F816-A1B3-A82D-8D4325E8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8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885E3-76E7-D964-C824-8A89DFA1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5210F8-2017-2988-F095-6BA14B12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CCD8E0-F95E-389F-1DAD-C5B268B1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0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370C0-CB1A-8178-BA94-9B1C841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61F57-5C51-6D3C-6D8C-7FB0F97C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784526-D833-6ADB-EE1D-F7D2B374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208ABA-875D-4471-8039-C07DF95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C39F7E-5C58-DB41-7A3F-6D86FA41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F916A5-0473-C42C-333A-8D685150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17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D4DFB-3615-9B87-8043-43B9B3F3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691E83-8DA1-E862-066E-BE7C3C4A8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679E41-5E86-8002-E033-7CD7CE9A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FD3751-9FC1-D328-E6DC-E0BAD6C5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2DF375-8358-7B78-4F28-5A0DC75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5743CE-8FEC-B197-B3CD-73558EEF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DE03D-CA0B-D227-80FB-17E1E890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EF864B-CCBC-33A6-0566-CB19AB12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3E77E7-51D5-884B-8D9A-DDD0D2703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EE28-7208-4C11-A590-577D30A6287A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431D25-4FAA-AEFB-0D82-0CF4EE4A0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1DC596-D1A4-336B-EAB9-AFBB2C27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EDD1-0B05-4FCA-BC57-E7DA3D0C3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40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70E4-9DE0-10A1-805E-77940C14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ergonomics in product design</a:t>
            </a:r>
            <a:endParaRPr lang="ru-RU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FD9036-1743-C7F5-1F3A-E2DF402FA20C}"/>
              </a:ext>
            </a:extLst>
          </p:cNvPr>
          <p:cNvSpPr txBox="1">
            <a:spLocks/>
          </p:cNvSpPr>
          <p:nvPr/>
        </p:nvSpPr>
        <p:spPr>
          <a:xfrm>
            <a:off x="1524000" y="43741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Kuznetsov A.A.</a:t>
            </a:r>
            <a:endParaRPr lang="ru-RU" sz="28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Шахтерские инструменты">
            <a:extLst>
              <a:ext uri="{FF2B5EF4-FFF2-40B4-BE49-F238E27FC236}">
                <a16:creationId xmlns:a16="http://schemas.microsoft.com/office/drawing/2014/main" id="{BF6EA1B4-1E33-2F88-97A5-BB911BAE1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7543" y="3082759"/>
            <a:ext cx="2176914" cy="21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FD9036-1743-C7F5-1F3A-E2DF402FA20C}"/>
              </a:ext>
            </a:extLst>
          </p:cNvPr>
          <p:cNvSpPr txBox="1">
            <a:spLocks/>
          </p:cNvSpPr>
          <p:nvPr/>
        </p:nvSpPr>
        <p:spPr>
          <a:xfrm>
            <a:off x="1524000" y="43741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Kuznetsov A.A.</a:t>
            </a:r>
            <a:endParaRPr lang="ru-RU" sz="28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61F28-44FD-97E4-62B9-6B7EEA82FF37}"/>
              </a:ext>
            </a:extLst>
          </p:cNvPr>
          <p:cNvSpPr txBox="1"/>
          <p:nvPr/>
        </p:nvSpPr>
        <p:spPr>
          <a:xfrm>
            <a:off x="1036492" y="1941403"/>
            <a:ext cx="70192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ergonomics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product design</a:t>
            </a:r>
            <a:endParaRPr lang="ru-RU" sz="32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ergonomic products</a:t>
            </a:r>
            <a:endParaRPr lang="ru-RU" sz="32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Ergonomic product development</a:t>
            </a:r>
            <a:endParaRPr lang="ru-RU" sz="32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3A7E3-1672-270E-063A-AD540A8A01EA}"/>
              </a:ext>
            </a:extLst>
          </p:cNvPr>
          <p:cNvSpPr txBox="1"/>
          <p:nvPr/>
        </p:nvSpPr>
        <p:spPr>
          <a:xfrm>
            <a:off x="170847" y="862875"/>
            <a:ext cx="9663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this presentation, you will learn about:</a:t>
            </a:r>
            <a:endParaRPr lang="ru-RU" sz="40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Голова с шестеренками">
            <a:extLst>
              <a:ext uri="{FF2B5EF4-FFF2-40B4-BE49-F238E27FC236}">
                <a16:creationId xmlns:a16="http://schemas.microsoft.com/office/drawing/2014/main" id="{42443481-1E29-A152-2962-6C6755129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3300" y="4578417"/>
            <a:ext cx="2279583" cy="227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FD9036-1743-C7F5-1F3A-E2DF402FA20C}"/>
              </a:ext>
            </a:extLst>
          </p:cNvPr>
          <p:cNvSpPr txBox="1">
            <a:spLocks/>
          </p:cNvSpPr>
          <p:nvPr/>
        </p:nvSpPr>
        <p:spPr>
          <a:xfrm>
            <a:off x="1524000" y="43741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Kuznetsov A.A.</a:t>
            </a:r>
            <a:endParaRPr lang="ru-RU" sz="28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61F28-44FD-97E4-62B9-6B7EEA82FF37}"/>
              </a:ext>
            </a:extLst>
          </p:cNvPr>
          <p:cNvSpPr txBox="1"/>
          <p:nvPr/>
        </p:nvSpPr>
        <p:spPr>
          <a:xfrm>
            <a:off x="449980" y="1509206"/>
            <a:ext cx="53453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Ergonomics is the study of the interaction between humans and system elements with the goal of increasing efficiency and compatibility.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Ergonomic principles can be applied to products used in business and personal settings.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Ergonomic products are any goods designed to increase ease of use and reduce injuries.</a:t>
            </a:r>
            <a:endParaRPr lang="ru-RU" sz="24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3A7E3-1672-270E-063A-AD540A8A01EA}"/>
              </a:ext>
            </a:extLst>
          </p:cNvPr>
          <p:cNvSpPr txBox="1"/>
          <p:nvPr/>
        </p:nvSpPr>
        <p:spPr>
          <a:xfrm>
            <a:off x="1046746" y="862875"/>
            <a:ext cx="415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Ergonomics?</a:t>
            </a:r>
            <a:endParaRPr lang="ru-RU" sz="36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et up an ergonomic home office before you destroy your body">
            <a:extLst>
              <a:ext uri="{FF2B5EF4-FFF2-40B4-BE49-F238E27FC236}">
                <a16:creationId xmlns:a16="http://schemas.microsoft.com/office/drawing/2014/main" id="{751D55EE-379A-46EB-8E8C-E7FD6DAB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20" y="1056344"/>
            <a:ext cx="4789577" cy="3592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07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70E4-9DE0-10A1-805E-77940C14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35" y="690880"/>
            <a:ext cx="10311865" cy="85665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ergonomic products</a:t>
            </a:r>
            <a:endParaRPr lang="ru-RU" sz="40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FD9036-1743-C7F5-1F3A-E2DF402FA20C}"/>
              </a:ext>
            </a:extLst>
          </p:cNvPr>
          <p:cNvSpPr txBox="1">
            <a:spLocks/>
          </p:cNvSpPr>
          <p:nvPr/>
        </p:nvSpPr>
        <p:spPr>
          <a:xfrm>
            <a:off x="1524000" y="43741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Kuznetsov A.A.</a:t>
            </a:r>
            <a:endParaRPr lang="ru-RU" sz="28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The Ergonomic Jamber Mug Makes Coffee Easier to Drink - Daily Coffee News  by Roast MagazineDaily Coffee News by Roast Magazine">
            <a:extLst>
              <a:ext uri="{FF2B5EF4-FFF2-40B4-BE49-F238E27FC236}">
                <a16:creationId xmlns:a16="http://schemas.microsoft.com/office/drawing/2014/main" id="{BB919AFC-6961-4217-D5D0-47E84A69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82" y="1547530"/>
            <a:ext cx="6162666" cy="46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AC52F1-FA63-E335-B20F-A417E27D9851}"/>
              </a:ext>
            </a:extLst>
          </p:cNvPr>
          <p:cNvSpPr txBox="1"/>
          <p:nvPr/>
        </p:nvSpPr>
        <p:spPr>
          <a:xfrm>
            <a:off x="85163" y="2263482"/>
            <a:ext cx="6411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Ergonomic products are all around us. Starting with toothbrush and ending with orthopedic bed.</a:t>
            </a:r>
          </a:p>
          <a:p>
            <a:r>
              <a:rPr lang="en-US" sz="24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 there is strong obsession with ergonomic products because they make our life more comfortable!</a:t>
            </a:r>
            <a:br>
              <a:rPr lang="en-US" sz="24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also have a goal to prevent injures on workplaces and increase efficiency of workers due to comfort.</a:t>
            </a:r>
            <a:endParaRPr lang="ru-RU" sz="24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2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70E4-9DE0-10A1-805E-77940C14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35" y="690880"/>
            <a:ext cx="10311865" cy="85665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ergonomic products</a:t>
            </a:r>
            <a:endParaRPr lang="ru-RU" sz="40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FD9036-1743-C7F5-1F3A-E2DF402FA20C}"/>
              </a:ext>
            </a:extLst>
          </p:cNvPr>
          <p:cNvSpPr txBox="1">
            <a:spLocks/>
          </p:cNvSpPr>
          <p:nvPr/>
        </p:nvSpPr>
        <p:spPr>
          <a:xfrm>
            <a:off x="1524000" y="43741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Kuznetsov A.A.</a:t>
            </a:r>
            <a:endParaRPr lang="ru-RU" sz="28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919AFC-6961-4217-D5D0-47E84A69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7319" y="2483852"/>
            <a:ext cx="5556985" cy="27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Ergonomics of our mattresses, for the best night sleep – midsummer-milano">
            <a:extLst>
              <a:ext uri="{FF2B5EF4-FFF2-40B4-BE49-F238E27FC236}">
                <a16:creationId xmlns:a16="http://schemas.microsoft.com/office/drawing/2014/main" id="{CD04BF22-5D3A-D2D4-7765-08BD113A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304" y="1773824"/>
            <a:ext cx="5230029" cy="40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1EC53-7786-A9B3-E82A-5720CE7B1D43}"/>
              </a:ext>
            </a:extLst>
          </p:cNvPr>
          <p:cNvSpPr txBox="1"/>
          <p:nvPr/>
        </p:nvSpPr>
        <p:spPr>
          <a:xfrm>
            <a:off x="197319" y="2644170"/>
            <a:ext cx="339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Ergonomic toothbrush</a:t>
            </a:r>
            <a:endParaRPr lang="ru-RU" sz="28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AD2AE-577E-7C2F-C40A-964DBEAEF681}"/>
              </a:ext>
            </a:extLst>
          </p:cNvPr>
          <p:cNvSpPr txBox="1"/>
          <p:nvPr/>
        </p:nvSpPr>
        <p:spPr>
          <a:xfrm>
            <a:off x="5994340" y="5532799"/>
            <a:ext cx="474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ergonomic mattress</a:t>
            </a:r>
            <a:endParaRPr lang="ru-RU" sz="28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E5D6A-0275-96F1-8402-A91036A4EC31}"/>
              </a:ext>
            </a:extLst>
          </p:cNvPr>
          <p:cNvSpPr txBox="1"/>
          <p:nvPr/>
        </p:nvSpPr>
        <p:spPr>
          <a:xfrm>
            <a:off x="1882993" y="4172962"/>
            <a:ext cx="379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Comfortable grip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brush has different stiffness and fullness for better cleaning and access to difficult parts</a:t>
            </a:r>
            <a:endParaRPr lang="ru-RU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6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70E4-9DE0-10A1-805E-77940C14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35" y="690880"/>
            <a:ext cx="10311865" cy="85665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</a:t>
            </a:r>
            <a:endParaRPr lang="ru-RU" sz="40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FD9036-1743-C7F5-1F3A-E2DF402FA20C}"/>
              </a:ext>
            </a:extLst>
          </p:cNvPr>
          <p:cNvSpPr txBox="1">
            <a:spLocks/>
          </p:cNvSpPr>
          <p:nvPr/>
        </p:nvSpPr>
        <p:spPr>
          <a:xfrm>
            <a:off x="1524000" y="43741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Kuznetsov A.A.</a:t>
            </a:r>
            <a:endParaRPr lang="ru-RU" sz="28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919AFC-6961-4217-D5D0-47E84A69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61566" y="1824160"/>
            <a:ext cx="3946699" cy="394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AC52F1-FA63-E335-B20F-A417E27D9851}"/>
              </a:ext>
            </a:extLst>
          </p:cNvPr>
          <p:cNvSpPr txBox="1"/>
          <p:nvPr/>
        </p:nvSpPr>
        <p:spPr>
          <a:xfrm>
            <a:off x="85164" y="1437345"/>
            <a:ext cx="30719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Ergonomics involves designing the workplace to fit the needs of the worker rather than trying to make the worker adjust to the workplace.</a:t>
            </a:r>
          </a:p>
          <a:p>
            <a:endParaRPr lang="en-US" sz="2400" dirty="0">
              <a:solidFill>
                <a:srgbClr val="6300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ergonomically designed products made by people’s experience of using products and their comfort!</a:t>
            </a:r>
          </a:p>
        </p:txBody>
      </p:sp>
      <p:pic>
        <p:nvPicPr>
          <p:cNvPr id="5124" name="Picture 4" descr="Как легко и бюджетно обновить предмет мебели своими руками | | Жить, шить,  творить | Пульс Mail.ru">
            <a:extLst>
              <a:ext uri="{FF2B5EF4-FFF2-40B4-BE49-F238E27FC236}">
                <a16:creationId xmlns:a16="http://schemas.microsoft.com/office/drawing/2014/main" id="{65E7C62C-50C9-F65D-A58E-6E675DE16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49292" b="6753"/>
          <a:stretch/>
        </p:blipFill>
        <p:spPr bwMode="auto">
          <a:xfrm>
            <a:off x="3157086" y="1838313"/>
            <a:ext cx="3839468" cy="393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00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70E4-9DE0-10A1-805E-77940C14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011" y="1291904"/>
            <a:ext cx="10064817" cy="24947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r>
              <a:rPr lang="ru-RU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EFD9036-1743-C7F5-1F3A-E2DF402FA20C}"/>
              </a:ext>
            </a:extLst>
          </p:cNvPr>
          <p:cNvSpPr txBox="1">
            <a:spLocks/>
          </p:cNvSpPr>
          <p:nvPr/>
        </p:nvSpPr>
        <p:spPr>
          <a:xfrm>
            <a:off x="1524000" y="43741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Kuznetsov A.A</a:t>
            </a:r>
            <a:r>
              <a:rPr lang="ru-RU" sz="2800" dirty="0">
                <a:solidFill>
                  <a:srgbClr val="6300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929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250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The application of ergonomics in product design</vt:lpstr>
      <vt:lpstr>Презентация PowerPoint</vt:lpstr>
      <vt:lpstr>Презентация PowerPoint</vt:lpstr>
      <vt:lpstr>Importance of ergonomic products</vt:lpstr>
      <vt:lpstr>Importance of ergonomic products</vt:lpstr>
      <vt:lpstr>Product design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application of ergonomics in product design</dc:title>
  <dc:creator>Алексей Кузнецов</dc:creator>
  <cp:lastModifiedBy>Алексей Кузнецов</cp:lastModifiedBy>
  <cp:revision>3</cp:revision>
  <dcterms:created xsi:type="dcterms:W3CDTF">2023-03-23T11:28:00Z</dcterms:created>
  <dcterms:modified xsi:type="dcterms:W3CDTF">2023-03-26T12:27:03Z</dcterms:modified>
</cp:coreProperties>
</file>