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0DE9A7-7F37-4B12-9A44-92297E95CA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2C8B16-5D79-48C0-AB64-25823499C0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8D26C4-F87B-47D9-AE65-4F872F2E1C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8EDF24-9B78-4679-8363-A6098E008C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9C417A-E79F-486F-A363-8320A92F07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2F66D1-7AD9-4822-B56B-0336CD00A7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78BCCB-2C6D-4E19-A442-AF983569D1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399D19-A4EE-4190-A55F-7447ECE59F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54DC95-C9F2-4610-BDB7-541A9411B8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80DC63-C998-4BFB-8C3D-932BC0A3D1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79FD20-8EAF-417D-AD88-DF34CA90A2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5F641F-5780-4051-9EAA-5AE5F98DA2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C67D19-201B-4F70-9A4A-94EFB81353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AB421E-D434-40D2-9F74-B9D2309A3D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343CBC-2FA9-42F1-9D59-F20E78F19E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01DD96-7AEE-43B7-B087-191739CDA0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56B5AE-55F6-425A-8290-8FDE741C04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3EF0A4-5192-4C9C-9D25-7A2262B6BB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95B0D0-0A23-4AB0-9313-8785ECD5EA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674808-DDBD-4731-8591-AC99A7571B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0BE868-93A2-4922-9E9B-66EA311481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F1712A-4AC8-447B-AE89-DDA6BE4418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368370-1319-44D6-AE10-C879B243B8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77286C-60F2-4C41-8BF1-C5A1E5CDBB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7E6B1E-6FDB-42FF-A267-ADB00209C2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642B51-0047-4405-938E-69A5FD03D5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C41B36-D7E1-4050-BD32-8919ED7C07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175FA3-5DB7-433E-B8B6-ACDA3949B3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2615D8-8290-4AE5-B92B-29166661D5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ED9494-F788-41AF-A290-9DBAF6D4A3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1EDC9BB-9EE1-40EA-8E52-DE1C0FF4EE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473A7A7-AA48-4D83-8D36-864CD3534C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185651C-A161-4A3C-B2A7-1E2B927114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29B736-37AE-4C4E-8B37-14035B1335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1879980-AA04-4C35-81BC-22B004E2A1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24C7561-2952-4C8F-8C0C-9B132455B3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531138E-9D5C-4A3F-AB95-66F9654B7C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2BC3841-66EE-4B1A-BF3F-AEB8B6A22F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5C1D468-1D67-4D75-93F8-669C4B4989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0E78E78-901B-4360-9859-C2C7D7829A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AE87979-B0C0-481A-AF6A-2DC3CE392F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B1146EB-965E-4861-BA8F-A2F4667B93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59778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7815600" y="132660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41400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59778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7815600" y="3044160"/>
            <a:ext cx="174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32E6382-DE0E-4C34-AB15-E914073958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17D9D8-D0C5-40CD-A608-C1608E56DC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9DD5CD-6CFC-43D9-8636-34D618BED7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DC4650-8AEB-4D3E-B88A-08554CEA1C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924960" y="304416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384F39-4AEF-469D-874E-9052BF3BBE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924960" y="1326600"/>
            <a:ext cx="2652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140000" y="3044160"/>
            <a:ext cx="5435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A21546-FDB7-410E-A193-124FDA8876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1668240" y="2219040"/>
            <a:ext cx="1556640" cy="1874160"/>
          </a:xfrm>
          <a:custGeom>
            <a:avLst/>
            <a:gdLst>
              <a:gd name="textAreaLeft" fmla="*/ 0 w 1556640"/>
              <a:gd name="textAreaRight" fmla="*/ 1557000 w 1556640"/>
              <a:gd name="textAreaTop" fmla="*/ 0 h 1874160"/>
              <a:gd name="textAreaBottom" fmla="*/ 1874520 h 1874160"/>
            </a:gdLst>
            <a:ahLst/>
            <a:rect l="textAreaLeft" t="textAreaTop" r="textAreaRight" b="textAreaBottom"/>
            <a:pathLst>
              <a:path w="4325" h="5207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cap="sq" w="781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2081160" y="4093200"/>
            <a:ext cx="730440" cy="182520"/>
          </a:xfrm>
          <a:custGeom>
            <a:avLst/>
            <a:gdLst>
              <a:gd name="textAreaLeft" fmla="*/ 0 w 730440"/>
              <a:gd name="textAreaRight" fmla="*/ 730800 w 73044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151720" y="4273560"/>
            <a:ext cx="589320" cy="182520"/>
          </a:xfrm>
          <a:custGeom>
            <a:avLst/>
            <a:gdLst>
              <a:gd name="textAreaLeft" fmla="*/ 0 w 589320"/>
              <a:gd name="textAreaRight" fmla="*/ 589680 w 58932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1638" h="508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094120" y="2736360"/>
            <a:ext cx="712800" cy="1356480"/>
          </a:xfrm>
          <a:custGeom>
            <a:avLst/>
            <a:gdLst>
              <a:gd name="textAreaLeft" fmla="*/ 0 w 712800"/>
              <a:gd name="textAreaRight" fmla="*/ 713160 w 712800"/>
              <a:gd name="textAreaTop" fmla="*/ 0 h 1356480"/>
              <a:gd name="textAreaBottom" fmla="*/ 1356840 h 1356480"/>
            </a:gdLst>
            <a:ahLst/>
            <a:rect l="textAreaLeft" t="textAreaTop" r="textAreaRight" b="textAreaBottom"/>
            <a:pathLst>
              <a:path w="1981" h="3769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2446560" y="1530360"/>
            <a:ext cx="360" cy="2667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 flipH="1">
            <a:off x="3582720" y="2950200"/>
            <a:ext cx="267120" cy="3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1043280" y="2950200"/>
            <a:ext cx="267120" cy="3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1639440" y="2187720"/>
            <a:ext cx="1556640" cy="1874160"/>
          </a:xfrm>
          <a:custGeom>
            <a:avLst/>
            <a:gdLst>
              <a:gd name="textAreaLeft" fmla="*/ 0 w 1556640"/>
              <a:gd name="textAreaRight" fmla="*/ 1557000 w 1556640"/>
              <a:gd name="textAreaTop" fmla="*/ 0 h 1874160"/>
              <a:gd name="textAreaBottom" fmla="*/ 1874520 h 1874160"/>
            </a:gdLst>
            <a:ahLst/>
            <a:rect l="textAreaLeft" t="textAreaTop" r="textAreaRight" b="textAreaBottom"/>
            <a:pathLst>
              <a:path w="4325" h="5207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cap="sq" w="78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2052720" y="4061880"/>
            <a:ext cx="730440" cy="182520"/>
          </a:xfrm>
          <a:custGeom>
            <a:avLst/>
            <a:gdLst>
              <a:gd name="textAreaLeft" fmla="*/ 0 w 730440"/>
              <a:gd name="textAreaRight" fmla="*/ 730800 w 73044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2123280" y="4242240"/>
            <a:ext cx="589320" cy="182520"/>
          </a:xfrm>
          <a:custGeom>
            <a:avLst/>
            <a:gdLst>
              <a:gd name="textAreaLeft" fmla="*/ 0 w 589320"/>
              <a:gd name="textAreaRight" fmla="*/ 589680 w 58932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1638" h="508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2065320" y="2705040"/>
            <a:ext cx="713160" cy="1356480"/>
          </a:xfrm>
          <a:custGeom>
            <a:avLst/>
            <a:gdLst>
              <a:gd name="textAreaLeft" fmla="*/ 0 w 713160"/>
              <a:gd name="textAreaRight" fmla="*/ 713520 w 713160"/>
              <a:gd name="textAreaTop" fmla="*/ 0 h 1356480"/>
              <a:gd name="textAreaBottom" fmla="*/ 1356840 h 1356480"/>
            </a:gdLst>
            <a:ahLst/>
            <a:rect l="textAreaLeft" t="textAreaTop" r="textAreaRight" b="textAreaBottom"/>
            <a:pathLst>
              <a:path w="1982" h="3769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2418120" y="1498680"/>
            <a:ext cx="360" cy="26712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" name="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 flipH="1">
            <a:off x="3554280" y="2918880"/>
            <a:ext cx="267120" cy="36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"/>
          <p:cNvSpPr/>
          <p:nvPr/>
        </p:nvSpPr>
        <p:spPr>
          <a:xfrm>
            <a:off x="1014840" y="2918880"/>
            <a:ext cx="267120" cy="36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080" bIns="55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" name="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080" bIns="55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"/>
          <p:cNvSpPr/>
          <p:nvPr/>
        </p:nvSpPr>
        <p:spPr>
          <a:xfrm>
            <a:off x="1568880" y="4125600"/>
            <a:ext cx="184320" cy="205560"/>
          </a:xfrm>
          <a:custGeom>
            <a:avLst/>
            <a:gdLst>
              <a:gd name="textAreaLeft" fmla="*/ 0 w 184320"/>
              <a:gd name="textAreaRight" fmla="*/ 184680 w 184320"/>
              <a:gd name="textAreaTop" fmla="*/ 0 h 205560"/>
              <a:gd name="textAreaBottom" fmla="*/ 205920 h 205560"/>
            </a:gdLst>
            <a:ahLst/>
            <a:rect l="textAreaLeft" t="textAreaTop" r="textAreaRight" b="textAreaBottom"/>
            <a:pathLst>
              <a:path w="513" h="572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3604680" y="3255840"/>
            <a:ext cx="186480" cy="202320"/>
          </a:xfrm>
          <a:custGeom>
            <a:avLst/>
            <a:gdLst>
              <a:gd name="textAreaLeft" fmla="*/ 0 w 186480"/>
              <a:gd name="textAreaRight" fmla="*/ 186840 w 186480"/>
              <a:gd name="textAreaTop" fmla="*/ 0 h 202320"/>
              <a:gd name="textAreaBottom" fmla="*/ 202680 h 202320"/>
            </a:gdLst>
            <a:ahLst/>
            <a:rect l="textAreaLeft" t="textAreaTop" r="textAreaRight" b="textAreaBottom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785160" y="2122200"/>
            <a:ext cx="207360" cy="182880"/>
          </a:xfrm>
          <a:custGeom>
            <a:avLst/>
            <a:gdLst>
              <a:gd name="textAreaLeft" fmla="*/ 0 w 207360"/>
              <a:gd name="textAreaRight" fmla="*/ 207720 w 207360"/>
              <a:gd name="textAreaTop" fmla="*/ 0 h 182880"/>
              <a:gd name="textAreaBottom" fmla="*/ 183240 h 182880"/>
            </a:gdLst>
            <a:ahLst/>
            <a:rect l="textAreaLeft" t="textAreaTop" r="textAreaRight" b="textAreaBottom"/>
            <a:pathLst>
              <a:path w="577" h="509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3624480" y="2125440"/>
            <a:ext cx="216000" cy="215640"/>
          </a:xfrm>
          <a:custGeom>
            <a:avLst/>
            <a:gdLst>
              <a:gd name="textAreaLeft" fmla="*/ 0 w 216000"/>
              <a:gd name="textAreaRight" fmla="*/ 216360 w 216000"/>
              <a:gd name="textAreaTop" fmla="*/ 0 h 215640"/>
              <a:gd name="textAreaBottom" fmla="*/ 216000 h 215640"/>
            </a:gdLst>
            <a:ahLst/>
            <a:rect l="textAreaLeft" t="textAreaTop" r="textAreaRight" b="textAreaBottom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36360" bIns="36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75960" bIns="75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21960" bIns="21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-74160" bIns="-74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21960" bIns="21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5009400" y="429480"/>
            <a:ext cx="207360" cy="182520"/>
          </a:xfrm>
          <a:custGeom>
            <a:avLst/>
            <a:gdLst>
              <a:gd name="textAreaLeft" fmla="*/ 0 w 207360"/>
              <a:gd name="textAreaRight" fmla="*/ 207720 w 207360"/>
              <a:gd name="textAreaTop" fmla="*/ 0 h 182520"/>
              <a:gd name="textAreaBottom" fmla="*/ 182880 h 182520"/>
            </a:gdLst>
            <a:ahLst/>
            <a:rect l="textAreaLeft" t="textAreaTop" r="textAreaRight" b="textAreaBottom"/>
            <a:pathLst>
              <a:path w="577" h="508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6346800" y="5160240"/>
            <a:ext cx="186480" cy="202320"/>
          </a:xfrm>
          <a:custGeom>
            <a:avLst/>
            <a:gdLst>
              <a:gd name="textAreaLeft" fmla="*/ 0 w 186480"/>
              <a:gd name="textAreaRight" fmla="*/ 186840 w 186480"/>
              <a:gd name="textAreaTop" fmla="*/ 0 h 202320"/>
              <a:gd name="textAreaBottom" fmla="*/ 202680 h 202320"/>
            </a:gdLst>
            <a:ahLst/>
            <a:rect l="textAreaLeft" t="textAreaTop" r="textAreaRight" b="textAreaBottom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" name="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" name=""/>
          <p:cNvSpPr/>
          <p:nvPr/>
        </p:nvSpPr>
        <p:spPr>
          <a:xfrm>
            <a:off x="9668880" y="2216880"/>
            <a:ext cx="216000" cy="215640"/>
          </a:xfrm>
          <a:custGeom>
            <a:avLst/>
            <a:gdLst>
              <a:gd name="textAreaLeft" fmla="*/ 0 w 216000"/>
              <a:gd name="textAreaRight" fmla="*/ 216360 w 216000"/>
              <a:gd name="textAreaTop" fmla="*/ 0 h 215640"/>
              <a:gd name="textAreaBottom" fmla="*/ 216000 h 215640"/>
            </a:gdLst>
            <a:ahLst/>
            <a:rect l="textAreaLeft" t="textAreaTop" r="textAreaRight" b="textAreaBottom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0" y="3714120"/>
            <a:ext cx="109440" cy="1969920"/>
          </a:xfrm>
          <a:custGeom>
            <a:avLst/>
            <a:gdLst>
              <a:gd name="textAreaLeft" fmla="*/ 0 w 109440"/>
              <a:gd name="textAreaRight" fmla="*/ 109800 w 109440"/>
              <a:gd name="textAreaTop" fmla="*/ 0 h 1969920"/>
              <a:gd name="textAreaBottom" fmla="*/ 1970280 h 1969920"/>
            </a:gdLst>
            <a:ahLst/>
            <a:rect l="textAreaLeft" t="textAreaTop" r="textAreaRight" b="textAreaBottom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9997920" y="360"/>
            <a:ext cx="109440" cy="1969920"/>
          </a:xfrm>
          <a:custGeom>
            <a:avLst/>
            <a:gdLst>
              <a:gd name="textAreaLeft" fmla="*/ 0 w 109440"/>
              <a:gd name="textAreaRight" fmla="*/ 109800 w 109440"/>
              <a:gd name="textAreaTop" fmla="*/ 0 h 1969920"/>
              <a:gd name="textAreaBottom" fmla="*/ 1970280 h 1969920"/>
            </a:gdLst>
            <a:ahLst/>
            <a:rect l="textAreaLeft" t="textAreaTop" r="textAreaRight" b="textAreaBottom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78B6AB-63B6-473E-AF74-608FA9267CB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3584880" y="5416200"/>
            <a:ext cx="167760" cy="18072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7238880" y="9396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7238880" y="9396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4280" bIns="44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"/>
          <p:cNvSpPr/>
          <p:nvPr/>
        </p:nvSpPr>
        <p:spPr>
          <a:xfrm>
            <a:off x="9818640" y="1513080"/>
            <a:ext cx="167760" cy="18072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139840" y="2185560"/>
            <a:ext cx="5604840" cy="849960"/>
          </a:xfrm>
          <a:custGeom>
            <a:avLst/>
            <a:gdLst>
              <a:gd name="textAreaLeft" fmla="*/ 0 w 5604840"/>
              <a:gd name="textAreaRight" fmla="*/ 5605200 w 5604840"/>
              <a:gd name="textAreaTop" fmla="*/ 0 h 849960"/>
              <a:gd name="textAreaBottom" fmla="*/ 850320 h 849960"/>
            </a:gdLst>
            <a:ahLst/>
            <a:rect l="textAreaLeft" t="textAreaTop" r="textAreaRight" b="textAreaBottom"/>
            <a:pathLst>
              <a:path w="15570" h="2362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200" bIns="-7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499320" y="383472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499320" y="383472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4496040" y="4037760"/>
            <a:ext cx="1087200" cy="1309320"/>
          </a:xfrm>
          <a:custGeom>
            <a:avLst/>
            <a:gdLst>
              <a:gd name="textAreaLeft" fmla="*/ 0 w 1087200"/>
              <a:gd name="textAreaRight" fmla="*/ 1087560 w 1087200"/>
              <a:gd name="textAreaTop" fmla="*/ 0 h 1309320"/>
              <a:gd name="textAreaBottom" fmla="*/ 1309680 h 1309320"/>
            </a:gdLst>
            <a:ahLst/>
            <a:rect l="textAreaLeft" t="textAreaTop" r="textAreaRight" b="textAreaBottom"/>
            <a:pathLst>
              <a:path w="3021" h="3638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4784400" y="5347440"/>
            <a:ext cx="510480" cy="127440"/>
          </a:xfrm>
          <a:custGeom>
            <a:avLst/>
            <a:gdLst>
              <a:gd name="textAreaLeft" fmla="*/ 0 w 510480"/>
              <a:gd name="textAreaRight" fmla="*/ 510840 w 510480"/>
              <a:gd name="textAreaTop" fmla="*/ 0 h 127440"/>
              <a:gd name="textAreaBottom" fmla="*/ 127800 h 127440"/>
            </a:gdLst>
            <a:ahLst/>
            <a:rect l="textAreaLeft" t="textAreaTop" r="textAreaRight" b="textAreaBottom"/>
            <a:pathLst>
              <a:path w="1419" h="355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5440" bIns="554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4833720" y="5473440"/>
            <a:ext cx="411840" cy="127440"/>
          </a:xfrm>
          <a:custGeom>
            <a:avLst/>
            <a:gdLst>
              <a:gd name="textAreaLeft" fmla="*/ 0 w 411840"/>
              <a:gd name="textAreaRight" fmla="*/ 412200 w 411840"/>
              <a:gd name="textAreaTop" fmla="*/ 0 h 127440"/>
              <a:gd name="textAreaBottom" fmla="*/ 127800 h 127440"/>
            </a:gdLst>
            <a:ahLst/>
            <a:rect l="textAreaLeft" t="textAreaTop" r="textAreaRight" b="textAreaBottom"/>
            <a:pathLst>
              <a:path w="1145" h="355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5440" bIns="554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793400" y="4399560"/>
            <a:ext cx="498240" cy="947520"/>
          </a:xfrm>
          <a:custGeom>
            <a:avLst/>
            <a:gdLst>
              <a:gd name="textAreaLeft" fmla="*/ 0 w 498240"/>
              <a:gd name="textAreaRight" fmla="*/ 498600 w 498240"/>
              <a:gd name="textAreaTop" fmla="*/ 0 h 947520"/>
              <a:gd name="textAreaBottom" fmla="*/ 947880 h 947520"/>
            </a:gdLst>
            <a:ahLst/>
            <a:rect l="textAreaLeft" t="textAreaTop" r="textAreaRight" b="textAreaBottom"/>
            <a:pathLst>
              <a:path w="1385" h="2633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5040000" y="3556440"/>
            <a:ext cx="36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"/>
          <p:cNvSpPr/>
          <p:nvPr/>
        </p:nvSpPr>
        <p:spPr>
          <a:xfrm flipH="1">
            <a:off x="5833440" y="4548960"/>
            <a:ext cx="186480" cy="3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" name=""/>
          <p:cNvSpPr/>
          <p:nvPr/>
        </p:nvSpPr>
        <p:spPr>
          <a:xfrm>
            <a:off x="4059360" y="4548960"/>
            <a:ext cx="186480" cy="3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" name=""/>
          <p:cNvSpPr/>
          <p:nvPr/>
        </p:nvSpPr>
        <p:spPr>
          <a:xfrm>
            <a:off x="6383160" y="350928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6383160" y="3509280"/>
            <a:ext cx="190440" cy="190440"/>
          </a:xfrm>
          <a:custGeom>
            <a:avLst/>
            <a:gdLst>
              <a:gd name="textAreaLeft" fmla="*/ 0 w 190440"/>
              <a:gd name="textAreaRight" fmla="*/ 190800 w 19044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2403360" y="2439360"/>
            <a:ext cx="356040" cy="428760"/>
          </a:xfrm>
          <a:custGeom>
            <a:avLst/>
            <a:gdLst>
              <a:gd name="textAreaLeft" fmla="*/ 0 w 356040"/>
              <a:gd name="textAreaRight" fmla="*/ 356400 w 356040"/>
              <a:gd name="textAreaTop" fmla="*/ 0 h 428760"/>
              <a:gd name="textAreaBottom" fmla="*/ 429120 h 428760"/>
            </a:gdLst>
            <a:ahLst/>
            <a:rect l="textAreaLeft" t="textAreaTop" r="textAreaRight" b="textAreaBottom"/>
            <a:pathLst>
              <a:path w="990" h="1192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2497680" y="2868480"/>
            <a:ext cx="167040" cy="41400"/>
          </a:xfrm>
          <a:custGeom>
            <a:avLst/>
            <a:gdLst>
              <a:gd name="textAreaLeft" fmla="*/ 0 w 167040"/>
              <a:gd name="textAreaRight" fmla="*/ 167400 w 1670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465" h="116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2513880" y="2909880"/>
            <a:ext cx="134640" cy="41400"/>
          </a:xfrm>
          <a:custGeom>
            <a:avLst/>
            <a:gdLst>
              <a:gd name="textAreaLeft" fmla="*/ 0 w 134640"/>
              <a:gd name="textAreaRight" fmla="*/ 135000 w 134640"/>
              <a:gd name="textAreaTop" fmla="*/ 0 h 41400"/>
              <a:gd name="textAreaBottom" fmla="*/ 41760 h 4140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2500560" y="2557800"/>
            <a:ext cx="163080" cy="310320"/>
          </a:xfrm>
          <a:custGeom>
            <a:avLst/>
            <a:gdLst>
              <a:gd name="textAreaLeft" fmla="*/ 0 w 163080"/>
              <a:gd name="textAreaRight" fmla="*/ 163440 w 163080"/>
              <a:gd name="textAreaTop" fmla="*/ 0 h 310320"/>
              <a:gd name="textAreaBottom" fmla="*/ 310680 h 310320"/>
            </a:gdLst>
            <a:ahLst/>
            <a:rect l="textAreaLeft" t="textAreaTop" r="textAreaRight" b="textAreaBottom"/>
            <a:pathLst>
              <a:path w="454" h="863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2581560" y="228168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 flipH="1">
            <a:off x="2841840" y="2606760"/>
            <a:ext cx="6084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"/>
          <p:cNvSpPr/>
          <p:nvPr/>
        </p:nvSpPr>
        <p:spPr>
          <a:xfrm>
            <a:off x="2260080" y="26067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imbus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8BC82B-1379-4996-A4BE-FA2E6A97078B}" type="slidenum">
              <a:rPr b="0" lang="en-US" sz="1400" spc="-1" strike="noStrike">
                <a:solidFill>
                  <a:srgbClr val="000000"/>
                </a:solidFill>
                <a:latin typeface="Nimbus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/>
          <p:nvPr/>
        </p:nvSpPr>
        <p:spPr>
          <a:xfrm>
            <a:off x="571680" y="261360"/>
            <a:ext cx="8935560" cy="5146200"/>
          </a:xfrm>
          <a:custGeom>
            <a:avLst/>
            <a:gdLst>
              <a:gd name="textAreaLeft" fmla="*/ 0 w 8935560"/>
              <a:gd name="textAreaRight" fmla="*/ 8935920 w 8935560"/>
              <a:gd name="textAreaTop" fmla="*/ 0 h 5146200"/>
              <a:gd name="textAreaBottom" fmla="*/ 5146560 h 5146200"/>
            </a:gdLst>
            <a:ahLst/>
            <a:rect l="textAreaLeft" t="textAreaTop" r="textAreaRight" b="textAreaBottom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1153080" y="3584520"/>
            <a:ext cx="1193040" cy="1436760"/>
          </a:xfrm>
          <a:custGeom>
            <a:avLst/>
            <a:gdLst>
              <a:gd name="textAreaLeft" fmla="*/ 0 w 1193040"/>
              <a:gd name="textAreaRight" fmla="*/ 1193400 w 1193040"/>
              <a:gd name="textAreaTop" fmla="*/ 0 h 1436760"/>
              <a:gd name="textAreaBottom" fmla="*/ 1437120 h 1436760"/>
            </a:gdLst>
            <a:ahLst/>
            <a:rect l="textAreaLeft" t="textAreaTop" r="textAreaRight" b="textAreaBottom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1469520" y="5021640"/>
            <a:ext cx="560160" cy="139680"/>
          </a:xfrm>
          <a:custGeom>
            <a:avLst/>
            <a:gdLst>
              <a:gd name="textAreaLeft" fmla="*/ 0 w 560160"/>
              <a:gd name="textAreaRight" fmla="*/ 560520 w 560160"/>
              <a:gd name="textAreaTop" fmla="*/ 0 h 139680"/>
              <a:gd name="textAreaBottom" fmla="*/ 140040 h 139680"/>
            </a:gdLst>
            <a:ahLst/>
            <a:rect l="textAreaLeft" t="textAreaTop" r="textAreaRight" b="textAreaBottom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5160" bIns="6516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1523520" y="5159880"/>
            <a:ext cx="451800" cy="139680"/>
          </a:xfrm>
          <a:custGeom>
            <a:avLst/>
            <a:gdLst>
              <a:gd name="textAreaLeft" fmla="*/ 0 w 451800"/>
              <a:gd name="textAreaRight" fmla="*/ 452160 w 451800"/>
              <a:gd name="textAreaTop" fmla="*/ 0 h 139680"/>
              <a:gd name="textAreaBottom" fmla="*/ 140040 h 139680"/>
            </a:gdLst>
            <a:ahLst/>
            <a:rect l="textAreaLeft" t="textAreaTop" r="textAreaRight" b="textAreaBottom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5160" bIns="6516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1479600" y="3981240"/>
            <a:ext cx="546120" cy="1040040"/>
          </a:xfrm>
          <a:custGeom>
            <a:avLst/>
            <a:gdLst>
              <a:gd name="textAreaLeft" fmla="*/ 0 w 546120"/>
              <a:gd name="textAreaRight" fmla="*/ 546480 w 546120"/>
              <a:gd name="textAreaTop" fmla="*/ 0 h 1040040"/>
              <a:gd name="textAreaBottom" fmla="*/ 1040400 h 1040040"/>
            </a:gdLst>
            <a:ahLst/>
            <a:rect l="textAreaLeft" t="textAreaTop" r="textAreaRight" b="textAreaBottom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1749600" y="3056400"/>
            <a:ext cx="36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"/>
          <p:cNvSpPr/>
          <p:nvPr/>
        </p:nvSpPr>
        <p:spPr>
          <a:xfrm flipH="1">
            <a:off x="2620800" y="4145400"/>
            <a:ext cx="204840" cy="36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"/>
          <p:cNvSpPr/>
          <p:nvPr/>
        </p:nvSpPr>
        <p:spPr>
          <a:xfrm>
            <a:off x="673920" y="4145400"/>
            <a:ext cx="204840" cy="36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8320" bIns="583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-56160" bIns="-56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240" bIns="122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86760" bIns="86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600" bIns="126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>
            <a:off x="6364080" y="928440"/>
            <a:ext cx="167400" cy="18036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360"/>
              <a:gd name="textAreaBottom" fmla="*/ 180720 h 180360"/>
            </a:gdLst>
            <a:ahLst/>
            <a:rect l="textAreaLeft" t="textAreaTop" r="textAreaRight" b="textAreaBottom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>
            <a:off x="8921520" y="3384360"/>
            <a:ext cx="190080" cy="190440"/>
          </a:xfrm>
          <a:custGeom>
            <a:avLst/>
            <a:gdLst>
              <a:gd name="textAreaLeft" fmla="*/ 0 w 190080"/>
              <a:gd name="textAreaRight" fmla="*/ 190440 w 190080"/>
              <a:gd name="textAreaTop" fmla="*/ 0 h 190440"/>
              <a:gd name="textAreaBottom" fmla="*/ 190800 h 190440"/>
            </a:gdLst>
            <a:ahLst/>
            <a:rect l="textAreaLeft" t="textAreaTop" r="textAreaRight" b="textAreaBottom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1030320" y="502560"/>
            <a:ext cx="167400" cy="18072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4014360" y="3813480"/>
            <a:ext cx="167400" cy="180720"/>
          </a:xfrm>
          <a:custGeom>
            <a:avLst/>
            <a:gdLst>
              <a:gd name="textAreaLeft" fmla="*/ 0 w 167400"/>
              <a:gd name="textAreaRight" fmla="*/ 167760 w 16740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41AB53-C586-4FC4-AA54-D9E025FCD0B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"/>
          <p:cNvSpPr/>
          <p:nvPr/>
        </p:nvSpPr>
        <p:spPr>
          <a:xfrm>
            <a:off x="571680" y="261360"/>
            <a:ext cx="8935560" cy="5146200"/>
          </a:xfrm>
          <a:custGeom>
            <a:avLst/>
            <a:gdLst>
              <a:gd name="textAreaLeft" fmla="*/ 0 w 8935560"/>
              <a:gd name="textAreaRight" fmla="*/ 8935920 w 8935560"/>
              <a:gd name="textAreaTop" fmla="*/ 0 h 5146200"/>
              <a:gd name="textAreaBottom" fmla="*/ 5146560 h 5146200"/>
            </a:gdLst>
            <a:ahLst/>
            <a:rect l="textAreaLeft" t="textAreaTop" r="textAreaRight" b="textAreaBottom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1888200" y="1732320"/>
            <a:ext cx="1409400" cy="1697400"/>
          </a:xfrm>
          <a:custGeom>
            <a:avLst/>
            <a:gdLst>
              <a:gd name="textAreaLeft" fmla="*/ 0 w 1409400"/>
              <a:gd name="textAreaRight" fmla="*/ 1409760 w 1409400"/>
              <a:gd name="textAreaTop" fmla="*/ 0 h 1697400"/>
              <a:gd name="textAreaBottom" fmla="*/ 1697760 h 1697400"/>
            </a:gdLst>
            <a:ahLst/>
            <a:rect l="textAreaLeft" t="textAreaTop" r="textAreaRight" b="textAreaBottom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2262240" y="3429720"/>
            <a:ext cx="661320" cy="164880"/>
          </a:xfrm>
          <a:custGeom>
            <a:avLst/>
            <a:gdLst>
              <a:gd name="textAreaLeft" fmla="*/ 0 w 661320"/>
              <a:gd name="textAreaRight" fmla="*/ 661680 w 661320"/>
              <a:gd name="textAreaTop" fmla="*/ 0 h 164880"/>
              <a:gd name="textAreaBottom" fmla="*/ 165240 h 164880"/>
            </a:gdLst>
            <a:ahLst/>
            <a:rect l="textAreaLeft" t="textAreaTop" r="textAreaRight" b="textAreaBottom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2325960" y="3592800"/>
            <a:ext cx="533520" cy="165240"/>
          </a:xfrm>
          <a:custGeom>
            <a:avLst/>
            <a:gdLst>
              <a:gd name="textAreaLeft" fmla="*/ 0 w 533520"/>
              <a:gd name="textAreaRight" fmla="*/ 533880 w 533520"/>
              <a:gd name="textAreaTop" fmla="*/ 0 h 165240"/>
              <a:gd name="textAreaBottom" fmla="*/ 165600 h 165240"/>
            </a:gdLst>
            <a:ahLst/>
            <a:rect l="textAreaLeft" t="textAreaTop" r="textAreaRight" b="textAreaBottom"/>
            <a:pathLst>
              <a:path w="1483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2273760" y="2201040"/>
            <a:ext cx="645480" cy="1228680"/>
          </a:xfrm>
          <a:custGeom>
            <a:avLst/>
            <a:gdLst>
              <a:gd name="textAreaLeft" fmla="*/ 0 w 645480"/>
              <a:gd name="textAreaRight" fmla="*/ 645840 w 645480"/>
              <a:gd name="textAreaTop" fmla="*/ 0 h 1228680"/>
              <a:gd name="textAreaBottom" fmla="*/ 1229040 h 1228680"/>
            </a:gdLst>
            <a:ahLst/>
            <a:rect l="textAreaLeft" t="textAreaTop" r="textAreaRight" b="textAreaBottom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2593080" y="1108800"/>
            <a:ext cx="360" cy="24192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"/>
          <p:cNvSpPr/>
          <p:nvPr/>
        </p:nvSpPr>
        <p:spPr>
          <a:xfrm flipH="1">
            <a:off x="3621960" y="2394720"/>
            <a:ext cx="241560" cy="36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"/>
          <p:cNvSpPr/>
          <p:nvPr/>
        </p:nvSpPr>
        <p:spPr>
          <a:xfrm>
            <a:off x="1322280" y="2394720"/>
            <a:ext cx="241920" cy="36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"/>
          <p:cNvSpPr/>
          <p:nvPr/>
        </p:nvSpPr>
        <p:spPr>
          <a:xfrm>
            <a:off x="1862280" y="1703880"/>
            <a:ext cx="1409400" cy="1697400"/>
          </a:xfrm>
          <a:custGeom>
            <a:avLst/>
            <a:gdLst>
              <a:gd name="textAreaLeft" fmla="*/ 0 w 1409400"/>
              <a:gd name="textAreaRight" fmla="*/ 1409760 w 1409400"/>
              <a:gd name="textAreaTop" fmla="*/ 0 h 1697400"/>
              <a:gd name="textAreaBottom" fmla="*/ 1697760 h 1697400"/>
            </a:gdLst>
            <a:ahLst/>
            <a:rect l="textAreaLeft" t="textAreaTop" r="textAreaRight" b="textAreaBottom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2236320" y="3401280"/>
            <a:ext cx="661320" cy="164880"/>
          </a:xfrm>
          <a:custGeom>
            <a:avLst/>
            <a:gdLst>
              <a:gd name="textAreaLeft" fmla="*/ 0 w 661320"/>
              <a:gd name="textAreaRight" fmla="*/ 661680 w 661320"/>
              <a:gd name="textAreaTop" fmla="*/ 0 h 164880"/>
              <a:gd name="textAreaBottom" fmla="*/ 165240 h 164880"/>
            </a:gdLst>
            <a:ahLst/>
            <a:rect l="textAreaLeft" t="textAreaTop" r="textAreaRight" b="textAreaBottom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2300040" y="3564360"/>
            <a:ext cx="533880" cy="165240"/>
          </a:xfrm>
          <a:custGeom>
            <a:avLst/>
            <a:gdLst>
              <a:gd name="textAreaLeft" fmla="*/ 0 w 533880"/>
              <a:gd name="textAreaRight" fmla="*/ 534240 w 533880"/>
              <a:gd name="textAreaTop" fmla="*/ 0 h 165240"/>
              <a:gd name="textAreaBottom" fmla="*/ 165600 h 165240"/>
            </a:gdLst>
            <a:ahLst/>
            <a:rect l="textAreaLeft" t="textAreaTop" r="textAreaRight" b="textAreaBottom"/>
            <a:pathLst>
              <a:path w="1484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2247840" y="2172600"/>
            <a:ext cx="645480" cy="1228680"/>
          </a:xfrm>
          <a:custGeom>
            <a:avLst/>
            <a:gdLst>
              <a:gd name="textAreaLeft" fmla="*/ 0 w 645480"/>
              <a:gd name="textAreaRight" fmla="*/ 645840 w 645480"/>
              <a:gd name="textAreaTop" fmla="*/ 0 h 1228680"/>
              <a:gd name="textAreaBottom" fmla="*/ 1229040 h 1228680"/>
            </a:gdLst>
            <a:ahLst/>
            <a:rect l="textAreaLeft" t="textAreaTop" r="textAreaRight" b="textAreaBottom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2567160" y="1080360"/>
            <a:ext cx="360" cy="24192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0" name="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"/>
          <p:cNvSpPr/>
          <p:nvPr/>
        </p:nvSpPr>
        <p:spPr>
          <a:xfrm flipH="1">
            <a:off x="3596040" y="2366280"/>
            <a:ext cx="241920" cy="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" name="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"/>
          <p:cNvSpPr/>
          <p:nvPr/>
        </p:nvSpPr>
        <p:spPr>
          <a:xfrm>
            <a:off x="1296360" y="2366280"/>
            <a:ext cx="241920" cy="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" name="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6" name="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7" name="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" name=""/>
          <p:cNvSpPr/>
          <p:nvPr/>
        </p:nvSpPr>
        <p:spPr>
          <a:xfrm>
            <a:off x="1798200" y="3458880"/>
            <a:ext cx="167040" cy="186120"/>
          </a:xfrm>
          <a:custGeom>
            <a:avLst/>
            <a:gdLst>
              <a:gd name="textAreaLeft" fmla="*/ 0 w 167040"/>
              <a:gd name="textAreaRight" fmla="*/ 167400 w 167040"/>
              <a:gd name="textAreaTop" fmla="*/ 0 h 186120"/>
              <a:gd name="textAreaBottom" fmla="*/ 186480 h 186120"/>
            </a:gdLst>
            <a:ahLst/>
            <a:rect l="textAreaLeft" t="textAreaTop" r="textAreaRight" b="textAreaBottom"/>
            <a:pathLst>
              <a:path w="465" h="518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3641760" y="2671560"/>
            <a:ext cx="168840" cy="183240"/>
          </a:xfrm>
          <a:custGeom>
            <a:avLst/>
            <a:gdLst>
              <a:gd name="textAreaLeft" fmla="*/ 0 w 168840"/>
              <a:gd name="textAreaRight" fmla="*/ 169200 w 168840"/>
              <a:gd name="textAreaTop" fmla="*/ 0 h 183240"/>
              <a:gd name="textAreaBottom" fmla="*/ 183600 h 183240"/>
            </a:gdLst>
            <a:ahLst/>
            <a:rect l="textAreaLeft" t="textAreaTop" r="textAreaRight" b="textAreaBottom"/>
            <a:pathLst>
              <a:path w="470" h="510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1088640" y="1644840"/>
            <a:ext cx="187560" cy="165240"/>
          </a:xfrm>
          <a:custGeom>
            <a:avLst/>
            <a:gdLst>
              <a:gd name="textAreaLeft" fmla="*/ 0 w 187560"/>
              <a:gd name="textAreaRight" fmla="*/ 187920 w 187560"/>
              <a:gd name="textAreaTop" fmla="*/ 0 h 165240"/>
              <a:gd name="textAreaBottom" fmla="*/ 165600 h 165240"/>
            </a:gdLst>
            <a:ahLst/>
            <a:rect l="textAreaLeft" t="textAreaTop" r="textAreaRight" b="textAreaBottom"/>
            <a:pathLst>
              <a:path w="522" h="460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3659760" y="1647360"/>
            <a:ext cx="195120" cy="195480"/>
          </a:xfrm>
          <a:custGeom>
            <a:avLst/>
            <a:gdLst>
              <a:gd name="textAreaLeft" fmla="*/ 0 w 195120"/>
              <a:gd name="textAreaRight" fmla="*/ 195480 w 195120"/>
              <a:gd name="textAreaTop" fmla="*/ 0 h 195480"/>
              <a:gd name="textAreaBottom" fmla="*/ 195840 h 195480"/>
            </a:gdLst>
            <a:ahLst/>
            <a:rect l="textAreaLeft" t="textAreaTop" r="textAreaRight" b="textAreaBottom"/>
            <a:pathLst>
              <a:path w="543" h="544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8320" bIns="583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3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-56160" bIns="-56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4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240" bIns="122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5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86760" bIns="86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600" bIns="126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"/>
          <p:cNvSpPr/>
          <p:nvPr/>
        </p:nvSpPr>
        <p:spPr>
          <a:xfrm>
            <a:off x="1951200" y="4389480"/>
            <a:ext cx="167760" cy="180720"/>
          </a:xfrm>
          <a:custGeom>
            <a:avLst/>
            <a:gdLst>
              <a:gd name="textAreaLeft" fmla="*/ 0 w 167760"/>
              <a:gd name="textAreaRight" fmla="*/ 168120 w 16776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"/>
          <p:cNvSpPr/>
          <p:nvPr/>
        </p:nvSpPr>
        <p:spPr>
          <a:xfrm>
            <a:off x="7007400" y="2572920"/>
            <a:ext cx="190080" cy="190080"/>
          </a:xfrm>
          <a:custGeom>
            <a:avLst/>
            <a:gdLst>
              <a:gd name="textAreaLeft" fmla="*/ 0 w 190080"/>
              <a:gd name="textAreaRight" fmla="*/ 190440 w 190080"/>
              <a:gd name="textAreaTop" fmla="*/ 0 h 190080"/>
              <a:gd name="textAreaBottom" fmla="*/ 190440 h 190080"/>
            </a:gdLst>
            <a:ahLst/>
            <a:rect l="textAreaLeft" t="textAreaTop" r="textAreaRight" b="textAreaBottom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9D23A6-16A6-44B4-B342-3CCBDB29A0E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"/>
          <p:cNvSpPr/>
          <p:nvPr/>
        </p:nvSpPr>
        <p:spPr>
          <a:xfrm>
            <a:off x="4972320" y="3486600"/>
            <a:ext cx="1327320" cy="293040"/>
          </a:xfrm>
          <a:custGeom>
            <a:avLst/>
            <a:gdLst>
              <a:gd name="textAreaLeft" fmla="*/ 0 w 1327320"/>
              <a:gd name="textAreaRight" fmla="*/ 1327680 w 1327320"/>
              <a:gd name="textAreaTop" fmla="*/ 0 h 293040"/>
              <a:gd name="textAreaBottom" fmla="*/ 293400 h 293040"/>
            </a:gdLst>
            <a:ahLst/>
            <a:rect l="textAreaLeft" t="textAreaTop" r="textAreaRight" b="textAreaBottom"/>
            <a:pathLst>
              <a:path w="3688" h="815">
                <a:moveTo>
                  <a:pt x="1844" y="815"/>
                </a:moveTo>
                <a:lnTo>
                  <a:pt x="3263" y="815"/>
                </a:lnTo>
                <a:lnTo>
                  <a:pt x="3307" y="813"/>
                </a:lnTo>
                <a:lnTo>
                  <a:pt x="3349" y="806"/>
                </a:lnTo>
                <a:lnTo>
                  <a:pt x="3389" y="796"/>
                </a:lnTo>
                <a:lnTo>
                  <a:pt x="3429" y="783"/>
                </a:lnTo>
                <a:lnTo>
                  <a:pt x="3465" y="766"/>
                </a:lnTo>
                <a:lnTo>
                  <a:pt x="3501" y="745"/>
                </a:lnTo>
                <a:lnTo>
                  <a:pt x="3533" y="722"/>
                </a:lnTo>
                <a:lnTo>
                  <a:pt x="3564" y="696"/>
                </a:lnTo>
                <a:lnTo>
                  <a:pt x="3591" y="666"/>
                </a:lnTo>
                <a:lnTo>
                  <a:pt x="3615" y="636"/>
                </a:lnTo>
                <a:lnTo>
                  <a:pt x="3637" y="602"/>
                </a:lnTo>
                <a:lnTo>
                  <a:pt x="3655" y="566"/>
                </a:lnTo>
                <a:lnTo>
                  <a:pt x="3669" y="528"/>
                </a:lnTo>
                <a:lnTo>
                  <a:pt x="3679" y="489"/>
                </a:lnTo>
                <a:lnTo>
                  <a:pt x="3686" y="449"/>
                </a:lnTo>
                <a:lnTo>
                  <a:pt x="3688" y="407"/>
                </a:lnTo>
                <a:lnTo>
                  <a:pt x="3688" y="407"/>
                </a:lnTo>
                <a:lnTo>
                  <a:pt x="3686" y="365"/>
                </a:lnTo>
                <a:lnTo>
                  <a:pt x="3679" y="325"/>
                </a:lnTo>
                <a:lnTo>
                  <a:pt x="3669" y="287"/>
                </a:lnTo>
                <a:lnTo>
                  <a:pt x="3655" y="248"/>
                </a:lnTo>
                <a:lnTo>
                  <a:pt x="3637" y="213"/>
                </a:lnTo>
                <a:lnTo>
                  <a:pt x="3615" y="179"/>
                </a:lnTo>
                <a:lnTo>
                  <a:pt x="3591" y="149"/>
                </a:lnTo>
                <a:lnTo>
                  <a:pt x="3564" y="119"/>
                </a:lnTo>
                <a:lnTo>
                  <a:pt x="3533" y="93"/>
                </a:lnTo>
                <a:lnTo>
                  <a:pt x="3501" y="70"/>
                </a:lnTo>
                <a:lnTo>
                  <a:pt x="3465" y="49"/>
                </a:lnTo>
                <a:lnTo>
                  <a:pt x="3429" y="32"/>
                </a:lnTo>
                <a:lnTo>
                  <a:pt x="3389" y="19"/>
                </a:lnTo>
                <a:lnTo>
                  <a:pt x="3349" y="9"/>
                </a:lnTo>
                <a:lnTo>
                  <a:pt x="3307" y="2"/>
                </a:lnTo>
                <a:lnTo>
                  <a:pt x="3263" y="0"/>
                </a:lnTo>
                <a:lnTo>
                  <a:pt x="426" y="0"/>
                </a:lnTo>
                <a:lnTo>
                  <a:pt x="383" y="2"/>
                </a:lnTo>
                <a:lnTo>
                  <a:pt x="340" y="9"/>
                </a:lnTo>
                <a:lnTo>
                  <a:pt x="299" y="19"/>
                </a:lnTo>
                <a:lnTo>
                  <a:pt x="260" y="32"/>
                </a:lnTo>
                <a:lnTo>
                  <a:pt x="223" y="49"/>
                </a:lnTo>
                <a:lnTo>
                  <a:pt x="187" y="70"/>
                </a:lnTo>
                <a:lnTo>
                  <a:pt x="155" y="93"/>
                </a:lnTo>
                <a:lnTo>
                  <a:pt x="124" y="119"/>
                </a:lnTo>
                <a:lnTo>
                  <a:pt x="97" y="149"/>
                </a:lnTo>
                <a:lnTo>
                  <a:pt x="73" y="179"/>
                </a:lnTo>
                <a:lnTo>
                  <a:pt x="51" y="213"/>
                </a:lnTo>
                <a:lnTo>
                  <a:pt x="33" y="248"/>
                </a:lnTo>
                <a:lnTo>
                  <a:pt x="19" y="287"/>
                </a:lnTo>
                <a:lnTo>
                  <a:pt x="9" y="325"/>
                </a:lnTo>
                <a:lnTo>
                  <a:pt x="2" y="365"/>
                </a:lnTo>
                <a:lnTo>
                  <a:pt x="0" y="407"/>
                </a:lnTo>
                <a:lnTo>
                  <a:pt x="0" y="407"/>
                </a:lnTo>
                <a:lnTo>
                  <a:pt x="2" y="449"/>
                </a:lnTo>
                <a:lnTo>
                  <a:pt x="9" y="489"/>
                </a:lnTo>
                <a:lnTo>
                  <a:pt x="19" y="528"/>
                </a:lnTo>
                <a:lnTo>
                  <a:pt x="33" y="566"/>
                </a:lnTo>
                <a:lnTo>
                  <a:pt x="51" y="602"/>
                </a:lnTo>
                <a:lnTo>
                  <a:pt x="73" y="636"/>
                </a:lnTo>
                <a:lnTo>
                  <a:pt x="97" y="666"/>
                </a:lnTo>
                <a:lnTo>
                  <a:pt x="124" y="696"/>
                </a:lnTo>
                <a:lnTo>
                  <a:pt x="155" y="722"/>
                </a:lnTo>
                <a:lnTo>
                  <a:pt x="187" y="745"/>
                </a:lnTo>
                <a:lnTo>
                  <a:pt x="223" y="766"/>
                </a:lnTo>
                <a:lnTo>
                  <a:pt x="260" y="783"/>
                </a:lnTo>
                <a:lnTo>
                  <a:pt x="299" y="796"/>
                </a:lnTo>
                <a:lnTo>
                  <a:pt x="340" y="806"/>
                </a:lnTo>
                <a:lnTo>
                  <a:pt x="383" y="813"/>
                </a:lnTo>
                <a:lnTo>
                  <a:pt x="426" y="815"/>
                </a:lnTo>
                <a:lnTo>
                  <a:pt x="1844" y="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-Bibash Japrel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977000" y="2466360"/>
            <a:ext cx="3884760" cy="90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</a:rPr>
              <a:t>Microprocessor and Computer Architucture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"/>
          <p:cNvSpPr/>
          <p:nvPr/>
        </p:nvSpPr>
        <p:spPr>
          <a:xfrm>
            <a:off x="624240" y="4882680"/>
            <a:ext cx="402300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Multiple Choice Questions set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From Basic Computer Architecture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"/>
          <p:cNvSpPr/>
          <p:nvPr/>
        </p:nvSpPr>
        <p:spPr>
          <a:xfrm>
            <a:off x="2955960" y="2084400"/>
            <a:ext cx="458748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The status bit is also called as -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"/>
          <p:cNvSpPr/>
          <p:nvPr/>
        </p:nvSpPr>
        <p:spPr>
          <a:xfrm>
            <a:off x="2057400" y="3283920"/>
            <a:ext cx="2285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A.signed bit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"/>
          <p:cNvSpPr/>
          <p:nvPr/>
        </p:nvSpPr>
        <p:spPr>
          <a:xfrm>
            <a:off x="20574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C.pending bit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>
            <a:off x="50292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D.Flag bit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5121000" y="3308760"/>
            <a:ext cx="26510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B.Unsigned bit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177080" y="2502000"/>
            <a:ext cx="5880960" cy="138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Flag bit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title"/>
          </p:nvPr>
        </p:nvSpPr>
        <p:spPr>
          <a:xfrm>
            <a:off x="251460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D.</a:t>
            </a:r>
            <a:endParaRPr b="0" lang="en-US" sz="1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"/>
          <p:cNvSpPr/>
          <p:nvPr/>
        </p:nvSpPr>
        <p:spPr>
          <a:xfrm>
            <a:off x="2955960" y="2084400"/>
            <a:ext cx="458748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Hard disk can have ----- R/W head.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2057400" y="3283920"/>
            <a:ext cx="2285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A.one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"/>
          <p:cNvSpPr/>
          <p:nvPr/>
        </p:nvSpPr>
        <p:spPr>
          <a:xfrm>
            <a:off x="20574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C.more then two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"/>
          <p:cNvSpPr/>
          <p:nvPr/>
        </p:nvSpPr>
        <p:spPr>
          <a:xfrm>
            <a:off x="50292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D.only 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"/>
          <p:cNvSpPr/>
          <p:nvPr/>
        </p:nvSpPr>
        <p:spPr>
          <a:xfrm>
            <a:off x="5121000" y="3308760"/>
            <a:ext cx="26510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B.two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177080" y="2502000"/>
            <a:ext cx="5880960" cy="138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More then two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title"/>
          </p:nvPr>
        </p:nvSpPr>
        <p:spPr>
          <a:xfrm>
            <a:off x="251460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C.</a:t>
            </a:r>
            <a:endParaRPr b="0" lang="en-US" sz="1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"/>
          <p:cNvSpPr/>
          <p:nvPr/>
        </p:nvSpPr>
        <p:spPr>
          <a:xfrm>
            <a:off x="2955960" y="2084400"/>
            <a:ext cx="458748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In register address mode, the operand is stored 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"/>
          <p:cNvSpPr/>
          <p:nvPr/>
        </p:nvSpPr>
        <p:spPr>
          <a:xfrm>
            <a:off x="2057400" y="3283920"/>
            <a:ext cx="2285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A.8bit GP register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>
            <a:off x="20574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C.SI OR DI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"/>
          <p:cNvSpPr/>
          <p:nvPr/>
        </p:nvSpPr>
        <p:spPr>
          <a:xfrm>
            <a:off x="50292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D.All of the above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"/>
          <p:cNvSpPr/>
          <p:nvPr/>
        </p:nvSpPr>
        <p:spPr>
          <a:xfrm>
            <a:off x="5121000" y="3308760"/>
            <a:ext cx="26510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B.16bit GP register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177080" y="2502000"/>
            <a:ext cx="5880960" cy="138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All of the above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title"/>
          </p:nvPr>
        </p:nvSpPr>
        <p:spPr>
          <a:xfrm>
            <a:off x="251460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D.</a:t>
            </a:r>
            <a:endParaRPr b="0" lang="en-US" sz="1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4572000" y="4114800"/>
            <a:ext cx="3428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Si= source index, Di=destination index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"/>
          <p:cNvSpPr/>
          <p:nvPr/>
        </p:nvSpPr>
        <p:spPr>
          <a:xfrm>
            <a:off x="2955960" y="2084400"/>
            <a:ext cx="458748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What do processors of all computers must have?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2057400" y="3283920"/>
            <a:ext cx="2285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A.Control Unit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"/>
          <p:cNvSpPr/>
          <p:nvPr/>
        </p:nvSpPr>
        <p:spPr>
          <a:xfrm>
            <a:off x="20574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C.Primary Storage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"/>
          <p:cNvSpPr/>
          <p:nvPr/>
        </p:nvSpPr>
        <p:spPr>
          <a:xfrm>
            <a:off x="50292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D.All of these above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"/>
          <p:cNvSpPr/>
          <p:nvPr/>
        </p:nvSpPr>
        <p:spPr>
          <a:xfrm>
            <a:off x="5121000" y="3308760"/>
            <a:ext cx="26510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B.ALU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177080" y="2502000"/>
            <a:ext cx="5880960" cy="138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All of the above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title"/>
          </p:nvPr>
        </p:nvSpPr>
        <p:spPr>
          <a:xfrm>
            <a:off x="251460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D.</a:t>
            </a:r>
            <a:endParaRPr b="0" lang="en-US" sz="1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4572000" y="4114800"/>
            <a:ext cx="3428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"/>
          <p:cNvSpPr/>
          <p:nvPr/>
        </p:nvSpPr>
        <p:spPr>
          <a:xfrm>
            <a:off x="2955960" y="2084400"/>
            <a:ext cx="458748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What is true about Von-Neumann Architecture?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>
            <a:off x="2057400" y="3283920"/>
            <a:ext cx="32004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A.Higher speed, thus less time consuming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>
            <a:off x="20574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C.Both A and 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50292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>
            <a:off x="5121000" y="3308760"/>
            <a:ext cx="470880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B.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Single memory to be shared by both code     and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5257800" y="3997080"/>
            <a:ext cx="3200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Complex in Design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177080" y="2502000"/>
            <a:ext cx="5880960" cy="138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Both A and B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title"/>
          </p:nvPr>
        </p:nvSpPr>
        <p:spPr>
          <a:xfrm>
            <a:off x="251460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C.</a:t>
            </a:r>
            <a:endParaRPr b="0" lang="en-US" sz="1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4572000" y="4114800"/>
            <a:ext cx="3428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"/>
          <p:cNvSpPr/>
          <p:nvPr/>
        </p:nvSpPr>
        <p:spPr>
          <a:xfrm>
            <a:off x="2955960" y="2084400"/>
            <a:ext cx="458748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Who developed the basic architecture of computer?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2057400" y="3283920"/>
            <a:ext cx="2285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A.Blaise Pascal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"/>
          <p:cNvSpPr/>
          <p:nvPr/>
        </p:nvSpPr>
        <p:spPr>
          <a:xfrm>
            <a:off x="2057400" y="3284280"/>
            <a:ext cx="2285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A.Blaise Pascal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>
            <a:off x="5029200" y="3311280"/>
            <a:ext cx="2514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B.Charles Babbage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20574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C.John Von Neumann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>
            <a:off x="50292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D.Ada Lovelace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"/>
          <p:cNvSpPr/>
          <p:nvPr/>
        </p:nvSpPr>
        <p:spPr>
          <a:xfrm>
            <a:off x="2955960" y="2084400"/>
            <a:ext cx="458748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What is false about Harvard Architecture?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2057400" y="3283920"/>
            <a:ext cx="32004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A.Separate memories for           code and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"/>
          <p:cNvSpPr/>
          <p:nvPr/>
        </p:nvSpPr>
        <p:spPr>
          <a:xfrm>
            <a:off x="20574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C.Time Consuming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50292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"/>
          <p:cNvSpPr/>
          <p:nvPr/>
        </p:nvSpPr>
        <p:spPr>
          <a:xfrm>
            <a:off x="5121000" y="3308760"/>
            <a:ext cx="470880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B.Slow in speed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5257800" y="3997080"/>
            <a:ext cx="3200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Non of the above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177080" y="2502000"/>
            <a:ext cx="5880960" cy="138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Non of the above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title"/>
          </p:nvPr>
        </p:nvSpPr>
        <p:spPr>
          <a:xfrm>
            <a:off x="251460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D.</a:t>
            </a:r>
            <a:endParaRPr b="0" lang="en-US" sz="1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4572000" y="4114800"/>
            <a:ext cx="3428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5022000" y="3195000"/>
            <a:ext cx="4388760" cy="69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Open Sans Condensed"/>
              </a:rPr>
              <a:t>THANK YOU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title"/>
          </p:nvPr>
        </p:nvSpPr>
        <p:spPr>
          <a:xfrm>
            <a:off x="5022000" y="3816360"/>
            <a:ext cx="3499920" cy="66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 Condensed"/>
              </a:rPr>
              <a:t>Yellow Idea Template for LibreOffice Impress.</a:t>
            </a:r>
            <a:br>
              <a:rPr sz="1500"/>
            </a:br>
            <a:r>
              <a:rPr b="0" lang="en-US" sz="1500" spc="-1" strike="noStrike">
                <a:solidFill>
                  <a:srgbClr val="000000"/>
                </a:solidFill>
                <a:latin typeface="Open Sans Condensed"/>
              </a:rPr>
              <a:t>Credit by : @ealita.id, 2020.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948480" y="2286000"/>
            <a:ext cx="5880960" cy="138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John Von Neumann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C.</a:t>
            </a:r>
            <a:endParaRPr b="0" lang="en-US" sz="1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"/>
          <p:cNvSpPr/>
          <p:nvPr/>
        </p:nvSpPr>
        <p:spPr>
          <a:xfrm>
            <a:off x="2955960" y="2084400"/>
            <a:ext cx="458748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Which of the following is not considered as a peripheral device?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2057400" y="3283920"/>
            <a:ext cx="2285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A.CPU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>
            <a:off x="20574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C.Monitor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50292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D.non of the above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5121000" y="3308760"/>
            <a:ext cx="17654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B.Mouse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177080" y="2502000"/>
            <a:ext cx="5880960" cy="138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CPU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title"/>
          </p:nvPr>
        </p:nvSpPr>
        <p:spPr>
          <a:xfrm>
            <a:off x="251460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A.</a:t>
            </a:r>
            <a:endParaRPr b="0" lang="en-US" sz="1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"/>
          <p:cNvSpPr/>
          <p:nvPr/>
        </p:nvSpPr>
        <p:spPr>
          <a:xfrm>
            <a:off x="2955960" y="2084400"/>
            <a:ext cx="458748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Which of the following memory of the computer is used to speed up the computer processing?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>
            <a:off x="2057400" y="3283920"/>
            <a:ext cx="2285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A.Cache memory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20574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C.ROM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50292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D.Register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>
            <a:off x="5121000" y="3308760"/>
            <a:ext cx="17654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B.RAM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177080" y="2502000"/>
            <a:ext cx="5880960" cy="138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Cache memory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title"/>
          </p:nvPr>
        </p:nvSpPr>
        <p:spPr>
          <a:xfrm>
            <a:off x="251460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A.</a:t>
            </a:r>
            <a:endParaRPr b="0" lang="en-US" sz="1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"/>
          <p:cNvSpPr/>
          <p:nvPr/>
        </p:nvSpPr>
        <p:spPr>
          <a:xfrm>
            <a:off x="2955960" y="2084400"/>
            <a:ext cx="458748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Where is the decoded instruction stored?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2057400" y="3283920"/>
            <a:ext cx="2285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A.Accumulator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>
            <a:off x="20574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C.Data Register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"/>
          <p:cNvSpPr/>
          <p:nvPr/>
        </p:nvSpPr>
        <p:spPr>
          <a:xfrm>
            <a:off x="5029200" y="3969720"/>
            <a:ext cx="2514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D.Program Counter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5121000" y="3308760"/>
            <a:ext cx="26510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B.Instruction Register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177080" y="2502000"/>
            <a:ext cx="5880960" cy="138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Instruction register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title"/>
          </p:nvPr>
        </p:nvSpPr>
        <p:spPr>
          <a:xfrm>
            <a:off x="2514600" y="1686240"/>
            <a:ext cx="2102040" cy="22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B.</a:t>
            </a:r>
            <a:endParaRPr b="0" lang="en-US" sz="1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LibreOffice/7.5.5.2$Linux_X86_64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2023-08-18T15:30:48Z</dcterms:created>
  <dc:creator/>
  <dc:description/>
  <dc:language>en-US</dc:language>
  <cp:lastModifiedBy/>
  <dcterms:modified xsi:type="dcterms:W3CDTF">2023-08-19T05:39:21Z</dcterms:modified>
  <cp:revision>5</cp:revision>
  <dc:subject/>
  <dc:title>Yellow Idea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