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
  </p:notesMasterIdLst>
  <p:sldIdLst>
    <p:sldId id="2147479946" r:id="rId2"/>
    <p:sldId id="2147479947" r:id="rId3"/>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2929"/>
    <a:srgbClr val="00A4EF"/>
    <a:srgbClr val="6A4B16"/>
    <a:srgbClr val="FFB900"/>
    <a:srgbClr val="F25022"/>
    <a:srgbClr val="7FBA00"/>
    <a:srgbClr val="3B2E58"/>
    <a:srgbClr val="8661C5"/>
    <a:srgbClr val="D83B01"/>
    <a:srgbClr val="FF93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84" d="100"/>
          <a:sy n="84" d="100"/>
        </p:scale>
        <p:origin x="32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lal Baydoun" userId="99898bd8-b7ce-425b-8631-67b7e8abe1f1" providerId="ADAL" clId="{98F24558-3BFA-4BFC-8037-55B253EAD8D1}"/>
    <pc:docChg chg="custSel modSld">
      <pc:chgData name="Bilal Baydoun" userId="99898bd8-b7ce-425b-8631-67b7e8abe1f1" providerId="ADAL" clId="{98F24558-3BFA-4BFC-8037-55B253EAD8D1}" dt="2023-10-18T14:48:01.557" v="1" actId="478"/>
      <pc:docMkLst>
        <pc:docMk/>
      </pc:docMkLst>
      <pc:sldChg chg="delSp mod">
        <pc:chgData name="Bilal Baydoun" userId="99898bd8-b7ce-425b-8631-67b7e8abe1f1" providerId="ADAL" clId="{98F24558-3BFA-4BFC-8037-55B253EAD8D1}" dt="2023-10-11T15:27:11.310" v="0" actId="478"/>
        <pc:sldMkLst>
          <pc:docMk/>
          <pc:sldMk cId="3343593169" sldId="2147479946"/>
        </pc:sldMkLst>
        <pc:picChg chg="del">
          <ac:chgData name="Bilal Baydoun" userId="99898bd8-b7ce-425b-8631-67b7e8abe1f1" providerId="ADAL" clId="{98F24558-3BFA-4BFC-8037-55B253EAD8D1}" dt="2023-10-11T15:27:11.310" v="0" actId="478"/>
          <ac:picMkLst>
            <pc:docMk/>
            <pc:sldMk cId="3343593169" sldId="2147479946"/>
            <ac:picMk id="43" creationId="{283495BB-ADBE-218E-4651-A60ACEAA287A}"/>
          </ac:picMkLst>
        </pc:picChg>
      </pc:sldChg>
      <pc:sldChg chg="delSp mod">
        <pc:chgData name="Bilal Baydoun" userId="99898bd8-b7ce-425b-8631-67b7e8abe1f1" providerId="ADAL" clId="{98F24558-3BFA-4BFC-8037-55B253EAD8D1}" dt="2023-10-18T14:48:01.557" v="1" actId="478"/>
        <pc:sldMkLst>
          <pc:docMk/>
          <pc:sldMk cId="2308251300" sldId="2147479947"/>
        </pc:sldMkLst>
        <pc:picChg chg="del">
          <ac:chgData name="Bilal Baydoun" userId="99898bd8-b7ce-425b-8631-67b7e8abe1f1" providerId="ADAL" clId="{98F24558-3BFA-4BFC-8037-55B253EAD8D1}" dt="2023-10-18T14:48:01.557" v="1" actId="478"/>
          <ac:picMkLst>
            <pc:docMk/>
            <pc:sldMk cId="2308251300" sldId="2147479947"/>
            <ac:picMk id="43" creationId="{283495BB-ADBE-218E-4651-A60ACEAA287A}"/>
          </ac:picMkLst>
        </pc:picChg>
      </pc:sldChg>
    </pc:docChg>
  </pc:docChgLst>
  <pc:docChgLst>
    <pc:chgData name="Bilal Baydoun" userId="99898bd8-b7ce-425b-8631-67b7e8abe1f1" providerId="ADAL" clId="{DA71B72F-1AF7-4D8C-A21E-BFC0725D9410}"/>
    <pc:docChg chg="undo custSel addSld delSld modSld sldOrd delMainMaster modMainMaster">
      <pc:chgData name="Bilal Baydoun" userId="99898bd8-b7ce-425b-8631-67b7e8abe1f1" providerId="ADAL" clId="{DA71B72F-1AF7-4D8C-A21E-BFC0725D9410}" dt="2023-05-17T14:22:40.907" v="3116" actId="14100"/>
      <pc:docMkLst>
        <pc:docMk/>
      </pc:docMkLst>
      <pc:sldChg chg="addSp delSp modSp del mod modClrScheme chgLayout">
        <pc:chgData name="Bilal Baydoun" userId="99898bd8-b7ce-425b-8631-67b7e8abe1f1" providerId="ADAL" clId="{DA71B72F-1AF7-4D8C-A21E-BFC0725D9410}" dt="2023-05-17T14:01:09.688" v="2922" actId="47"/>
        <pc:sldMkLst>
          <pc:docMk/>
          <pc:sldMk cId="3526695488" sldId="256"/>
        </pc:sldMkLst>
        <pc:spChg chg="add del mod">
          <ac:chgData name="Bilal Baydoun" userId="99898bd8-b7ce-425b-8631-67b7e8abe1f1" providerId="ADAL" clId="{DA71B72F-1AF7-4D8C-A21E-BFC0725D9410}" dt="2023-05-05T11:55:00.241" v="1341" actId="478"/>
          <ac:spMkLst>
            <pc:docMk/>
            <pc:sldMk cId="3526695488" sldId="256"/>
            <ac:spMk id="2" creationId="{3FD492C6-0F6E-71D5-55EE-31EE700427C5}"/>
          </ac:spMkLst>
        </pc:spChg>
        <pc:spChg chg="add del mod">
          <ac:chgData name="Bilal Baydoun" userId="99898bd8-b7ce-425b-8631-67b7e8abe1f1" providerId="ADAL" clId="{DA71B72F-1AF7-4D8C-A21E-BFC0725D9410}" dt="2023-05-05T14:47:38.789" v="2323"/>
          <ac:spMkLst>
            <pc:docMk/>
            <pc:sldMk cId="3526695488" sldId="256"/>
            <ac:spMk id="2" creationId="{817931C8-5C0E-0DA9-5BC1-56A075AE8861}"/>
          </ac:spMkLst>
        </pc:spChg>
        <pc:spChg chg="add mod topLvl">
          <ac:chgData name="Bilal Baydoun" userId="99898bd8-b7ce-425b-8631-67b7e8abe1f1" providerId="ADAL" clId="{DA71B72F-1AF7-4D8C-A21E-BFC0725D9410}" dt="2023-05-05T14:48:04.142" v="2336" actId="1036"/>
          <ac:spMkLst>
            <pc:docMk/>
            <pc:sldMk cId="3526695488" sldId="256"/>
            <ac:spMk id="3" creationId="{03F3566A-AB5C-9490-7339-3D60586A63B7}"/>
          </ac:spMkLst>
        </pc:spChg>
        <pc:spChg chg="mod topLvl">
          <ac:chgData name="Bilal Baydoun" userId="99898bd8-b7ce-425b-8631-67b7e8abe1f1" providerId="ADAL" clId="{DA71B72F-1AF7-4D8C-A21E-BFC0725D9410}" dt="2023-05-05T14:48:04.142" v="2336" actId="1036"/>
          <ac:spMkLst>
            <pc:docMk/>
            <pc:sldMk cId="3526695488" sldId="256"/>
            <ac:spMk id="4" creationId="{5C32D5F5-7837-2983-A416-082156BF13A8}"/>
          </ac:spMkLst>
        </pc:spChg>
        <pc:spChg chg="del mod topLvl">
          <ac:chgData name="Bilal Baydoun" userId="99898bd8-b7ce-425b-8631-67b7e8abe1f1" providerId="ADAL" clId="{DA71B72F-1AF7-4D8C-A21E-BFC0725D9410}" dt="2023-05-05T09:53:45.700" v="667" actId="478"/>
          <ac:spMkLst>
            <pc:docMk/>
            <pc:sldMk cId="3526695488" sldId="256"/>
            <ac:spMk id="5" creationId="{1E9C8266-2F87-F1C6-1C6A-B0F253A5C2EB}"/>
          </ac:spMkLst>
        </pc:spChg>
        <pc:spChg chg="add mod topLvl">
          <ac:chgData name="Bilal Baydoun" userId="99898bd8-b7ce-425b-8631-67b7e8abe1f1" providerId="ADAL" clId="{DA71B72F-1AF7-4D8C-A21E-BFC0725D9410}" dt="2023-05-05T14:48:04.142" v="2336" actId="1036"/>
          <ac:spMkLst>
            <pc:docMk/>
            <pc:sldMk cId="3526695488" sldId="256"/>
            <ac:spMk id="5" creationId="{BF8E028C-64FE-B512-A578-EC031EE4620A}"/>
          </ac:spMkLst>
        </pc:spChg>
        <pc:spChg chg="mod topLvl">
          <ac:chgData name="Bilal Baydoun" userId="99898bd8-b7ce-425b-8631-67b7e8abe1f1" providerId="ADAL" clId="{DA71B72F-1AF7-4D8C-A21E-BFC0725D9410}" dt="2023-05-05T14:48:04.142" v="2336" actId="1036"/>
          <ac:spMkLst>
            <pc:docMk/>
            <pc:sldMk cId="3526695488" sldId="256"/>
            <ac:spMk id="6" creationId="{719C267B-2584-DC8B-14B1-7F3109524D03}"/>
          </ac:spMkLst>
        </pc:spChg>
        <pc:spChg chg="mod topLvl">
          <ac:chgData name="Bilal Baydoun" userId="99898bd8-b7ce-425b-8631-67b7e8abe1f1" providerId="ADAL" clId="{DA71B72F-1AF7-4D8C-A21E-BFC0725D9410}" dt="2023-05-05T14:48:04.142" v="2336" actId="1036"/>
          <ac:spMkLst>
            <pc:docMk/>
            <pc:sldMk cId="3526695488" sldId="256"/>
            <ac:spMk id="7" creationId="{2DBD5B39-DE5D-D4B7-044C-C811C73B2CDF}"/>
          </ac:spMkLst>
        </pc:spChg>
        <pc:spChg chg="mod topLvl">
          <ac:chgData name="Bilal Baydoun" userId="99898bd8-b7ce-425b-8631-67b7e8abe1f1" providerId="ADAL" clId="{DA71B72F-1AF7-4D8C-A21E-BFC0725D9410}" dt="2023-05-05T14:48:04.142" v="2336" actId="1036"/>
          <ac:spMkLst>
            <pc:docMk/>
            <pc:sldMk cId="3526695488" sldId="256"/>
            <ac:spMk id="8" creationId="{B4B2138A-B135-D2AF-6439-B5B77C607260}"/>
          </ac:spMkLst>
        </pc:spChg>
        <pc:spChg chg="mod topLvl">
          <ac:chgData name="Bilal Baydoun" userId="99898bd8-b7ce-425b-8631-67b7e8abe1f1" providerId="ADAL" clId="{DA71B72F-1AF7-4D8C-A21E-BFC0725D9410}" dt="2023-05-05T14:48:04.142" v="2336" actId="1036"/>
          <ac:spMkLst>
            <pc:docMk/>
            <pc:sldMk cId="3526695488" sldId="256"/>
            <ac:spMk id="9" creationId="{792C4946-8DFC-A1A5-1E1D-5A68208D0453}"/>
          </ac:spMkLst>
        </pc:spChg>
        <pc:spChg chg="mod topLvl">
          <ac:chgData name="Bilal Baydoun" userId="99898bd8-b7ce-425b-8631-67b7e8abe1f1" providerId="ADAL" clId="{DA71B72F-1AF7-4D8C-A21E-BFC0725D9410}" dt="2023-05-05T14:48:04.142" v="2336" actId="1036"/>
          <ac:spMkLst>
            <pc:docMk/>
            <pc:sldMk cId="3526695488" sldId="256"/>
            <ac:spMk id="10" creationId="{F4F4E06E-1E5B-62BC-0723-210C1CB51D3B}"/>
          </ac:spMkLst>
        </pc:spChg>
        <pc:spChg chg="mod topLvl">
          <ac:chgData name="Bilal Baydoun" userId="99898bd8-b7ce-425b-8631-67b7e8abe1f1" providerId="ADAL" clId="{DA71B72F-1AF7-4D8C-A21E-BFC0725D9410}" dt="2023-05-05T14:48:04.142" v="2336" actId="1036"/>
          <ac:spMkLst>
            <pc:docMk/>
            <pc:sldMk cId="3526695488" sldId="256"/>
            <ac:spMk id="11" creationId="{EA204CD8-C6EF-B80A-4A66-ACE41BD18C6F}"/>
          </ac:spMkLst>
        </pc:spChg>
        <pc:spChg chg="add del mod">
          <ac:chgData name="Bilal Baydoun" userId="99898bd8-b7ce-425b-8631-67b7e8abe1f1" providerId="ADAL" clId="{DA71B72F-1AF7-4D8C-A21E-BFC0725D9410}" dt="2023-05-05T11:55:00.241" v="1341" actId="478"/>
          <ac:spMkLst>
            <pc:docMk/>
            <pc:sldMk cId="3526695488" sldId="256"/>
            <ac:spMk id="12" creationId="{69FEE1AC-553A-5632-E714-3E1A55AC3152}"/>
          </ac:spMkLst>
        </pc:spChg>
        <pc:spChg chg="add del mod">
          <ac:chgData name="Bilal Baydoun" userId="99898bd8-b7ce-425b-8631-67b7e8abe1f1" providerId="ADAL" clId="{DA71B72F-1AF7-4D8C-A21E-BFC0725D9410}" dt="2023-05-05T11:55:00.241" v="1341" actId="478"/>
          <ac:spMkLst>
            <pc:docMk/>
            <pc:sldMk cId="3526695488" sldId="256"/>
            <ac:spMk id="13" creationId="{95A4AB46-3E92-FD29-E64B-1EA36763E7B3}"/>
          </ac:spMkLst>
        </pc:spChg>
        <pc:spChg chg="add del mod">
          <ac:chgData name="Bilal Baydoun" userId="99898bd8-b7ce-425b-8631-67b7e8abe1f1" providerId="ADAL" clId="{DA71B72F-1AF7-4D8C-A21E-BFC0725D9410}" dt="2023-05-05T14:47:38.789" v="2323"/>
          <ac:spMkLst>
            <pc:docMk/>
            <pc:sldMk cId="3526695488" sldId="256"/>
            <ac:spMk id="13" creationId="{DBD0FF2F-A6CF-68B7-1F0A-94C70A29B86B}"/>
          </ac:spMkLst>
        </pc:spChg>
        <pc:spChg chg="mod topLvl">
          <ac:chgData name="Bilal Baydoun" userId="99898bd8-b7ce-425b-8631-67b7e8abe1f1" providerId="ADAL" clId="{DA71B72F-1AF7-4D8C-A21E-BFC0725D9410}" dt="2023-05-05T14:48:04.142" v="2336" actId="1036"/>
          <ac:spMkLst>
            <pc:docMk/>
            <pc:sldMk cId="3526695488" sldId="256"/>
            <ac:spMk id="14" creationId="{84A6333B-C4AA-27CC-8ED3-6E21B3A62F9C}"/>
          </ac:spMkLst>
        </pc:spChg>
        <pc:spChg chg="mod topLvl">
          <ac:chgData name="Bilal Baydoun" userId="99898bd8-b7ce-425b-8631-67b7e8abe1f1" providerId="ADAL" clId="{DA71B72F-1AF7-4D8C-A21E-BFC0725D9410}" dt="2023-05-05T14:48:04.142" v="2336" actId="1036"/>
          <ac:spMkLst>
            <pc:docMk/>
            <pc:sldMk cId="3526695488" sldId="256"/>
            <ac:spMk id="15" creationId="{F0B8FB9F-1C9A-BC89-F258-CDD6D491A166}"/>
          </ac:spMkLst>
        </pc:spChg>
        <pc:spChg chg="add mod topLvl">
          <ac:chgData name="Bilal Baydoun" userId="99898bd8-b7ce-425b-8631-67b7e8abe1f1" providerId="ADAL" clId="{DA71B72F-1AF7-4D8C-A21E-BFC0725D9410}" dt="2023-05-05T14:48:04.142" v="2336" actId="1036"/>
          <ac:spMkLst>
            <pc:docMk/>
            <pc:sldMk cId="3526695488" sldId="256"/>
            <ac:spMk id="16" creationId="{0034DDA3-DE5F-D7AA-B9D9-17D756EFA97B}"/>
          </ac:spMkLst>
        </pc:spChg>
        <pc:spChg chg="add mod topLvl">
          <ac:chgData name="Bilal Baydoun" userId="99898bd8-b7ce-425b-8631-67b7e8abe1f1" providerId="ADAL" clId="{DA71B72F-1AF7-4D8C-A21E-BFC0725D9410}" dt="2023-05-05T14:48:04.142" v="2336" actId="1036"/>
          <ac:spMkLst>
            <pc:docMk/>
            <pc:sldMk cId="3526695488" sldId="256"/>
            <ac:spMk id="17" creationId="{4EF6C58B-2F64-CEEC-0AB9-55C0804812B8}"/>
          </ac:spMkLst>
        </pc:spChg>
        <pc:spChg chg="add mod topLvl">
          <ac:chgData name="Bilal Baydoun" userId="99898bd8-b7ce-425b-8631-67b7e8abe1f1" providerId="ADAL" clId="{DA71B72F-1AF7-4D8C-A21E-BFC0725D9410}" dt="2023-05-05T14:48:04.142" v="2336" actId="1036"/>
          <ac:spMkLst>
            <pc:docMk/>
            <pc:sldMk cId="3526695488" sldId="256"/>
            <ac:spMk id="20" creationId="{1DE3218B-0281-5C76-A099-60D2B0304465}"/>
          </ac:spMkLst>
        </pc:spChg>
        <pc:spChg chg="add mod topLvl">
          <ac:chgData name="Bilal Baydoun" userId="99898bd8-b7ce-425b-8631-67b7e8abe1f1" providerId="ADAL" clId="{DA71B72F-1AF7-4D8C-A21E-BFC0725D9410}" dt="2023-05-05T14:48:04.142" v="2336" actId="1036"/>
          <ac:spMkLst>
            <pc:docMk/>
            <pc:sldMk cId="3526695488" sldId="256"/>
            <ac:spMk id="22" creationId="{D72F7363-75F7-4E8E-204D-7493AD2E5D23}"/>
          </ac:spMkLst>
        </pc:spChg>
        <pc:spChg chg="add mod topLvl">
          <ac:chgData name="Bilal Baydoun" userId="99898bd8-b7ce-425b-8631-67b7e8abe1f1" providerId="ADAL" clId="{DA71B72F-1AF7-4D8C-A21E-BFC0725D9410}" dt="2023-05-05T14:48:04.142" v="2336" actId="1036"/>
          <ac:spMkLst>
            <pc:docMk/>
            <pc:sldMk cId="3526695488" sldId="256"/>
            <ac:spMk id="23" creationId="{4C3BD5A7-8773-6FDA-1F91-D71BAD761D8A}"/>
          </ac:spMkLst>
        </pc:spChg>
        <pc:spChg chg="add mod">
          <ac:chgData name="Bilal Baydoun" userId="99898bd8-b7ce-425b-8631-67b7e8abe1f1" providerId="ADAL" clId="{DA71B72F-1AF7-4D8C-A21E-BFC0725D9410}" dt="2023-05-05T13:06:24.258" v="1983" actId="12788"/>
          <ac:spMkLst>
            <pc:docMk/>
            <pc:sldMk cId="3526695488" sldId="256"/>
            <ac:spMk id="24" creationId="{87BE21BA-CBF8-5B3B-1883-4320D3F3F05F}"/>
          </ac:spMkLst>
        </pc:spChg>
        <pc:spChg chg="add del mod">
          <ac:chgData name="Bilal Baydoun" userId="99898bd8-b7ce-425b-8631-67b7e8abe1f1" providerId="ADAL" clId="{DA71B72F-1AF7-4D8C-A21E-BFC0725D9410}" dt="2023-05-05T09:37:24.712" v="189" actId="478"/>
          <ac:spMkLst>
            <pc:docMk/>
            <pc:sldMk cId="3526695488" sldId="256"/>
            <ac:spMk id="24" creationId="{9ED03EB5-FCA0-A450-B91E-0A8CB0CCD217}"/>
          </ac:spMkLst>
        </pc:spChg>
        <pc:spChg chg="add mod topLvl">
          <ac:chgData name="Bilal Baydoun" userId="99898bd8-b7ce-425b-8631-67b7e8abe1f1" providerId="ADAL" clId="{DA71B72F-1AF7-4D8C-A21E-BFC0725D9410}" dt="2023-05-05T14:48:04.142" v="2336" actId="1036"/>
          <ac:spMkLst>
            <pc:docMk/>
            <pc:sldMk cId="3526695488" sldId="256"/>
            <ac:spMk id="25" creationId="{61AC8CE4-DD59-AD5C-99BA-05F1AB6785AC}"/>
          </ac:spMkLst>
        </pc:spChg>
        <pc:spChg chg="add mod topLvl">
          <ac:chgData name="Bilal Baydoun" userId="99898bd8-b7ce-425b-8631-67b7e8abe1f1" providerId="ADAL" clId="{DA71B72F-1AF7-4D8C-A21E-BFC0725D9410}" dt="2023-05-05T14:48:04.142" v="2336" actId="1036"/>
          <ac:spMkLst>
            <pc:docMk/>
            <pc:sldMk cId="3526695488" sldId="256"/>
            <ac:spMk id="26" creationId="{6BF3DBDB-9406-C601-47CB-45363C938F04}"/>
          </ac:spMkLst>
        </pc:spChg>
        <pc:spChg chg="add mod topLvl">
          <ac:chgData name="Bilal Baydoun" userId="99898bd8-b7ce-425b-8631-67b7e8abe1f1" providerId="ADAL" clId="{DA71B72F-1AF7-4D8C-A21E-BFC0725D9410}" dt="2023-05-05T14:48:04.142" v="2336" actId="1036"/>
          <ac:spMkLst>
            <pc:docMk/>
            <pc:sldMk cId="3526695488" sldId="256"/>
            <ac:spMk id="27" creationId="{B4BEC9AC-999D-0691-DE2C-75CA3C7827DB}"/>
          </ac:spMkLst>
        </pc:spChg>
        <pc:spChg chg="add del mod">
          <ac:chgData name="Bilal Baydoun" userId="99898bd8-b7ce-425b-8631-67b7e8abe1f1" providerId="ADAL" clId="{DA71B72F-1AF7-4D8C-A21E-BFC0725D9410}" dt="2023-05-05T14:51:44.137" v="2429" actId="478"/>
          <ac:spMkLst>
            <pc:docMk/>
            <pc:sldMk cId="3526695488" sldId="256"/>
            <ac:spMk id="28" creationId="{B7C1FCBF-FF4F-B21F-14CE-913123CBE538}"/>
          </ac:spMkLst>
        </pc:spChg>
        <pc:spChg chg="add mod topLvl">
          <ac:chgData name="Bilal Baydoun" userId="99898bd8-b7ce-425b-8631-67b7e8abe1f1" providerId="ADAL" clId="{DA71B72F-1AF7-4D8C-A21E-BFC0725D9410}" dt="2023-05-05T14:48:04.142" v="2336" actId="1036"/>
          <ac:spMkLst>
            <pc:docMk/>
            <pc:sldMk cId="3526695488" sldId="256"/>
            <ac:spMk id="29" creationId="{439BF3C5-91F9-D883-F835-1F59732CB99E}"/>
          </ac:spMkLst>
        </pc:spChg>
        <pc:spChg chg="add mod topLvl">
          <ac:chgData name="Bilal Baydoun" userId="99898bd8-b7ce-425b-8631-67b7e8abe1f1" providerId="ADAL" clId="{DA71B72F-1AF7-4D8C-A21E-BFC0725D9410}" dt="2023-05-05T14:48:04.142" v="2336" actId="1036"/>
          <ac:spMkLst>
            <pc:docMk/>
            <pc:sldMk cId="3526695488" sldId="256"/>
            <ac:spMk id="31" creationId="{F47085BA-E9BC-A6F7-DDB4-40D31BA120DF}"/>
          </ac:spMkLst>
        </pc:spChg>
        <pc:spChg chg="add mod ord topLvl">
          <ac:chgData name="Bilal Baydoun" userId="99898bd8-b7ce-425b-8631-67b7e8abe1f1" providerId="ADAL" clId="{DA71B72F-1AF7-4D8C-A21E-BFC0725D9410}" dt="2023-05-05T14:48:04.142" v="2336" actId="1036"/>
          <ac:spMkLst>
            <pc:docMk/>
            <pc:sldMk cId="3526695488" sldId="256"/>
            <ac:spMk id="33" creationId="{A0FB3366-9799-C9B8-71B2-38AE3C028ACC}"/>
          </ac:spMkLst>
        </pc:spChg>
        <pc:spChg chg="add del">
          <ac:chgData name="Bilal Baydoun" userId="99898bd8-b7ce-425b-8631-67b7e8abe1f1" providerId="ADAL" clId="{DA71B72F-1AF7-4D8C-A21E-BFC0725D9410}" dt="2023-05-05T09:53:47.717" v="669" actId="22"/>
          <ac:spMkLst>
            <pc:docMk/>
            <pc:sldMk cId="3526695488" sldId="256"/>
            <ac:spMk id="36" creationId="{0874783F-043D-8C60-5230-B67AD60EFE36}"/>
          </ac:spMkLst>
        </pc:spChg>
        <pc:spChg chg="add mod">
          <ac:chgData name="Bilal Baydoun" userId="99898bd8-b7ce-425b-8631-67b7e8abe1f1" providerId="ADAL" clId="{DA71B72F-1AF7-4D8C-A21E-BFC0725D9410}" dt="2023-05-05T14:48:04.142" v="2336" actId="1036"/>
          <ac:spMkLst>
            <pc:docMk/>
            <pc:sldMk cId="3526695488" sldId="256"/>
            <ac:spMk id="36" creationId="{8FF36AFE-50E3-5091-8811-6CD0BF8BD988}"/>
          </ac:spMkLst>
        </pc:spChg>
        <pc:spChg chg="add mod topLvl">
          <ac:chgData name="Bilal Baydoun" userId="99898bd8-b7ce-425b-8631-67b7e8abe1f1" providerId="ADAL" clId="{DA71B72F-1AF7-4D8C-A21E-BFC0725D9410}" dt="2023-05-05T14:48:04.142" v="2336" actId="1036"/>
          <ac:spMkLst>
            <pc:docMk/>
            <pc:sldMk cId="3526695488" sldId="256"/>
            <ac:spMk id="37" creationId="{DDD2C164-FEE9-FBBF-FF98-9C4AEEF893BA}"/>
          </ac:spMkLst>
        </pc:spChg>
        <pc:spChg chg="add mod topLvl">
          <ac:chgData name="Bilal Baydoun" userId="99898bd8-b7ce-425b-8631-67b7e8abe1f1" providerId="ADAL" clId="{DA71B72F-1AF7-4D8C-A21E-BFC0725D9410}" dt="2023-05-05T14:48:04.142" v="2336" actId="1036"/>
          <ac:spMkLst>
            <pc:docMk/>
            <pc:sldMk cId="3526695488" sldId="256"/>
            <ac:spMk id="38" creationId="{592D62F6-978B-1FF5-4729-02DCCA7F677E}"/>
          </ac:spMkLst>
        </pc:spChg>
        <pc:spChg chg="add mod topLvl">
          <ac:chgData name="Bilal Baydoun" userId="99898bd8-b7ce-425b-8631-67b7e8abe1f1" providerId="ADAL" clId="{DA71B72F-1AF7-4D8C-A21E-BFC0725D9410}" dt="2023-05-05T14:48:04.142" v="2336" actId="1036"/>
          <ac:spMkLst>
            <pc:docMk/>
            <pc:sldMk cId="3526695488" sldId="256"/>
            <ac:spMk id="39" creationId="{2BAF4434-D52F-49A0-9DE1-B2E942149740}"/>
          </ac:spMkLst>
        </pc:spChg>
        <pc:spChg chg="add mod topLvl">
          <ac:chgData name="Bilal Baydoun" userId="99898bd8-b7ce-425b-8631-67b7e8abe1f1" providerId="ADAL" clId="{DA71B72F-1AF7-4D8C-A21E-BFC0725D9410}" dt="2023-05-05T14:48:04.142" v="2336" actId="1036"/>
          <ac:spMkLst>
            <pc:docMk/>
            <pc:sldMk cId="3526695488" sldId="256"/>
            <ac:spMk id="40" creationId="{7DDC7E81-0AF2-5EB9-0291-1282C23BE2AE}"/>
          </ac:spMkLst>
        </pc:spChg>
        <pc:spChg chg="add mod topLvl">
          <ac:chgData name="Bilal Baydoun" userId="99898bd8-b7ce-425b-8631-67b7e8abe1f1" providerId="ADAL" clId="{DA71B72F-1AF7-4D8C-A21E-BFC0725D9410}" dt="2023-05-05T14:48:04.142" v="2336" actId="1036"/>
          <ac:spMkLst>
            <pc:docMk/>
            <pc:sldMk cId="3526695488" sldId="256"/>
            <ac:spMk id="41" creationId="{ACAC06E1-F854-65CC-8975-0FF9891899DC}"/>
          </ac:spMkLst>
        </pc:spChg>
        <pc:spChg chg="add mod topLvl">
          <ac:chgData name="Bilal Baydoun" userId="99898bd8-b7ce-425b-8631-67b7e8abe1f1" providerId="ADAL" clId="{DA71B72F-1AF7-4D8C-A21E-BFC0725D9410}" dt="2023-05-05T14:48:04.142" v="2336" actId="1036"/>
          <ac:spMkLst>
            <pc:docMk/>
            <pc:sldMk cId="3526695488" sldId="256"/>
            <ac:spMk id="42" creationId="{3F9CEB07-110D-98FE-E04F-15FA4F300B71}"/>
          </ac:spMkLst>
        </pc:spChg>
        <pc:spChg chg="add mod topLvl">
          <ac:chgData name="Bilal Baydoun" userId="99898bd8-b7ce-425b-8631-67b7e8abe1f1" providerId="ADAL" clId="{DA71B72F-1AF7-4D8C-A21E-BFC0725D9410}" dt="2023-05-05T14:48:04.142" v="2336" actId="1036"/>
          <ac:spMkLst>
            <pc:docMk/>
            <pc:sldMk cId="3526695488" sldId="256"/>
            <ac:spMk id="43" creationId="{FD59AD0F-0B4A-A11C-E5F3-1AB11E3FC77B}"/>
          </ac:spMkLst>
        </pc:spChg>
        <pc:spChg chg="add mod topLvl">
          <ac:chgData name="Bilal Baydoun" userId="99898bd8-b7ce-425b-8631-67b7e8abe1f1" providerId="ADAL" clId="{DA71B72F-1AF7-4D8C-A21E-BFC0725D9410}" dt="2023-05-05T14:48:04.142" v="2336" actId="1036"/>
          <ac:spMkLst>
            <pc:docMk/>
            <pc:sldMk cId="3526695488" sldId="256"/>
            <ac:spMk id="44" creationId="{CCCF15E0-E122-D3A9-C84F-B4C1BAAB3EDE}"/>
          </ac:spMkLst>
        </pc:spChg>
        <pc:spChg chg="add mod topLvl">
          <ac:chgData name="Bilal Baydoun" userId="99898bd8-b7ce-425b-8631-67b7e8abe1f1" providerId="ADAL" clId="{DA71B72F-1AF7-4D8C-A21E-BFC0725D9410}" dt="2023-05-05T14:48:04.142" v="2336" actId="1036"/>
          <ac:spMkLst>
            <pc:docMk/>
            <pc:sldMk cId="3526695488" sldId="256"/>
            <ac:spMk id="45" creationId="{B193A649-F540-757E-C67C-9480C84DF9E8}"/>
          </ac:spMkLst>
        </pc:spChg>
        <pc:spChg chg="add mod topLvl">
          <ac:chgData name="Bilal Baydoun" userId="99898bd8-b7ce-425b-8631-67b7e8abe1f1" providerId="ADAL" clId="{DA71B72F-1AF7-4D8C-A21E-BFC0725D9410}" dt="2023-05-05T14:48:04.142" v="2336" actId="1036"/>
          <ac:spMkLst>
            <pc:docMk/>
            <pc:sldMk cId="3526695488" sldId="256"/>
            <ac:spMk id="46" creationId="{E8F8A709-C24A-4F3E-A4D0-30081AE12B25}"/>
          </ac:spMkLst>
        </pc:spChg>
        <pc:spChg chg="add del mod">
          <ac:chgData name="Bilal Baydoun" userId="99898bd8-b7ce-425b-8631-67b7e8abe1f1" providerId="ADAL" clId="{DA71B72F-1AF7-4D8C-A21E-BFC0725D9410}" dt="2023-05-05T14:51:44.137" v="2429" actId="478"/>
          <ac:spMkLst>
            <pc:docMk/>
            <pc:sldMk cId="3526695488" sldId="256"/>
            <ac:spMk id="47" creationId="{37FE53A9-FCA5-11E4-DFC4-02B352368E01}"/>
          </ac:spMkLst>
        </pc:spChg>
        <pc:spChg chg="mod">
          <ac:chgData name="Bilal Baydoun" userId="99898bd8-b7ce-425b-8631-67b7e8abe1f1" providerId="ADAL" clId="{DA71B72F-1AF7-4D8C-A21E-BFC0725D9410}" dt="2023-05-05T14:51:44.498" v="2430"/>
          <ac:spMkLst>
            <pc:docMk/>
            <pc:sldMk cId="3526695488" sldId="256"/>
            <ac:spMk id="51" creationId="{55CB8C31-CB98-29BB-F2EC-9A6813284C14}"/>
          </ac:spMkLst>
        </pc:spChg>
        <pc:grpChg chg="add del mod">
          <ac:chgData name="Bilal Baydoun" userId="99898bd8-b7ce-425b-8631-67b7e8abe1f1" providerId="ADAL" clId="{DA71B72F-1AF7-4D8C-A21E-BFC0725D9410}" dt="2023-05-05T12:57:12.871" v="1955" actId="165"/>
          <ac:grpSpMkLst>
            <pc:docMk/>
            <pc:sldMk cId="3526695488" sldId="256"/>
            <ac:grpSpMk id="21" creationId="{086563D1-5F1F-1993-F5ED-2B442855CEB5}"/>
          </ac:grpSpMkLst>
        </pc:grpChg>
        <pc:grpChg chg="add del mod">
          <ac:chgData name="Bilal Baydoun" userId="99898bd8-b7ce-425b-8631-67b7e8abe1f1" providerId="ADAL" clId="{DA71B72F-1AF7-4D8C-A21E-BFC0725D9410}" dt="2023-05-05T09:35:16.577" v="119" actId="165"/>
          <ac:grpSpMkLst>
            <pc:docMk/>
            <pc:sldMk cId="3526695488" sldId="256"/>
            <ac:grpSpMk id="21" creationId="{EFF6D0EE-AF5B-8849-440A-D7D4109FD3AD}"/>
          </ac:grpSpMkLst>
        </pc:grpChg>
        <pc:grpChg chg="add del mod">
          <ac:chgData name="Bilal Baydoun" userId="99898bd8-b7ce-425b-8631-67b7e8abe1f1" providerId="ADAL" clId="{DA71B72F-1AF7-4D8C-A21E-BFC0725D9410}" dt="2023-05-05T09:48:02.394" v="512" actId="165"/>
          <ac:grpSpMkLst>
            <pc:docMk/>
            <pc:sldMk cId="3526695488" sldId="256"/>
            <ac:grpSpMk id="28" creationId="{0F8167B8-49B8-33F1-124A-3C9D9EE0D56E}"/>
          </ac:grpSpMkLst>
        </pc:grpChg>
        <pc:grpChg chg="add del mod">
          <ac:chgData name="Bilal Baydoun" userId="99898bd8-b7ce-425b-8631-67b7e8abe1f1" providerId="ADAL" clId="{DA71B72F-1AF7-4D8C-A21E-BFC0725D9410}" dt="2023-05-05T10:10:31.440" v="882" actId="165"/>
          <ac:grpSpMkLst>
            <pc:docMk/>
            <pc:sldMk cId="3526695488" sldId="256"/>
            <ac:grpSpMk id="32" creationId="{025F4539-EA6C-4439-27BF-D8C953D37496}"/>
          </ac:grpSpMkLst>
        </pc:grpChg>
        <pc:grpChg chg="add del mod">
          <ac:chgData name="Bilal Baydoun" userId="99898bd8-b7ce-425b-8631-67b7e8abe1f1" providerId="ADAL" clId="{DA71B72F-1AF7-4D8C-A21E-BFC0725D9410}" dt="2023-05-05T09:53:45.700" v="667" actId="478"/>
          <ac:grpSpMkLst>
            <pc:docMk/>
            <pc:sldMk cId="3526695488" sldId="256"/>
            <ac:grpSpMk id="34" creationId="{E1557C80-5F99-AB63-A137-C781C2630143}"/>
          </ac:grpSpMkLst>
        </pc:grpChg>
        <pc:grpChg chg="add del mod">
          <ac:chgData name="Bilal Baydoun" userId="99898bd8-b7ce-425b-8631-67b7e8abe1f1" providerId="ADAL" clId="{DA71B72F-1AF7-4D8C-A21E-BFC0725D9410}" dt="2023-05-05T14:47:36.638" v="2319" actId="478"/>
          <ac:grpSpMkLst>
            <pc:docMk/>
            <pc:sldMk cId="3526695488" sldId="256"/>
            <ac:grpSpMk id="35" creationId="{3627B0C7-010F-6D77-BBE5-61513C8CE155}"/>
          </ac:grpSpMkLst>
        </pc:grpChg>
        <pc:grpChg chg="add mod">
          <ac:chgData name="Bilal Baydoun" userId="99898bd8-b7ce-425b-8631-67b7e8abe1f1" providerId="ADAL" clId="{DA71B72F-1AF7-4D8C-A21E-BFC0725D9410}" dt="2023-05-05T14:48:14.267" v="2342" actId="1035"/>
          <ac:grpSpMkLst>
            <pc:docMk/>
            <pc:sldMk cId="3526695488" sldId="256"/>
            <ac:grpSpMk id="49" creationId="{C5389CD5-EB44-4689-957B-BE7E0A29AE5A}"/>
          </ac:grpSpMkLst>
        </pc:grpChg>
        <pc:grpChg chg="add mod">
          <ac:chgData name="Bilal Baydoun" userId="99898bd8-b7ce-425b-8631-67b7e8abe1f1" providerId="ADAL" clId="{DA71B72F-1AF7-4D8C-A21E-BFC0725D9410}" dt="2023-05-05T14:51:44.498" v="2430"/>
          <ac:grpSpMkLst>
            <pc:docMk/>
            <pc:sldMk cId="3526695488" sldId="256"/>
            <ac:grpSpMk id="50" creationId="{B2957E56-385B-45E5-0960-CE3D340A9825}"/>
          </ac:grpSpMkLst>
        </pc:grpChg>
        <pc:picChg chg="add del mod">
          <ac:chgData name="Bilal Baydoun" userId="99898bd8-b7ce-425b-8631-67b7e8abe1f1" providerId="ADAL" clId="{DA71B72F-1AF7-4D8C-A21E-BFC0725D9410}" dt="2023-05-05T14:47:38.789" v="2323"/>
          <ac:picMkLst>
            <pc:docMk/>
            <pc:sldMk cId="3526695488" sldId="256"/>
            <ac:picMk id="12" creationId="{B4CB7093-BCCA-208F-ED4F-BFA0B874FD38}"/>
          </ac:picMkLst>
        </pc:picChg>
        <pc:picChg chg="add mod topLvl">
          <ac:chgData name="Bilal Baydoun" userId="99898bd8-b7ce-425b-8631-67b7e8abe1f1" providerId="ADAL" clId="{DA71B72F-1AF7-4D8C-A21E-BFC0725D9410}" dt="2023-05-05T14:48:04.142" v="2336" actId="1036"/>
          <ac:picMkLst>
            <pc:docMk/>
            <pc:sldMk cId="3526695488" sldId="256"/>
            <ac:picMk id="18" creationId="{C6A604CE-C7ED-DF66-63E0-A9B98E6A13AB}"/>
          </ac:picMkLst>
        </pc:picChg>
        <pc:picChg chg="add mod topLvl">
          <ac:chgData name="Bilal Baydoun" userId="99898bd8-b7ce-425b-8631-67b7e8abe1f1" providerId="ADAL" clId="{DA71B72F-1AF7-4D8C-A21E-BFC0725D9410}" dt="2023-05-05T14:48:04.142" v="2336" actId="1036"/>
          <ac:picMkLst>
            <pc:docMk/>
            <pc:sldMk cId="3526695488" sldId="256"/>
            <ac:picMk id="19" creationId="{304EAB43-30A5-08D9-385E-8AF7161F09C3}"/>
          </ac:picMkLst>
        </pc:picChg>
        <pc:picChg chg="add del mod">
          <ac:chgData name="Bilal Baydoun" userId="99898bd8-b7ce-425b-8631-67b7e8abe1f1" providerId="ADAL" clId="{DA71B72F-1AF7-4D8C-A21E-BFC0725D9410}" dt="2023-05-05T14:47:38.789" v="2323"/>
          <ac:picMkLst>
            <pc:docMk/>
            <pc:sldMk cId="3526695488" sldId="256"/>
            <ac:picMk id="21" creationId="{452D76CE-9875-B3D4-2B82-E1BB3E14CAC6}"/>
          </ac:picMkLst>
        </pc:picChg>
        <pc:picChg chg="add mod">
          <ac:chgData name="Bilal Baydoun" userId="99898bd8-b7ce-425b-8631-67b7e8abe1f1" providerId="ADAL" clId="{DA71B72F-1AF7-4D8C-A21E-BFC0725D9410}" dt="2023-05-05T14:48:04.142" v="2336" actId="1036"/>
          <ac:picMkLst>
            <pc:docMk/>
            <pc:sldMk cId="3526695488" sldId="256"/>
            <ac:picMk id="30" creationId="{5505BFB0-1897-0933-DB3C-BA209E2E665C}"/>
          </ac:picMkLst>
        </pc:picChg>
        <pc:picChg chg="add del mod">
          <ac:chgData name="Bilal Baydoun" userId="99898bd8-b7ce-425b-8631-67b7e8abe1f1" providerId="ADAL" clId="{DA71B72F-1AF7-4D8C-A21E-BFC0725D9410}" dt="2023-05-05T14:51:44.137" v="2429" actId="478"/>
          <ac:picMkLst>
            <pc:docMk/>
            <pc:sldMk cId="3526695488" sldId="256"/>
            <ac:picMk id="32" creationId="{49915C36-739C-8B53-099F-FDBDD1CD1E1B}"/>
          </ac:picMkLst>
        </pc:picChg>
        <pc:picChg chg="add mod">
          <ac:chgData name="Bilal Baydoun" userId="99898bd8-b7ce-425b-8631-67b7e8abe1f1" providerId="ADAL" clId="{DA71B72F-1AF7-4D8C-A21E-BFC0725D9410}" dt="2023-05-05T14:48:04.142" v="2336" actId="1036"/>
          <ac:picMkLst>
            <pc:docMk/>
            <pc:sldMk cId="3526695488" sldId="256"/>
            <ac:picMk id="34" creationId="{5008016F-57F2-DABA-FDC9-F5140FE82E66}"/>
          </ac:picMkLst>
        </pc:picChg>
        <pc:picChg chg="add del mod">
          <ac:chgData name="Bilal Baydoun" userId="99898bd8-b7ce-425b-8631-67b7e8abe1f1" providerId="ADAL" clId="{DA71B72F-1AF7-4D8C-A21E-BFC0725D9410}" dt="2023-05-05T14:51:44.137" v="2429" actId="478"/>
          <ac:picMkLst>
            <pc:docMk/>
            <pc:sldMk cId="3526695488" sldId="256"/>
            <ac:picMk id="48" creationId="{CBE8B385-4FA5-2E03-63D3-526C773A186C}"/>
          </ac:picMkLst>
        </pc:picChg>
        <pc:picChg chg="mod">
          <ac:chgData name="Bilal Baydoun" userId="99898bd8-b7ce-425b-8631-67b7e8abe1f1" providerId="ADAL" clId="{DA71B72F-1AF7-4D8C-A21E-BFC0725D9410}" dt="2023-05-05T14:51:44.498" v="2430"/>
          <ac:picMkLst>
            <pc:docMk/>
            <pc:sldMk cId="3526695488" sldId="256"/>
            <ac:picMk id="52" creationId="{53B73DA5-C201-5AD5-0C6E-AB19C4A8EB22}"/>
          </ac:picMkLst>
        </pc:picChg>
        <pc:picChg chg="add mod">
          <ac:chgData name="Bilal Baydoun" userId="99898bd8-b7ce-425b-8631-67b7e8abe1f1" providerId="ADAL" clId="{DA71B72F-1AF7-4D8C-A21E-BFC0725D9410}" dt="2023-05-05T13:06:24.258" v="1983" actId="12788"/>
          <ac:picMkLst>
            <pc:docMk/>
            <pc:sldMk cId="3526695488" sldId="256"/>
            <ac:picMk id="1026" creationId="{4430BFEB-7113-F2D7-6E38-9343FB78DD77}"/>
          </ac:picMkLst>
        </pc:picChg>
      </pc:sldChg>
      <pc:sldChg chg="addSp delSp modSp add del mod">
        <pc:chgData name="Bilal Baydoun" userId="99898bd8-b7ce-425b-8631-67b7e8abe1f1" providerId="ADAL" clId="{DA71B72F-1AF7-4D8C-A21E-BFC0725D9410}" dt="2023-05-17T14:01:12.109" v="2923" actId="47"/>
        <pc:sldMkLst>
          <pc:docMk/>
          <pc:sldMk cId="1701700967" sldId="257"/>
        </pc:sldMkLst>
        <pc:spChg chg="add mod">
          <ac:chgData name="Bilal Baydoun" userId="99898bd8-b7ce-425b-8631-67b7e8abe1f1" providerId="ADAL" clId="{DA71B72F-1AF7-4D8C-A21E-BFC0725D9410}" dt="2023-05-05T13:00:01.519" v="1978" actId="571"/>
          <ac:spMkLst>
            <pc:docMk/>
            <pc:sldMk cId="1701700967" sldId="257"/>
            <ac:spMk id="2" creationId="{1E39B9D1-69CD-D04A-628D-AD3E8BAB8B57}"/>
          </ac:spMkLst>
        </pc:spChg>
        <pc:spChg chg="mod">
          <ac:chgData name="Bilal Baydoun" userId="99898bd8-b7ce-425b-8631-67b7e8abe1f1" providerId="ADAL" clId="{DA71B72F-1AF7-4D8C-A21E-BFC0725D9410}" dt="2023-05-05T12:59:53.963" v="1976" actId="207"/>
          <ac:spMkLst>
            <pc:docMk/>
            <pc:sldMk cId="1701700967" sldId="257"/>
            <ac:spMk id="3" creationId="{03F3566A-AB5C-9490-7339-3D60586A63B7}"/>
          </ac:spMkLst>
        </pc:spChg>
        <pc:spChg chg="mod">
          <ac:chgData name="Bilal Baydoun" userId="99898bd8-b7ce-425b-8631-67b7e8abe1f1" providerId="ADAL" clId="{DA71B72F-1AF7-4D8C-A21E-BFC0725D9410}" dt="2023-05-05T12:59:53.963" v="1976" actId="207"/>
          <ac:spMkLst>
            <pc:docMk/>
            <pc:sldMk cId="1701700967" sldId="257"/>
            <ac:spMk id="5" creationId="{BF8E028C-64FE-B512-A578-EC031EE4620A}"/>
          </ac:spMkLst>
        </pc:spChg>
        <pc:spChg chg="mod">
          <ac:chgData name="Bilal Baydoun" userId="99898bd8-b7ce-425b-8631-67b7e8abe1f1" providerId="ADAL" clId="{DA71B72F-1AF7-4D8C-A21E-BFC0725D9410}" dt="2023-05-05T12:59:34.398" v="1974" actId="207"/>
          <ac:spMkLst>
            <pc:docMk/>
            <pc:sldMk cId="1701700967" sldId="257"/>
            <ac:spMk id="7" creationId="{2DBD5B39-DE5D-D4B7-044C-C811C73B2CDF}"/>
          </ac:spMkLst>
        </pc:spChg>
        <pc:spChg chg="mod">
          <ac:chgData name="Bilal Baydoun" userId="99898bd8-b7ce-425b-8631-67b7e8abe1f1" providerId="ADAL" clId="{DA71B72F-1AF7-4D8C-A21E-BFC0725D9410}" dt="2023-05-05T12:59:53.963" v="1976" actId="207"/>
          <ac:spMkLst>
            <pc:docMk/>
            <pc:sldMk cId="1701700967" sldId="257"/>
            <ac:spMk id="8" creationId="{B4B2138A-B135-D2AF-6439-B5B77C607260}"/>
          </ac:spMkLst>
        </pc:spChg>
        <pc:spChg chg="mod">
          <ac:chgData name="Bilal Baydoun" userId="99898bd8-b7ce-425b-8631-67b7e8abe1f1" providerId="ADAL" clId="{DA71B72F-1AF7-4D8C-A21E-BFC0725D9410}" dt="2023-05-05T13:00:19.243" v="1981" actId="207"/>
          <ac:spMkLst>
            <pc:docMk/>
            <pc:sldMk cId="1701700967" sldId="257"/>
            <ac:spMk id="9" creationId="{792C4946-8DFC-A1A5-1E1D-5A68208D0453}"/>
          </ac:spMkLst>
        </pc:spChg>
        <pc:spChg chg="mod">
          <ac:chgData name="Bilal Baydoun" userId="99898bd8-b7ce-425b-8631-67b7e8abe1f1" providerId="ADAL" clId="{DA71B72F-1AF7-4D8C-A21E-BFC0725D9410}" dt="2023-05-05T13:00:19.243" v="1981" actId="207"/>
          <ac:spMkLst>
            <pc:docMk/>
            <pc:sldMk cId="1701700967" sldId="257"/>
            <ac:spMk id="10" creationId="{F4F4E06E-1E5B-62BC-0723-210C1CB51D3B}"/>
          </ac:spMkLst>
        </pc:spChg>
        <pc:spChg chg="mod">
          <ac:chgData name="Bilal Baydoun" userId="99898bd8-b7ce-425b-8631-67b7e8abe1f1" providerId="ADAL" clId="{DA71B72F-1AF7-4D8C-A21E-BFC0725D9410}" dt="2023-05-05T12:59:53.963" v="1976" actId="207"/>
          <ac:spMkLst>
            <pc:docMk/>
            <pc:sldMk cId="1701700967" sldId="257"/>
            <ac:spMk id="11" creationId="{EA204CD8-C6EF-B80A-4A66-ACE41BD18C6F}"/>
          </ac:spMkLst>
        </pc:spChg>
        <pc:spChg chg="add mod">
          <ac:chgData name="Bilal Baydoun" userId="99898bd8-b7ce-425b-8631-67b7e8abe1f1" providerId="ADAL" clId="{DA71B72F-1AF7-4D8C-A21E-BFC0725D9410}" dt="2023-05-05T13:00:01.519" v="1978" actId="571"/>
          <ac:spMkLst>
            <pc:docMk/>
            <pc:sldMk cId="1701700967" sldId="257"/>
            <ac:spMk id="12" creationId="{5A1747DB-6DE5-C2B6-AD82-013551369045}"/>
          </ac:spMkLst>
        </pc:spChg>
        <pc:spChg chg="add mod">
          <ac:chgData name="Bilal Baydoun" userId="99898bd8-b7ce-425b-8631-67b7e8abe1f1" providerId="ADAL" clId="{DA71B72F-1AF7-4D8C-A21E-BFC0725D9410}" dt="2023-05-05T13:00:01.519" v="1978" actId="571"/>
          <ac:spMkLst>
            <pc:docMk/>
            <pc:sldMk cId="1701700967" sldId="257"/>
            <ac:spMk id="13" creationId="{F26F3C3A-6CB2-7A3F-5380-C9FC897A9E12}"/>
          </ac:spMkLst>
        </pc:spChg>
        <pc:spChg chg="mod">
          <ac:chgData name="Bilal Baydoun" userId="99898bd8-b7ce-425b-8631-67b7e8abe1f1" providerId="ADAL" clId="{DA71B72F-1AF7-4D8C-A21E-BFC0725D9410}" dt="2023-05-05T12:59:53.963" v="1976" actId="207"/>
          <ac:spMkLst>
            <pc:docMk/>
            <pc:sldMk cId="1701700967" sldId="257"/>
            <ac:spMk id="14" creationId="{84A6333B-C4AA-27CC-8ED3-6E21B3A62F9C}"/>
          </ac:spMkLst>
        </pc:spChg>
        <pc:spChg chg="mod">
          <ac:chgData name="Bilal Baydoun" userId="99898bd8-b7ce-425b-8631-67b7e8abe1f1" providerId="ADAL" clId="{DA71B72F-1AF7-4D8C-A21E-BFC0725D9410}" dt="2023-05-05T13:00:19.243" v="1981" actId="207"/>
          <ac:spMkLst>
            <pc:docMk/>
            <pc:sldMk cId="1701700967" sldId="257"/>
            <ac:spMk id="15" creationId="{F0B8FB9F-1C9A-BC89-F258-CDD6D491A166}"/>
          </ac:spMkLst>
        </pc:spChg>
        <pc:spChg chg="mod">
          <ac:chgData name="Bilal Baydoun" userId="99898bd8-b7ce-425b-8631-67b7e8abe1f1" providerId="ADAL" clId="{DA71B72F-1AF7-4D8C-A21E-BFC0725D9410}" dt="2023-05-05T13:00:19.243" v="1981" actId="207"/>
          <ac:spMkLst>
            <pc:docMk/>
            <pc:sldMk cId="1701700967" sldId="257"/>
            <ac:spMk id="16" creationId="{0034DDA3-DE5F-D7AA-B9D9-17D756EFA97B}"/>
          </ac:spMkLst>
        </pc:spChg>
        <pc:spChg chg="mod">
          <ac:chgData name="Bilal Baydoun" userId="99898bd8-b7ce-425b-8631-67b7e8abe1f1" providerId="ADAL" clId="{DA71B72F-1AF7-4D8C-A21E-BFC0725D9410}" dt="2023-05-05T13:00:19.243" v="1981" actId="207"/>
          <ac:spMkLst>
            <pc:docMk/>
            <pc:sldMk cId="1701700967" sldId="257"/>
            <ac:spMk id="17" creationId="{4EF6C58B-2F64-CEEC-0AB9-55C0804812B8}"/>
          </ac:spMkLst>
        </pc:spChg>
        <pc:spChg chg="mod">
          <ac:chgData name="Bilal Baydoun" userId="99898bd8-b7ce-425b-8631-67b7e8abe1f1" providerId="ADAL" clId="{DA71B72F-1AF7-4D8C-A21E-BFC0725D9410}" dt="2023-05-05T12:59:34.398" v="1974" actId="207"/>
          <ac:spMkLst>
            <pc:docMk/>
            <pc:sldMk cId="1701700967" sldId="257"/>
            <ac:spMk id="20" creationId="{1DE3218B-0281-5C76-A099-60D2B0304465}"/>
          </ac:spMkLst>
        </pc:spChg>
        <pc:spChg chg="add mod">
          <ac:chgData name="Bilal Baydoun" userId="99898bd8-b7ce-425b-8631-67b7e8abe1f1" providerId="ADAL" clId="{DA71B72F-1AF7-4D8C-A21E-BFC0725D9410}" dt="2023-05-05T13:00:05.315" v="1980" actId="571"/>
          <ac:spMkLst>
            <pc:docMk/>
            <pc:sldMk cId="1701700967" sldId="257"/>
            <ac:spMk id="21" creationId="{9D18DFF9-C708-A3D0-6F33-4F399EF9C056}"/>
          </ac:spMkLst>
        </pc:spChg>
        <pc:spChg chg="mod">
          <ac:chgData name="Bilal Baydoun" userId="99898bd8-b7ce-425b-8631-67b7e8abe1f1" providerId="ADAL" clId="{DA71B72F-1AF7-4D8C-A21E-BFC0725D9410}" dt="2023-05-05T12:59:53.963" v="1976" actId="207"/>
          <ac:spMkLst>
            <pc:docMk/>
            <pc:sldMk cId="1701700967" sldId="257"/>
            <ac:spMk id="22" creationId="{D72F7363-75F7-4E8E-204D-7493AD2E5D23}"/>
          </ac:spMkLst>
        </pc:spChg>
        <pc:spChg chg="mod">
          <ac:chgData name="Bilal Baydoun" userId="99898bd8-b7ce-425b-8631-67b7e8abe1f1" providerId="ADAL" clId="{DA71B72F-1AF7-4D8C-A21E-BFC0725D9410}" dt="2023-05-05T12:59:53.963" v="1976" actId="207"/>
          <ac:spMkLst>
            <pc:docMk/>
            <pc:sldMk cId="1701700967" sldId="257"/>
            <ac:spMk id="23" creationId="{4C3BD5A7-8773-6FDA-1F91-D71BAD761D8A}"/>
          </ac:spMkLst>
        </pc:spChg>
        <pc:spChg chg="del">
          <ac:chgData name="Bilal Baydoun" userId="99898bd8-b7ce-425b-8631-67b7e8abe1f1" providerId="ADAL" clId="{DA71B72F-1AF7-4D8C-A21E-BFC0725D9410}" dt="2023-05-05T13:06:51.629" v="1984" actId="478"/>
          <ac:spMkLst>
            <pc:docMk/>
            <pc:sldMk cId="1701700967" sldId="257"/>
            <ac:spMk id="24" creationId="{87BE21BA-CBF8-5B3B-1883-4320D3F3F05F}"/>
          </ac:spMkLst>
        </pc:spChg>
        <pc:spChg chg="mod">
          <ac:chgData name="Bilal Baydoun" userId="99898bd8-b7ce-425b-8631-67b7e8abe1f1" providerId="ADAL" clId="{DA71B72F-1AF7-4D8C-A21E-BFC0725D9410}" dt="2023-05-05T13:00:19.243" v="1981" actId="207"/>
          <ac:spMkLst>
            <pc:docMk/>
            <pc:sldMk cId="1701700967" sldId="257"/>
            <ac:spMk id="25" creationId="{61AC8CE4-DD59-AD5C-99BA-05F1AB6785AC}"/>
          </ac:spMkLst>
        </pc:spChg>
        <pc:spChg chg="mod">
          <ac:chgData name="Bilal Baydoun" userId="99898bd8-b7ce-425b-8631-67b7e8abe1f1" providerId="ADAL" clId="{DA71B72F-1AF7-4D8C-A21E-BFC0725D9410}" dt="2023-05-05T12:59:53.963" v="1976" actId="207"/>
          <ac:spMkLst>
            <pc:docMk/>
            <pc:sldMk cId="1701700967" sldId="257"/>
            <ac:spMk id="26" creationId="{6BF3DBDB-9406-C601-47CB-45363C938F04}"/>
          </ac:spMkLst>
        </pc:spChg>
        <pc:spChg chg="mod">
          <ac:chgData name="Bilal Baydoun" userId="99898bd8-b7ce-425b-8631-67b7e8abe1f1" providerId="ADAL" clId="{DA71B72F-1AF7-4D8C-A21E-BFC0725D9410}" dt="2023-05-05T13:00:19.243" v="1981" actId="207"/>
          <ac:spMkLst>
            <pc:docMk/>
            <pc:sldMk cId="1701700967" sldId="257"/>
            <ac:spMk id="27" creationId="{B4BEC9AC-999D-0691-DE2C-75CA3C7827DB}"/>
          </ac:spMkLst>
        </pc:spChg>
        <pc:spChg chg="add mod">
          <ac:chgData name="Bilal Baydoun" userId="99898bd8-b7ce-425b-8631-67b7e8abe1f1" providerId="ADAL" clId="{DA71B72F-1AF7-4D8C-A21E-BFC0725D9410}" dt="2023-05-05T13:00:05.315" v="1980" actId="571"/>
          <ac:spMkLst>
            <pc:docMk/>
            <pc:sldMk cId="1701700967" sldId="257"/>
            <ac:spMk id="28" creationId="{1618204F-7BE7-A1F3-A642-B95B33593A14}"/>
          </ac:spMkLst>
        </pc:spChg>
        <pc:spChg chg="mod">
          <ac:chgData name="Bilal Baydoun" userId="99898bd8-b7ce-425b-8631-67b7e8abe1f1" providerId="ADAL" clId="{DA71B72F-1AF7-4D8C-A21E-BFC0725D9410}" dt="2023-05-05T12:59:34.398" v="1974" actId="207"/>
          <ac:spMkLst>
            <pc:docMk/>
            <pc:sldMk cId="1701700967" sldId="257"/>
            <ac:spMk id="29" creationId="{439BF3C5-91F9-D883-F835-1F59732CB99E}"/>
          </ac:spMkLst>
        </pc:spChg>
        <pc:spChg chg="add mod">
          <ac:chgData name="Bilal Baydoun" userId="99898bd8-b7ce-425b-8631-67b7e8abe1f1" providerId="ADAL" clId="{DA71B72F-1AF7-4D8C-A21E-BFC0725D9410}" dt="2023-05-05T13:00:05.315" v="1980" actId="571"/>
          <ac:spMkLst>
            <pc:docMk/>
            <pc:sldMk cId="1701700967" sldId="257"/>
            <ac:spMk id="32" creationId="{586B0B44-24A0-1166-CAB3-A073BF10D8EE}"/>
          </ac:spMkLst>
        </pc:spChg>
        <pc:spChg chg="add mod">
          <ac:chgData name="Bilal Baydoun" userId="99898bd8-b7ce-425b-8631-67b7e8abe1f1" providerId="ADAL" clId="{DA71B72F-1AF7-4D8C-A21E-BFC0725D9410}" dt="2023-05-05T13:00:05.315" v="1980" actId="571"/>
          <ac:spMkLst>
            <pc:docMk/>
            <pc:sldMk cId="1701700967" sldId="257"/>
            <ac:spMk id="35" creationId="{6C4B31EC-AF12-EF7D-A271-AA389D885B1C}"/>
          </ac:spMkLst>
        </pc:spChg>
        <pc:spChg chg="add mod">
          <ac:chgData name="Bilal Baydoun" userId="99898bd8-b7ce-425b-8631-67b7e8abe1f1" providerId="ADAL" clId="{DA71B72F-1AF7-4D8C-A21E-BFC0725D9410}" dt="2023-05-05T13:00:05.315" v="1980" actId="571"/>
          <ac:spMkLst>
            <pc:docMk/>
            <pc:sldMk cId="1701700967" sldId="257"/>
            <ac:spMk id="36" creationId="{86B017B8-FCD3-B842-A47D-F7289A4E218F}"/>
          </ac:spMkLst>
        </pc:spChg>
        <pc:spChg chg="mod">
          <ac:chgData name="Bilal Baydoun" userId="99898bd8-b7ce-425b-8631-67b7e8abe1f1" providerId="ADAL" clId="{DA71B72F-1AF7-4D8C-A21E-BFC0725D9410}" dt="2023-05-05T12:59:53.963" v="1976" actId="207"/>
          <ac:spMkLst>
            <pc:docMk/>
            <pc:sldMk cId="1701700967" sldId="257"/>
            <ac:spMk id="38" creationId="{592D62F6-978B-1FF5-4729-02DCCA7F677E}"/>
          </ac:spMkLst>
        </pc:spChg>
        <pc:spChg chg="mod">
          <ac:chgData name="Bilal Baydoun" userId="99898bd8-b7ce-425b-8631-67b7e8abe1f1" providerId="ADAL" clId="{DA71B72F-1AF7-4D8C-A21E-BFC0725D9410}" dt="2023-05-05T13:00:19.243" v="1981" actId="207"/>
          <ac:spMkLst>
            <pc:docMk/>
            <pc:sldMk cId="1701700967" sldId="257"/>
            <ac:spMk id="39" creationId="{2BAF4434-D52F-49A0-9DE1-B2E942149740}"/>
          </ac:spMkLst>
        </pc:spChg>
        <pc:spChg chg="mod">
          <ac:chgData name="Bilal Baydoun" userId="99898bd8-b7ce-425b-8631-67b7e8abe1f1" providerId="ADAL" clId="{DA71B72F-1AF7-4D8C-A21E-BFC0725D9410}" dt="2023-05-05T13:00:19.243" v="1981" actId="207"/>
          <ac:spMkLst>
            <pc:docMk/>
            <pc:sldMk cId="1701700967" sldId="257"/>
            <ac:spMk id="40" creationId="{7DDC7E81-0AF2-5EB9-0291-1282C23BE2AE}"/>
          </ac:spMkLst>
        </pc:spChg>
        <pc:spChg chg="mod">
          <ac:chgData name="Bilal Baydoun" userId="99898bd8-b7ce-425b-8631-67b7e8abe1f1" providerId="ADAL" clId="{DA71B72F-1AF7-4D8C-A21E-BFC0725D9410}" dt="2023-05-05T12:59:53.963" v="1976" actId="207"/>
          <ac:spMkLst>
            <pc:docMk/>
            <pc:sldMk cId="1701700967" sldId="257"/>
            <ac:spMk id="41" creationId="{ACAC06E1-F854-65CC-8975-0FF9891899DC}"/>
          </ac:spMkLst>
        </pc:spChg>
        <pc:spChg chg="mod">
          <ac:chgData name="Bilal Baydoun" userId="99898bd8-b7ce-425b-8631-67b7e8abe1f1" providerId="ADAL" clId="{DA71B72F-1AF7-4D8C-A21E-BFC0725D9410}" dt="2023-05-05T12:59:53.963" v="1976" actId="207"/>
          <ac:spMkLst>
            <pc:docMk/>
            <pc:sldMk cId="1701700967" sldId="257"/>
            <ac:spMk id="42" creationId="{3F9CEB07-110D-98FE-E04F-15FA4F300B71}"/>
          </ac:spMkLst>
        </pc:spChg>
        <pc:spChg chg="mod">
          <ac:chgData name="Bilal Baydoun" userId="99898bd8-b7ce-425b-8631-67b7e8abe1f1" providerId="ADAL" clId="{DA71B72F-1AF7-4D8C-A21E-BFC0725D9410}" dt="2023-05-05T12:59:53.963" v="1976" actId="207"/>
          <ac:spMkLst>
            <pc:docMk/>
            <pc:sldMk cId="1701700967" sldId="257"/>
            <ac:spMk id="43" creationId="{FD59AD0F-0B4A-A11C-E5F3-1AB11E3FC77B}"/>
          </ac:spMkLst>
        </pc:spChg>
        <pc:spChg chg="mod">
          <ac:chgData name="Bilal Baydoun" userId="99898bd8-b7ce-425b-8631-67b7e8abe1f1" providerId="ADAL" clId="{DA71B72F-1AF7-4D8C-A21E-BFC0725D9410}" dt="2023-05-05T13:00:19.243" v="1981" actId="207"/>
          <ac:spMkLst>
            <pc:docMk/>
            <pc:sldMk cId="1701700967" sldId="257"/>
            <ac:spMk id="44" creationId="{CCCF15E0-E122-D3A9-C84F-B4C1BAAB3EDE}"/>
          </ac:spMkLst>
        </pc:spChg>
        <pc:spChg chg="mod">
          <ac:chgData name="Bilal Baydoun" userId="99898bd8-b7ce-425b-8631-67b7e8abe1f1" providerId="ADAL" clId="{DA71B72F-1AF7-4D8C-A21E-BFC0725D9410}" dt="2023-05-05T13:00:19.243" v="1981" actId="207"/>
          <ac:spMkLst>
            <pc:docMk/>
            <pc:sldMk cId="1701700967" sldId="257"/>
            <ac:spMk id="45" creationId="{B193A649-F540-757E-C67C-9480C84DF9E8}"/>
          </ac:spMkLst>
        </pc:spChg>
        <pc:spChg chg="mod">
          <ac:chgData name="Bilal Baydoun" userId="99898bd8-b7ce-425b-8631-67b7e8abe1f1" providerId="ADAL" clId="{DA71B72F-1AF7-4D8C-A21E-BFC0725D9410}" dt="2023-05-05T13:00:19.243" v="1981" actId="207"/>
          <ac:spMkLst>
            <pc:docMk/>
            <pc:sldMk cId="1701700967" sldId="257"/>
            <ac:spMk id="46" creationId="{E8F8A709-C24A-4F3E-A4D0-30081AE12B25}"/>
          </ac:spMkLst>
        </pc:spChg>
        <pc:spChg chg="add mod">
          <ac:chgData name="Bilal Baydoun" userId="99898bd8-b7ce-425b-8631-67b7e8abe1f1" providerId="ADAL" clId="{DA71B72F-1AF7-4D8C-A21E-BFC0725D9410}" dt="2023-05-05T13:00:05.315" v="1980" actId="571"/>
          <ac:spMkLst>
            <pc:docMk/>
            <pc:sldMk cId="1701700967" sldId="257"/>
            <ac:spMk id="47" creationId="{E6D4837C-C245-365B-1EAC-51BF3D880204}"/>
          </ac:spMkLst>
        </pc:spChg>
        <pc:spChg chg="add mod">
          <ac:chgData name="Bilal Baydoun" userId="99898bd8-b7ce-425b-8631-67b7e8abe1f1" providerId="ADAL" clId="{DA71B72F-1AF7-4D8C-A21E-BFC0725D9410}" dt="2023-05-05T13:00:05.315" v="1980" actId="571"/>
          <ac:spMkLst>
            <pc:docMk/>
            <pc:sldMk cId="1701700967" sldId="257"/>
            <ac:spMk id="48" creationId="{78F5560C-7AD9-4E04-D10D-141062C717EF}"/>
          </ac:spMkLst>
        </pc:spChg>
        <pc:spChg chg="mod">
          <ac:chgData name="Bilal Baydoun" userId="99898bd8-b7ce-425b-8631-67b7e8abe1f1" providerId="ADAL" clId="{DA71B72F-1AF7-4D8C-A21E-BFC0725D9410}" dt="2023-05-05T13:06:52.175" v="1985"/>
          <ac:spMkLst>
            <pc:docMk/>
            <pc:sldMk cId="1701700967" sldId="257"/>
            <ac:spMk id="50" creationId="{BB33066B-6AAA-1ED3-A7C0-FB3AA0F3FE58}"/>
          </ac:spMkLst>
        </pc:spChg>
        <pc:grpChg chg="add mod">
          <ac:chgData name="Bilal Baydoun" userId="99898bd8-b7ce-425b-8631-67b7e8abe1f1" providerId="ADAL" clId="{DA71B72F-1AF7-4D8C-A21E-BFC0725D9410}" dt="2023-05-05T13:06:52.175" v="1985"/>
          <ac:grpSpMkLst>
            <pc:docMk/>
            <pc:sldMk cId="1701700967" sldId="257"/>
            <ac:grpSpMk id="49" creationId="{6E216E0A-8598-1D7B-2026-87D1142D5F96}"/>
          </ac:grpSpMkLst>
        </pc:grpChg>
        <pc:picChg chg="mod">
          <ac:chgData name="Bilal Baydoun" userId="99898bd8-b7ce-425b-8631-67b7e8abe1f1" providerId="ADAL" clId="{DA71B72F-1AF7-4D8C-A21E-BFC0725D9410}" dt="2023-05-05T13:06:52.175" v="1985"/>
          <ac:picMkLst>
            <pc:docMk/>
            <pc:sldMk cId="1701700967" sldId="257"/>
            <ac:picMk id="51" creationId="{2D60DA68-1ADB-53A2-C3F0-CF14AE6674C8}"/>
          </ac:picMkLst>
        </pc:picChg>
        <pc:picChg chg="del">
          <ac:chgData name="Bilal Baydoun" userId="99898bd8-b7ce-425b-8631-67b7e8abe1f1" providerId="ADAL" clId="{DA71B72F-1AF7-4D8C-A21E-BFC0725D9410}" dt="2023-05-05T13:06:51.629" v="1984" actId="478"/>
          <ac:picMkLst>
            <pc:docMk/>
            <pc:sldMk cId="1701700967" sldId="257"/>
            <ac:picMk id="1026" creationId="{4430BFEB-7113-F2D7-6E38-9343FB78DD77}"/>
          </ac:picMkLst>
        </pc:picChg>
      </pc:sldChg>
      <pc:sldChg chg="modSp add del mod ord">
        <pc:chgData name="Bilal Baydoun" userId="99898bd8-b7ce-425b-8631-67b7e8abe1f1" providerId="ADAL" clId="{DA71B72F-1AF7-4D8C-A21E-BFC0725D9410}" dt="2023-05-05T15:06:41.083" v="2537" actId="47"/>
        <pc:sldMkLst>
          <pc:docMk/>
          <pc:sldMk cId="3403684072" sldId="2147479945"/>
        </pc:sldMkLst>
        <pc:spChg chg="mod">
          <ac:chgData name="Bilal Baydoun" userId="99898bd8-b7ce-425b-8631-67b7e8abe1f1" providerId="ADAL" clId="{DA71B72F-1AF7-4D8C-A21E-BFC0725D9410}" dt="2023-05-05T14:47:00.959" v="2288" actId="6549"/>
          <ac:spMkLst>
            <pc:docMk/>
            <pc:sldMk cId="3403684072" sldId="2147479945"/>
            <ac:spMk id="2" creationId="{3BCE914B-A1AA-0F09-251C-CAE00E32F736}"/>
          </ac:spMkLst>
        </pc:spChg>
        <pc:spChg chg="mod">
          <ac:chgData name="Bilal Baydoun" userId="99898bd8-b7ce-425b-8631-67b7e8abe1f1" providerId="ADAL" clId="{DA71B72F-1AF7-4D8C-A21E-BFC0725D9410}" dt="2023-05-05T14:47:22.328" v="2315" actId="1076"/>
          <ac:spMkLst>
            <pc:docMk/>
            <pc:sldMk cId="3403684072" sldId="2147479945"/>
            <ac:spMk id="14" creationId="{ACF4A82E-C99A-9083-A2AA-89D805DB2E92}"/>
          </ac:spMkLst>
        </pc:spChg>
        <pc:picChg chg="mod">
          <ac:chgData name="Bilal Baydoun" userId="99898bd8-b7ce-425b-8631-67b7e8abe1f1" providerId="ADAL" clId="{DA71B72F-1AF7-4D8C-A21E-BFC0725D9410}" dt="2023-05-05T14:47:25.168" v="2316" actId="1076"/>
          <ac:picMkLst>
            <pc:docMk/>
            <pc:sldMk cId="3403684072" sldId="2147479945"/>
            <ac:picMk id="15" creationId="{A50C88F4-967D-A2EC-87D0-29328D5CE72E}"/>
          </ac:picMkLst>
        </pc:picChg>
        <pc:picChg chg="mod">
          <ac:chgData name="Bilal Baydoun" userId="99898bd8-b7ce-425b-8631-67b7e8abe1f1" providerId="ADAL" clId="{DA71B72F-1AF7-4D8C-A21E-BFC0725D9410}" dt="2023-05-05T14:47:29.713" v="2318" actId="1076"/>
          <ac:picMkLst>
            <pc:docMk/>
            <pc:sldMk cId="3403684072" sldId="2147479945"/>
            <ac:picMk id="20" creationId="{14C0DE6C-9C9E-B552-8861-6D178259259C}"/>
          </ac:picMkLst>
        </pc:picChg>
      </pc:sldChg>
      <pc:sldChg chg="addSp delSp modSp new mod ord modClrScheme chgLayout">
        <pc:chgData name="Bilal Baydoun" userId="99898bd8-b7ce-425b-8631-67b7e8abe1f1" providerId="ADAL" clId="{DA71B72F-1AF7-4D8C-A21E-BFC0725D9410}" dt="2023-05-17T14:06:32.084" v="3082" actId="20577"/>
        <pc:sldMkLst>
          <pc:docMk/>
          <pc:sldMk cId="3343593169" sldId="2147479946"/>
        </pc:sldMkLst>
        <pc:spChg chg="add mod ord">
          <ac:chgData name="Bilal Baydoun" userId="99898bd8-b7ce-425b-8631-67b7e8abe1f1" providerId="ADAL" clId="{DA71B72F-1AF7-4D8C-A21E-BFC0725D9410}" dt="2023-05-05T15:15:46.067" v="2653" actId="12788"/>
          <ac:spMkLst>
            <pc:docMk/>
            <pc:sldMk cId="3343593169" sldId="2147479946"/>
            <ac:spMk id="2" creationId="{714A0524-C064-1719-7C98-897C41E0A03E}"/>
          </ac:spMkLst>
        </pc:spChg>
        <pc:spChg chg="del">
          <ac:chgData name="Bilal Baydoun" userId="99898bd8-b7ce-425b-8631-67b7e8abe1f1" providerId="ADAL" clId="{DA71B72F-1AF7-4D8C-A21E-BFC0725D9410}" dt="2023-05-05T14:50:13.311" v="2353" actId="700"/>
          <ac:spMkLst>
            <pc:docMk/>
            <pc:sldMk cId="3343593169" sldId="2147479946"/>
            <ac:spMk id="2" creationId="{AE92D69C-F6B4-8470-B134-0A056F72CCA0}"/>
          </ac:spMkLst>
        </pc:spChg>
        <pc:spChg chg="add mod ord">
          <ac:chgData name="Bilal Baydoun" userId="99898bd8-b7ce-425b-8631-67b7e8abe1f1" providerId="ADAL" clId="{DA71B72F-1AF7-4D8C-A21E-BFC0725D9410}" dt="2023-05-05T15:15:46.067" v="2653" actId="12788"/>
          <ac:spMkLst>
            <pc:docMk/>
            <pc:sldMk cId="3343593169" sldId="2147479946"/>
            <ac:spMk id="3" creationId="{A723808A-2C79-48DB-1E1A-C39C95134E34}"/>
          </ac:spMkLst>
        </pc:spChg>
        <pc:spChg chg="del">
          <ac:chgData name="Bilal Baydoun" userId="99898bd8-b7ce-425b-8631-67b7e8abe1f1" providerId="ADAL" clId="{DA71B72F-1AF7-4D8C-A21E-BFC0725D9410}" dt="2023-05-05T14:50:13.311" v="2353" actId="700"/>
          <ac:spMkLst>
            <pc:docMk/>
            <pc:sldMk cId="3343593169" sldId="2147479946"/>
            <ac:spMk id="3" creationId="{FB392223-828B-8ACC-B761-2B052FB74DFC}"/>
          </ac:spMkLst>
        </pc:spChg>
        <pc:spChg chg="add mod ord">
          <ac:chgData name="Bilal Baydoun" userId="99898bd8-b7ce-425b-8631-67b7e8abe1f1" providerId="ADAL" clId="{DA71B72F-1AF7-4D8C-A21E-BFC0725D9410}" dt="2023-05-05T15:15:46.067" v="2653" actId="12788"/>
          <ac:spMkLst>
            <pc:docMk/>
            <pc:sldMk cId="3343593169" sldId="2147479946"/>
            <ac:spMk id="4" creationId="{D99DFD26-BBC5-D911-217A-FEFBC1FE696E}"/>
          </ac:spMkLst>
        </pc:spChg>
        <pc:spChg chg="mod topLvl">
          <ac:chgData name="Bilal Baydoun" userId="99898bd8-b7ce-425b-8631-67b7e8abe1f1" providerId="ADAL" clId="{DA71B72F-1AF7-4D8C-A21E-BFC0725D9410}" dt="2023-05-05T15:22:27.088" v="2699" actId="14100"/>
          <ac:spMkLst>
            <pc:docMk/>
            <pc:sldMk cId="3343593169" sldId="2147479946"/>
            <ac:spMk id="5" creationId="{01B5CF7A-0AC0-717F-2164-927F6C223D8F}"/>
          </ac:spMkLst>
        </pc:spChg>
        <pc:spChg chg="mod topLvl">
          <ac:chgData name="Bilal Baydoun" userId="99898bd8-b7ce-425b-8631-67b7e8abe1f1" providerId="ADAL" clId="{DA71B72F-1AF7-4D8C-A21E-BFC0725D9410}" dt="2023-05-05T15:22:23.049" v="2698" actId="14100"/>
          <ac:spMkLst>
            <pc:docMk/>
            <pc:sldMk cId="3343593169" sldId="2147479946"/>
            <ac:spMk id="6" creationId="{E54BC2AD-F037-FF79-6036-483F8B771130}"/>
          </ac:spMkLst>
        </pc:spChg>
        <pc:spChg chg="mod topLvl">
          <ac:chgData name="Bilal Baydoun" userId="99898bd8-b7ce-425b-8631-67b7e8abe1f1" providerId="ADAL" clId="{DA71B72F-1AF7-4D8C-A21E-BFC0725D9410}" dt="2023-05-05T15:17:56.072" v="2666" actId="207"/>
          <ac:spMkLst>
            <pc:docMk/>
            <pc:sldMk cId="3343593169" sldId="2147479946"/>
            <ac:spMk id="7" creationId="{ED8242BA-56F5-4887-5B89-E56FFFA9483F}"/>
          </ac:spMkLst>
        </pc:spChg>
        <pc:spChg chg="mod topLvl">
          <ac:chgData name="Bilal Baydoun" userId="99898bd8-b7ce-425b-8631-67b7e8abe1f1" providerId="ADAL" clId="{DA71B72F-1AF7-4D8C-A21E-BFC0725D9410}" dt="2023-05-05T15:20:03.172" v="2691" actId="20577"/>
          <ac:spMkLst>
            <pc:docMk/>
            <pc:sldMk cId="3343593169" sldId="2147479946"/>
            <ac:spMk id="8" creationId="{BFCF6408-6DF7-8F46-8821-AAB8DB21804C}"/>
          </ac:spMkLst>
        </pc:spChg>
        <pc:spChg chg="mod topLvl">
          <ac:chgData name="Bilal Baydoun" userId="99898bd8-b7ce-425b-8631-67b7e8abe1f1" providerId="ADAL" clId="{DA71B72F-1AF7-4D8C-A21E-BFC0725D9410}" dt="2023-05-05T15:17:56.072" v="2666" actId="207"/>
          <ac:spMkLst>
            <pc:docMk/>
            <pc:sldMk cId="3343593169" sldId="2147479946"/>
            <ac:spMk id="9" creationId="{47F76B1A-EC1D-EA51-E918-EF943D09CAAB}"/>
          </ac:spMkLst>
        </pc:spChg>
        <pc:spChg chg="mod topLvl">
          <ac:chgData name="Bilal Baydoun" userId="99898bd8-b7ce-425b-8631-67b7e8abe1f1" providerId="ADAL" clId="{DA71B72F-1AF7-4D8C-A21E-BFC0725D9410}" dt="2023-05-05T15:17:56.072" v="2666" actId="207"/>
          <ac:spMkLst>
            <pc:docMk/>
            <pc:sldMk cId="3343593169" sldId="2147479946"/>
            <ac:spMk id="10" creationId="{DEEA122F-B426-236D-DF45-1DF2958ACD21}"/>
          </ac:spMkLst>
        </pc:spChg>
        <pc:spChg chg="mod topLvl">
          <ac:chgData name="Bilal Baydoun" userId="99898bd8-b7ce-425b-8631-67b7e8abe1f1" providerId="ADAL" clId="{DA71B72F-1AF7-4D8C-A21E-BFC0725D9410}" dt="2023-05-05T15:17:56.072" v="2666" actId="207"/>
          <ac:spMkLst>
            <pc:docMk/>
            <pc:sldMk cId="3343593169" sldId="2147479946"/>
            <ac:spMk id="11" creationId="{EB9F4671-88F7-693E-CA89-829C65069507}"/>
          </ac:spMkLst>
        </pc:spChg>
        <pc:spChg chg="mod topLvl">
          <ac:chgData name="Bilal Baydoun" userId="99898bd8-b7ce-425b-8631-67b7e8abe1f1" providerId="ADAL" clId="{DA71B72F-1AF7-4D8C-A21E-BFC0725D9410}" dt="2023-05-05T15:19:52.275" v="2684" actId="20577"/>
          <ac:spMkLst>
            <pc:docMk/>
            <pc:sldMk cId="3343593169" sldId="2147479946"/>
            <ac:spMk id="12" creationId="{419CB6FE-2431-19B1-2CC9-F72BD0FEAE6A}"/>
          </ac:spMkLst>
        </pc:spChg>
        <pc:spChg chg="mod topLvl">
          <ac:chgData name="Bilal Baydoun" userId="99898bd8-b7ce-425b-8631-67b7e8abe1f1" providerId="ADAL" clId="{DA71B72F-1AF7-4D8C-A21E-BFC0725D9410}" dt="2023-05-05T15:22:30.499" v="2700" actId="14100"/>
          <ac:spMkLst>
            <pc:docMk/>
            <pc:sldMk cId="3343593169" sldId="2147479946"/>
            <ac:spMk id="15" creationId="{A6777FEA-CFA4-54FD-F472-23DC8ADF61A6}"/>
          </ac:spMkLst>
        </pc:spChg>
        <pc:spChg chg="mod topLvl">
          <ac:chgData name="Bilal Baydoun" userId="99898bd8-b7ce-425b-8631-67b7e8abe1f1" providerId="ADAL" clId="{DA71B72F-1AF7-4D8C-A21E-BFC0725D9410}" dt="2023-05-05T15:17:56.072" v="2666" actId="207"/>
          <ac:spMkLst>
            <pc:docMk/>
            <pc:sldMk cId="3343593169" sldId="2147479946"/>
            <ac:spMk id="16" creationId="{38E8C7F9-B6A4-515F-CA95-C64753F736B1}"/>
          </ac:spMkLst>
        </pc:spChg>
        <pc:spChg chg="mod topLvl">
          <ac:chgData name="Bilal Baydoun" userId="99898bd8-b7ce-425b-8631-67b7e8abe1f1" providerId="ADAL" clId="{DA71B72F-1AF7-4D8C-A21E-BFC0725D9410}" dt="2023-05-05T15:17:56.072" v="2666" actId="207"/>
          <ac:spMkLst>
            <pc:docMk/>
            <pc:sldMk cId="3343593169" sldId="2147479946"/>
            <ac:spMk id="17" creationId="{7E7634F6-D9A5-AA5B-3853-B3074FD53E6C}"/>
          </ac:spMkLst>
        </pc:spChg>
        <pc:spChg chg="mod topLvl">
          <ac:chgData name="Bilal Baydoun" userId="99898bd8-b7ce-425b-8631-67b7e8abe1f1" providerId="ADAL" clId="{DA71B72F-1AF7-4D8C-A21E-BFC0725D9410}" dt="2023-05-05T15:22:13.935" v="2697" actId="1035"/>
          <ac:spMkLst>
            <pc:docMk/>
            <pc:sldMk cId="3343593169" sldId="2147479946"/>
            <ac:spMk id="18" creationId="{712E6E9C-1FF9-D7F7-7E39-D1E1CAB436B4}"/>
          </ac:spMkLst>
        </pc:spChg>
        <pc:spChg chg="mod topLvl">
          <ac:chgData name="Bilal Baydoun" userId="99898bd8-b7ce-425b-8631-67b7e8abe1f1" providerId="ADAL" clId="{DA71B72F-1AF7-4D8C-A21E-BFC0725D9410}" dt="2023-05-05T15:17:56.072" v="2666" actId="207"/>
          <ac:spMkLst>
            <pc:docMk/>
            <pc:sldMk cId="3343593169" sldId="2147479946"/>
            <ac:spMk id="19" creationId="{A83716E9-7E19-0FA0-B5A1-E6B7E3C672D3}"/>
          </ac:spMkLst>
        </pc:spChg>
        <pc:spChg chg="mod topLvl">
          <ac:chgData name="Bilal Baydoun" userId="99898bd8-b7ce-425b-8631-67b7e8abe1f1" providerId="ADAL" clId="{DA71B72F-1AF7-4D8C-A21E-BFC0725D9410}" dt="2023-05-05T15:22:11.139" v="2695" actId="1035"/>
          <ac:spMkLst>
            <pc:docMk/>
            <pc:sldMk cId="3343593169" sldId="2147479946"/>
            <ac:spMk id="20" creationId="{47B63420-0302-8E2F-38F9-BCE283D968B0}"/>
          </ac:spMkLst>
        </pc:spChg>
        <pc:spChg chg="mod topLvl">
          <ac:chgData name="Bilal Baydoun" userId="99898bd8-b7ce-425b-8631-67b7e8abe1f1" providerId="ADAL" clId="{DA71B72F-1AF7-4D8C-A21E-BFC0725D9410}" dt="2023-05-05T15:22:33.035" v="2701" actId="14100"/>
          <ac:spMkLst>
            <pc:docMk/>
            <pc:sldMk cId="3343593169" sldId="2147479946"/>
            <ac:spMk id="21" creationId="{726E8E1A-1725-9D00-699C-69C059F9EE0B}"/>
          </ac:spMkLst>
        </pc:spChg>
        <pc:spChg chg="mod topLvl">
          <ac:chgData name="Bilal Baydoun" userId="99898bd8-b7ce-425b-8631-67b7e8abe1f1" providerId="ADAL" clId="{DA71B72F-1AF7-4D8C-A21E-BFC0725D9410}" dt="2023-05-05T15:17:56.072" v="2666" actId="207"/>
          <ac:spMkLst>
            <pc:docMk/>
            <pc:sldMk cId="3343593169" sldId="2147479946"/>
            <ac:spMk id="22" creationId="{D661DB67-3E81-FBBC-368A-526C15DE5818}"/>
          </ac:spMkLst>
        </pc:spChg>
        <pc:spChg chg="mod topLvl">
          <ac:chgData name="Bilal Baydoun" userId="99898bd8-b7ce-425b-8631-67b7e8abe1f1" providerId="ADAL" clId="{DA71B72F-1AF7-4D8C-A21E-BFC0725D9410}" dt="2023-05-05T15:17:56.072" v="2666" actId="207"/>
          <ac:spMkLst>
            <pc:docMk/>
            <pc:sldMk cId="3343593169" sldId="2147479946"/>
            <ac:spMk id="23" creationId="{9ED5119D-6BF3-B011-3414-E29EB07E9823}"/>
          </ac:spMkLst>
        </pc:spChg>
        <pc:spChg chg="mod topLvl">
          <ac:chgData name="Bilal Baydoun" userId="99898bd8-b7ce-425b-8631-67b7e8abe1f1" providerId="ADAL" clId="{DA71B72F-1AF7-4D8C-A21E-BFC0725D9410}" dt="2023-05-05T15:17:56.072" v="2666" actId="207"/>
          <ac:spMkLst>
            <pc:docMk/>
            <pc:sldMk cId="3343593169" sldId="2147479946"/>
            <ac:spMk id="24" creationId="{BD61AF78-11B5-A7BF-067B-2F1B336B21FE}"/>
          </ac:spMkLst>
        </pc:spChg>
        <pc:spChg chg="mod topLvl">
          <ac:chgData name="Bilal Baydoun" userId="99898bd8-b7ce-425b-8631-67b7e8abe1f1" providerId="ADAL" clId="{DA71B72F-1AF7-4D8C-A21E-BFC0725D9410}" dt="2023-05-05T15:17:56.072" v="2666" actId="207"/>
          <ac:spMkLst>
            <pc:docMk/>
            <pc:sldMk cId="3343593169" sldId="2147479946"/>
            <ac:spMk id="25" creationId="{2CD58B34-F15F-61DB-A5B2-D6E1BB33462B}"/>
          </ac:spMkLst>
        </pc:spChg>
        <pc:spChg chg="mod topLvl">
          <ac:chgData name="Bilal Baydoun" userId="99898bd8-b7ce-425b-8631-67b7e8abe1f1" providerId="ADAL" clId="{DA71B72F-1AF7-4D8C-A21E-BFC0725D9410}" dt="2023-05-05T15:18:49.746" v="2673" actId="207"/>
          <ac:spMkLst>
            <pc:docMk/>
            <pc:sldMk cId="3343593169" sldId="2147479946"/>
            <ac:spMk id="26" creationId="{E18B1AAF-95C7-9E35-6A15-A9E32B971E13}"/>
          </ac:spMkLst>
        </pc:spChg>
        <pc:spChg chg="mod topLvl">
          <ac:chgData name="Bilal Baydoun" userId="99898bd8-b7ce-425b-8631-67b7e8abe1f1" providerId="ADAL" clId="{DA71B72F-1AF7-4D8C-A21E-BFC0725D9410}" dt="2023-05-05T15:18:33.196" v="2671" actId="165"/>
          <ac:spMkLst>
            <pc:docMk/>
            <pc:sldMk cId="3343593169" sldId="2147479946"/>
            <ac:spMk id="27" creationId="{18F19C2A-A680-0A01-DB64-4AB58CB33927}"/>
          </ac:spMkLst>
        </pc:spChg>
        <pc:spChg chg="mod topLvl">
          <ac:chgData name="Bilal Baydoun" userId="99898bd8-b7ce-425b-8631-67b7e8abe1f1" providerId="ADAL" clId="{DA71B72F-1AF7-4D8C-A21E-BFC0725D9410}" dt="2023-05-05T15:18:33.196" v="2671" actId="165"/>
          <ac:spMkLst>
            <pc:docMk/>
            <pc:sldMk cId="3343593169" sldId="2147479946"/>
            <ac:spMk id="28" creationId="{1D375BCB-47CD-F3C8-8B0F-A1A5838D5179}"/>
          </ac:spMkLst>
        </pc:spChg>
        <pc:spChg chg="mod topLvl">
          <ac:chgData name="Bilal Baydoun" userId="99898bd8-b7ce-425b-8631-67b7e8abe1f1" providerId="ADAL" clId="{DA71B72F-1AF7-4D8C-A21E-BFC0725D9410}" dt="2023-05-05T15:18:49.746" v="2673" actId="207"/>
          <ac:spMkLst>
            <pc:docMk/>
            <pc:sldMk cId="3343593169" sldId="2147479946"/>
            <ac:spMk id="29" creationId="{63D634D5-AB11-3179-5B3C-73272AE01AF8}"/>
          </ac:spMkLst>
        </pc:spChg>
        <pc:spChg chg="mod topLvl">
          <ac:chgData name="Bilal Baydoun" userId="99898bd8-b7ce-425b-8631-67b7e8abe1f1" providerId="ADAL" clId="{DA71B72F-1AF7-4D8C-A21E-BFC0725D9410}" dt="2023-05-05T15:18:49.746" v="2673" actId="207"/>
          <ac:spMkLst>
            <pc:docMk/>
            <pc:sldMk cId="3343593169" sldId="2147479946"/>
            <ac:spMk id="30" creationId="{08D249AC-F8CC-BD48-DB25-8E6B958FC532}"/>
          </ac:spMkLst>
        </pc:spChg>
        <pc:spChg chg="mod topLvl">
          <ac:chgData name="Bilal Baydoun" userId="99898bd8-b7ce-425b-8631-67b7e8abe1f1" providerId="ADAL" clId="{DA71B72F-1AF7-4D8C-A21E-BFC0725D9410}" dt="2023-05-05T15:24:13.924" v="2702" actId="14100"/>
          <ac:spMkLst>
            <pc:docMk/>
            <pc:sldMk cId="3343593169" sldId="2147479946"/>
            <ac:spMk id="31" creationId="{53D215DF-1670-6261-BFE1-8B6DB303E90E}"/>
          </ac:spMkLst>
        </pc:spChg>
        <pc:spChg chg="mod topLvl">
          <ac:chgData name="Bilal Baydoun" userId="99898bd8-b7ce-425b-8631-67b7e8abe1f1" providerId="ADAL" clId="{DA71B72F-1AF7-4D8C-A21E-BFC0725D9410}" dt="2023-05-05T15:24:28.218" v="2703" actId="14100"/>
          <ac:spMkLst>
            <pc:docMk/>
            <pc:sldMk cId="3343593169" sldId="2147479946"/>
            <ac:spMk id="32" creationId="{40E9685C-5D57-88C8-98F1-07FC32ACEB8A}"/>
          </ac:spMkLst>
        </pc:spChg>
        <pc:spChg chg="mod topLvl">
          <ac:chgData name="Bilal Baydoun" userId="99898bd8-b7ce-425b-8631-67b7e8abe1f1" providerId="ADAL" clId="{DA71B72F-1AF7-4D8C-A21E-BFC0725D9410}" dt="2023-05-05T15:24:40.492" v="2704" actId="465"/>
          <ac:spMkLst>
            <pc:docMk/>
            <pc:sldMk cId="3343593169" sldId="2147479946"/>
            <ac:spMk id="33" creationId="{FE98830A-AE6E-E411-3DE9-E77FEBDD60E5}"/>
          </ac:spMkLst>
        </pc:spChg>
        <pc:spChg chg="mod topLvl">
          <ac:chgData name="Bilal Baydoun" userId="99898bd8-b7ce-425b-8631-67b7e8abe1f1" providerId="ADAL" clId="{DA71B72F-1AF7-4D8C-A21E-BFC0725D9410}" dt="2023-05-05T15:24:28.218" v="2703" actId="14100"/>
          <ac:spMkLst>
            <pc:docMk/>
            <pc:sldMk cId="3343593169" sldId="2147479946"/>
            <ac:spMk id="34" creationId="{B76035E3-6217-D3FC-1A84-754FBE805FF9}"/>
          </ac:spMkLst>
        </pc:spChg>
        <pc:spChg chg="mod topLvl">
          <ac:chgData name="Bilal Baydoun" userId="99898bd8-b7ce-425b-8631-67b7e8abe1f1" providerId="ADAL" clId="{DA71B72F-1AF7-4D8C-A21E-BFC0725D9410}" dt="2023-05-05T15:19:11.344" v="2675" actId="207"/>
          <ac:spMkLst>
            <pc:docMk/>
            <pc:sldMk cId="3343593169" sldId="2147479946"/>
            <ac:spMk id="35" creationId="{61854F91-93A6-E262-214B-75D670D42EF5}"/>
          </ac:spMkLst>
        </pc:spChg>
        <pc:spChg chg="mod topLvl">
          <ac:chgData name="Bilal Baydoun" userId="99898bd8-b7ce-425b-8631-67b7e8abe1f1" providerId="ADAL" clId="{DA71B72F-1AF7-4D8C-A21E-BFC0725D9410}" dt="2023-05-05T15:28:06.202" v="2705" actId="14100"/>
          <ac:spMkLst>
            <pc:docMk/>
            <pc:sldMk cId="3343593169" sldId="2147479946"/>
            <ac:spMk id="36" creationId="{269C9200-48C1-9AA6-D004-4EC6F0EABA63}"/>
          </ac:spMkLst>
        </pc:spChg>
        <pc:spChg chg="mod topLvl">
          <ac:chgData name="Bilal Baydoun" userId="99898bd8-b7ce-425b-8631-67b7e8abe1f1" providerId="ADAL" clId="{DA71B72F-1AF7-4D8C-A21E-BFC0725D9410}" dt="2023-05-05T15:28:15.768" v="2706" actId="20577"/>
          <ac:spMkLst>
            <pc:docMk/>
            <pc:sldMk cId="3343593169" sldId="2147479946"/>
            <ac:spMk id="37" creationId="{13D1BD14-F6E9-BD83-1E20-09A1E65A3B33}"/>
          </ac:spMkLst>
        </pc:spChg>
        <pc:spChg chg="mod topLvl">
          <ac:chgData name="Bilal Baydoun" userId="99898bd8-b7ce-425b-8631-67b7e8abe1f1" providerId="ADAL" clId="{DA71B72F-1AF7-4D8C-A21E-BFC0725D9410}" dt="2023-05-17T14:06:32.084" v="3082" actId="20577"/>
          <ac:spMkLst>
            <pc:docMk/>
            <pc:sldMk cId="3343593169" sldId="2147479946"/>
            <ac:spMk id="38" creationId="{3702A0F2-CD00-9D23-4653-CBB3CB9C4851}"/>
          </ac:spMkLst>
        </pc:spChg>
        <pc:spChg chg="mod topLvl">
          <ac:chgData name="Bilal Baydoun" userId="99898bd8-b7ce-425b-8631-67b7e8abe1f1" providerId="ADAL" clId="{DA71B72F-1AF7-4D8C-A21E-BFC0725D9410}" dt="2023-05-05T15:17:56.072" v="2666" actId="207"/>
          <ac:spMkLst>
            <pc:docMk/>
            <pc:sldMk cId="3343593169" sldId="2147479946"/>
            <ac:spMk id="41" creationId="{20BF7782-1F6F-7C1A-9A5A-88CA788D0064}"/>
          </ac:spMkLst>
        </pc:spChg>
        <pc:spChg chg="add mod">
          <ac:chgData name="Bilal Baydoun" userId="99898bd8-b7ce-425b-8631-67b7e8abe1f1" providerId="ADAL" clId="{DA71B72F-1AF7-4D8C-A21E-BFC0725D9410}" dt="2023-05-05T15:16:59.649" v="2664" actId="1076"/>
          <ac:spMkLst>
            <pc:docMk/>
            <pc:sldMk cId="3343593169" sldId="2147479946"/>
            <ac:spMk id="42" creationId="{ACD7C281-5193-2931-490D-0AE84724D859}"/>
          </ac:spMkLst>
        </pc:spChg>
        <pc:spChg chg="add mod topLvl">
          <ac:chgData name="Bilal Baydoun" userId="99898bd8-b7ce-425b-8631-67b7e8abe1f1" providerId="ADAL" clId="{DA71B72F-1AF7-4D8C-A21E-BFC0725D9410}" dt="2023-05-05T15:19:32.317" v="2683" actId="20577"/>
          <ac:spMkLst>
            <pc:docMk/>
            <pc:sldMk cId="3343593169" sldId="2147479946"/>
            <ac:spMk id="44" creationId="{F8CF71D3-579D-E195-9178-E3F0D984C9C2}"/>
          </ac:spMkLst>
        </pc:spChg>
        <pc:spChg chg="add mod ord">
          <ac:chgData name="Bilal Baydoun" userId="99898bd8-b7ce-425b-8631-67b7e8abe1f1" providerId="ADAL" clId="{DA71B72F-1AF7-4D8C-A21E-BFC0725D9410}" dt="2023-05-05T15:15:46.067" v="2653" actId="12788"/>
          <ac:spMkLst>
            <pc:docMk/>
            <pc:sldMk cId="3343593169" sldId="2147479946"/>
            <ac:spMk id="51" creationId="{D4054765-AF2D-EE78-ABAE-EC1D0FFF146A}"/>
          </ac:spMkLst>
        </pc:spChg>
        <pc:spChg chg="add mod ord">
          <ac:chgData name="Bilal Baydoun" userId="99898bd8-b7ce-425b-8631-67b7e8abe1f1" providerId="ADAL" clId="{DA71B72F-1AF7-4D8C-A21E-BFC0725D9410}" dt="2023-05-05T15:15:46.067" v="2653" actId="12788"/>
          <ac:spMkLst>
            <pc:docMk/>
            <pc:sldMk cId="3343593169" sldId="2147479946"/>
            <ac:spMk id="52" creationId="{B18BBCD5-290D-932C-9A9D-45E4B9FBD1DD}"/>
          </ac:spMkLst>
        </pc:spChg>
        <pc:spChg chg="add mod ord">
          <ac:chgData name="Bilal Baydoun" userId="99898bd8-b7ce-425b-8631-67b7e8abe1f1" providerId="ADAL" clId="{DA71B72F-1AF7-4D8C-A21E-BFC0725D9410}" dt="2023-05-05T15:15:46.067" v="2653" actId="12788"/>
          <ac:spMkLst>
            <pc:docMk/>
            <pc:sldMk cId="3343593169" sldId="2147479946"/>
            <ac:spMk id="53" creationId="{E14D8578-C54D-5D26-3738-B03110707A68}"/>
          </ac:spMkLst>
        </pc:spChg>
        <pc:grpChg chg="add del mod">
          <ac:chgData name="Bilal Baydoun" userId="99898bd8-b7ce-425b-8631-67b7e8abe1f1" providerId="ADAL" clId="{DA71B72F-1AF7-4D8C-A21E-BFC0725D9410}" dt="2023-05-05T14:50:45.719" v="2358" actId="165"/>
          <ac:grpSpMkLst>
            <pc:docMk/>
            <pc:sldMk cId="3343593169" sldId="2147479946"/>
            <ac:grpSpMk id="4" creationId="{1158CB44-AF75-B999-6FBE-9B86C3A3B281}"/>
          </ac:grpSpMkLst>
        </pc:grpChg>
        <pc:grpChg chg="add mod topLvl">
          <ac:chgData name="Bilal Baydoun" userId="99898bd8-b7ce-425b-8631-67b7e8abe1f1" providerId="ADAL" clId="{DA71B72F-1AF7-4D8C-A21E-BFC0725D9410}" dt="2023-05-05T15:17:58.950" v="2667" actId="165"/>
          <ac:grpSpMkLst>
            <pc:docMk/>
            <pc:sldMk cId="3343593169" sldId="2147479946"/>
            <ac:grpSpMk id="46" creationId="{1097417D-3B56-4A68-7C9F-236421A2DD6C}"/>
          </ac:grpSpMkLst>
        </pc:grpChg>
        <pc:grpChg chg="add mod topLvl">
          <ac:chgData name="Bilal Baydoun" userId="99898bd8-b7ce-425b-8631-67b7e8abe1f1" providerId="ADAL" clId="{DA71B72F-1AF7-4D8C-A21E-BFC0725D9410}" dt="2023-05-05T15:17:58.950" v="2667" actId="165"/>
          <ac:grpSpMkLst>
            <pc:docMk/>
            <pc:sldMk cId="3343593169" sldId="2147479946"/>
            <ac:grpSpMk id="47" creationId="{32E9A988-A30C-3E63-9CA0-754DA31656BC}"/>
          </ac:grpSpMkLst>
        </pc:grpChg>
        <pc:grpChg chg="add del mod topLvl">
          <ac:chgData name="Bilal Baydoun" userId="99898bd8-b7ce-425b-8631-67b7e8abe1f1" providerId="ADAL" clId="{DA71B72F-1AF7-4D8C-A21E-BFC0725D9410}" dt="2023-05-05T15:18:33.196" v="2671" actId="165"/>
          <ac:grpSpMkLst>
            <pc:docMk/>
            <pc:sldMk cId="3343593169" sldId="2147479946"/>
            <ac:grpSpMk id="48" creationId="{7D4C2B2F-0BFC-2649-8F10-B2185A3D15D1}"/>
          </ac:grpSpMkLst>
        </pc:grpChg>
        <pc:grpChg chg="add del mod">
          <ac:chgData name="Bilal Baydoun" userId="99898bd8-b7ce-425b-8631-67b7e8abe1f1" providerId="ADAL" clId="{DA71B72F-1AF7-4D8C-A21E-BFC0725D9410}" dt="2023-05-05T15:10:23.073" v="2570" actId="165"/>
          <ac:grpSpMkLst>
            <pc:docMk/>
            <pc:sldMk cId="3343593169" sldId="2147479946"/>
            <ac:grpSpMk id="49" creationId="{94C7C5ED-0969-AB6D-FBAE-AB5502EE1418}"/>
          </ac:grpSpMkLst>
        </pc:grpChg>
        <pc:grpChg chg="add del mod">
          <ac:chgData name="Bilal Baydoun" userId="99898bd8-b7ce-425b-8631-67b7e8abe1f1" providerId="ADAL" clId="{DA71B72F-1AF7-4D8C-A21E-BFC0725D9410}" dt="2023-05-05T15:17:58.950" v="2667" actId="165"/>
          <ac:grpSpMkLst>
            <pc:docMk/>
            <pc:sldMk cId="3343593169" sldId="2147479946"/>
            <ac:grpSpMk id="50" creationId="{87D09F00-F37A-6744-A078-BCA90BDA1144}"/>
          </ac:grpSpMkLst>
        </pc:grpChg>
        <pc:picChg chg="mod ord topLvl">
          <ac:chgData name="Bilal Baydoun" userId="99898bd8-b7ce-425b-8631-67b7e8abe1f1" providerId="ADAL" clId="{DA71B72F-1AF7-4D8C-A21E-BFC0725D9410}" dt="2023-05-05T15:16:16.105" v="2663" actId="14861"/>
          <ac:picMkLst>
            <pc:docMk/>
            <pc:sldMk cId="3343593169" sldId="2147479946"/>
            <ac:picMk id="13" creationId="{45804D4E-2FA7-8828-1FD3-19942F984C06}"/>
          </ac:picMkLst>
        </pc:picChg>
        <pc:picChg chg="mod ord topLvl">
          <ac:chgData name="Bilal Baydoun" userId="99898bd8-b7ce-425b-8631-67b7e8abe1f1" providerId="ADAL" clId="{DA71B72F-1AF7-4D8C-A21E-BFC0725D9410}" dt="2023-05-05T15:16:16.105" v="2663" actId="14861"/>
          <ac:picMkLst>
            <pc:docMk/>
            <pc:sldMk cId="3343593169" sldId="2147479946"/>
            <ac:picMk id="14" creationId="{6BD356F5-A23D-D649-434D-062090D2543C}"/>
          </ac:picMkLst>
        </pc:picChg>
        <pc:picChg chg="mod ord topLvl">
          <ac:chgData name="Bilal Baydoun" userId="99898bd8-b7ce-425b-8631-67b7e8abe1f1" providerId="ADAL" clId="{DA71B72F-1AF7-4D8C-A21E-BFC0725D9410}" dt="2023-05-05T15:16:16.105" v="2663" actId="14861"/>
          <ac:picMkLst>
            <pc:docMk/>
            <pc:sldMk cId="3343593169" sldId="2147479946"/>
            <ac:picMk id="39" creationId="{BEDF9092-2D13-BC5C-44F2-D2BB0CD91B3A}"/>
          </ac:picMkLst>
        </pc:picChg>
        <pc:picChg chg="mod ord topLvl">
          <ac:chgData name="Bilal Baydoun" userId="99898bd8-b7ce-425b-8631-67b7e8abe1f1" providerId="ADAL" clId="{DA71B72F-1AF7-4D8C-A21E-BFC0725D9410}" dt="2023-05-05T15:16:16.105" v="2663" actId="14861"/>
          <ac:picMkLst>
            <pc:docMk/>
            <pc:sldMk cId="3343593169" sldId="2147479946"/>
            <ac:picMk id="40" creationId="{E100D772-6911-7D16-8B82-C0648353F31B}"/>
          </ac:picMkLst>
        </pc:picChg>
        <pc:picChg chg="add mod">
          <ac:chgData name="Bilal Baydoun" userId="99898bd8-b7ce-425b-8631-67b7e8abe1f1" providerId="ADAL" clId="{DA71B72F-1AF7-4D8C-A21E-BFC0725D9410}" dt="2023-05-05T14:52:28.230" v="2436" actId="1076"/>
          <ac:picMkLst>
            <pc:docMk/>
            <pc:sldMk cId="3343593169" sldId="2147479946"/>
            <ac:picMk id="43" creationId="{283495BB-ADBE-218E-4651-A60ACEAA287A}"/>
          </ac:picMkLst>
        </pc:picChg>
        <pc:picChg chg="add mod ord">
          <ac:chgData name="Bilal Baydoun" userId="99898bd8-b7ce-425b-8631-67b7e8abe1f1" providerId="ADAL" clId="{DA71B72F-1AF7-4D8C-A21E-BFC0725D9410}" dt="2023-05-05T15:15:46.067" v="2653" actId="12788"/>
          <ac:picMkLst>
            <pc:docMk/>
            <pc:sldMk cId="3343593169" sldId="2147479946"/>
            <ac:picMk id="45" creationId="{C1EEFDDD-32EB-3D21-C448-1AE16650451A}"/>
          </ac:picMkLst>
        </pc:picChg>
      </pc:sldChg>
      <pc:sldChg chg="delSp modSp add mod">
        <pc:chgData name="Bilal Baydoun" userId="99898bd8-b7ce-425b-8631-67b7e8abe1f1" providerId="ADAL" clId="{DA71B72F-1AF7-4D8C-A21E-BFC0725D9410}" dt="2023-05-17T14:22:40.907" v="3116" actId="14100"/>
        <pc:sldMkLst>
          <pc:docMk/>
          <pc:sldMk cId="2308251300" sldId="2147479947"/>
        </pc:sldMkLst>
        <pc:spChg chg="mod">
          <ac:chgData name="Bilal Baydoun" userId="99898bd8-b7ce-425b-8631-67b7e8abe1f1" providerId="ADAL" clId="{DA71B72F-1AF7-4D8C-A21E-BFC0725D9410}" dt="2023-05-17T14:22:07.867" v="3113" actId="1076"/>
          <ac:spMkLst>
            <pc:docMk/>
            <pc:sldMk cId="2308251300" sldId="2147479947"/>
            <ac:spMk id="2" creationId="{714A0524-C064-1719-7C98-897C41E0A03E}"/>
          </ac:spMkLst>
        </pc:spChg>
        <pc:spChg chg="mod">
          <ac:chgData name="Bilal Baydoun" userId="99898bd8-b7ce-425b-8631-67b7e8abe1f1" providerId="ADAL" clId="{DA71B72F-1AF7-4D8C-A21E-BFC0725D9410}" dt="2023-05-17T14:22:12.084" v="3114" actId="1076"/>
          <ac:spMkLst>
            <pc:docMk/>
            <pc:sldMk cId="2308251300" sldId="2147479947"/>
            <ac:spMk id="3" creationId="{A723808A-2C79-48DB-1E1A-C39C95134E34}"/>
          </ac:spMkLst>
        </pc:spChg>
        <pc:spChg chg="mod">
          <ac:chgData name="Bilal Baydoun" userId="99898bd8-b7ce-425b-8631-67b7e8abe1f1" providerId="ADAL" clId="{DA71B72F-1AF7-4D8C-A21E-BFC0725D9410}" dt="2023-05-17T14:22:16.671" v="3115" actId="1076"/>
          <ac:spMkLst>
            <pc:docMk/>
            <pc:sldMk cId="2308251300" sldId="2147479947"/>
            <ac:spMk id="4" creationId="{D99DFD26-BBC5-D911-217A-FEFBC1FE696E}"/>
          </ac:spMkLst>
        </pc:spChg>
        <pc:spChg chg="mod">
          <ac:chgData name="Bilal Baydoun" userId="99898bd8-b7ce-425b-8631-67b7e8abe1f1" providerId="ADAL" clId="{DA71B72F-1AF7-4D8C-A21E-BFC0725D9410}" dt="2023-05-17T14:21:15.561" v="3102" actId="14100"/>
          <ac:spMkLst>
            <pc:docMk/>
            <pc:sldMk cId="2308251300" sldId="2147479947"/>
            <ac:spMk id="5" creationId="{01B5CF7A-0AC0-717F-2164-927F6C223D8F}"/>
          </ac:spMkLst>
        </pc:spChg>
        <pc:spChg chg="mod">
          <ac:chgData name="Bilal Baydoun" userId="99898bd8-b7ce-425b-8631-67b7e8abe1f1" providerId="ADAL" clId="{DA71B72F-1AF7-4D8C-A21E-BFC0725D9410}" dt="2023-05-17T14:21:38.376" v="3108" actId="14100"/>
          <ac:spMkLst>
            <pc:docMk/>
            <pc:sldMk cId="2308251300" sldId="2147479947"/>
            <ac:spMk id="6" creationId="{E54BC2AD-F037-FF79-6036-483F8B771130}"/>
          </ac:spMkLst>
        </pc:spChg>
        <pc:spChg chg="topLvl">
          <ac:chgData name="Bilal Baydoun" userId="99898bd8-b7ce-425b-8631-67b7e8abe1f1" providerId="ADAL" clId="{DA71B72F-1AF7-4D8C-A21E-BFC0725D9410}" dt="2023-05-17T14:21:26.763" v="3105" actId="165"/>
          <ac:spMkLst>
            <pc:docMk/>
            <pc:sldMk cId="2308251300" sldId="2147479947"/>
            <ac:spMk id="7" creationId="{ED8242BA-56F5-4887-5B89-E56FFFA9483F}"/>
          </ac:spMkLst>
        </pc:spChg>
        <pc:spChg chg="del">
          <ac:chgData name="Bilal Baydoun" userId="99898bd8-b7ce-425b-8631-67b7e8abe1f1" providerId="ADAL" clId="{DA71B72F-1AF7-4D8C-A21E-BFC0725D9410}" dt="2023-05-17T14:20:47.282" v="3088" actId="478"/>
          <ac:spMkLst>
            <pc:docMk/>
            <pc:sldMk cId="2308251300" sldId="2147479947"/>
            <ac:spMk id="8" creationId="{BFCF6408-6DF7-8F46-8821-AAB8DB21804C}"/>
          </ac:spMkLst>
        </pc:spChg>
        <pc:spChg chg="del">
          <ac:chgData name="Bilal Baydoun" userId="99898bd8-b7ce-425b-8631-67b7e8abe1f1" providerId="ADAL" clId="{DA71B72F-1AF7-4D8C-A21E-BFC0725D9410}" dt="2023-05-17T14:20:48.868" v="3089" actId="478"/>
          <ac:spMkLst>
            <pc:docMk/>
            <pc:sldMk cId="2308251300" sldId="2147479947"/>
            <ac:spMk id="9" creationId="{47F76B1A-EC1D-EA51-E918-EF943D09CAAB}"/>
          </ac:spMkLst>
        </pc:spChg>
        <pc:spChg chg="topLvl">
          <ac:chgData name="Bilal Baydoun" userId="99898bd8-b7ce-425b-8631-67b7e8abe1f1" providerId="ADAL" clId="{DA71B72F-1AF7-4D8C-A21E-BFC0725D9410}" dt="2023-05-17T14:21:26.763" v="3105" actId="165"/>
          <ac:spMkLst>
            <pc:docMk/>
            <pc:sldMk cId="2308251300" sldId="2147479947"/>
            <ac:spMk id="10" creationId="{DEEA122F-B426-236D-DF45-1DF2958ACD21}"/>
          </ac:spMkLst>
        </pc:spChg>
        <pc:spChg chg="topLvl">
          <ac:chgData name="Bilal Baydoun" userId="99898bd8-b7ce-425b-8631-67b7e8abe1f1" providerId="ADAL" clId="{DA71B72F-1AF7-4D8C-A21E-BFC0725D9410}" dt="2023-05-17T14:21:26.763" v="3105" actId="165"/>
          <ac:spMkLst>
            <pc:docMk/>
            <pc:sldMk cId="2308251300" sldId="2147479947"/>
            <ac:spMk id="11" creationId="{EB9F4671-88F7-693E-CA89-829C65069507}"/>
          </ac:spMkLst>
        </pc:spChg>
        <pc:spChg chg="del">
          <ac:chgData name="Bilal Baydoun" userId="99898bd8-b7ce-425b-8631-67b7e8abe1f1" providerId="ADAL" clId="{DA71B72F-1AF7-4D8C-A21E-BFC0725D9410}" dt="2023-05-17T14:20:43.130" v="3086" actId="478"/>
          <ac:spMkLst>
            <pc:docMk/>
            <pc:sldMk cId="2308251300" sldId="2147479947"/>
            <ac:spMk id="12" creationId="{419CB6FE-2431-19B1-2CC9-F72BD0FEAE6A}"/>
          </ac:spMkLst>
        </pc:spChg>
        <pc:spChg chg="mod">
          <ac:chgData name="Bilal Baydoun" userId="99898bd8-b7ce-425b-8631-67b7e8abe1f1" providerId="ADAL" clId="{DA71B72F-1AF7-4D8C-A21E-BFC0725D9410}" dt="2023-05-17T14:21:54.240" v="3111" actId="1076"/>
          <ac:spMkLst>
            <pc:docMk/>
            <pc:sldMk cId="2308251300" sldId="2147479947"/>
            <ac:spMk id="15" creationId="{A6777FEA-CFA4-54FD-F472-23DC8ADF61A6}"/>
          </ac:spMkLst>
        </pc:spChg>
        <pc:spChg chg="topLvl">
          <ac:chgData name="Bilal Baydoun" userId="99898bd8-b7ce-425b-8631-67b7e8abe1f1" providerId="ADAL" clId="{DA71B72F-1AF7-4D8C-A21E-BFC0725D9410}" dt="2023-05-17T14:21:26.763" v="3105" actId="165"/>
          <ac:spMkLst>
            <pc:docMk/>
            <pc:sldMk cId="2308251300" sldId="2147479947"/>
            <ac:spMk id="16" creationId="{38E8C7F9-B6A4-515F-CA95-C64753F736B1}"/>
          </ac:spMkLst>
        </pc:spChg>
        <pc:spChg chg="mod topLvl">
          <ac:chgData name="Bilal Baydoun" userId="99898bd8-b7ce-425b-8631-67b7e8abe1f1" providerId="ADAL" clId="{DA71B72F-1AF7-4D8C-A21E-BFC0725D9410}" dt="2023-05-17T14:21:31.014" v="3106" actId="1076"/>
          <ac:spMkLst>
            <pc:docMk/>
            <pc:sldMk cId="2308251300" sldId="2147479947"/>
            <ac:spMk id="17" creationId="{7E7634F6-D9A5-AA5B-3853-B3074FD53E6C}"/>
          </ac:spMkLst>
        </pc:spChg>
        <pc:spChg chg="del">
          <ac:chgData name="Bilal Baydoun" userId="99898bd8-b7ce-425b-8631-67b7e8abe1f1" providerId="ADAL" clId="{DA71B72F-1AF7-4D8C-A21E-BFC0725D9410}" dt="2023-05-17T14:20:50.855" v="3090" actId="478"/>
          <ac:spMkLst>
            <pc:docMk/>
            <pc:sldMk cId="2308251300" sldId="2147479947"/>
            <ac:spMk id="18" creationId="{712E6E9C-1FF9-D7F7-7E39-D1E1CAB436B4}"/>
          </ac:spMkLst>
        </pc:spChg>
        <pc:spChg chg="mod topLvl">
          <ac:chgData name="Bilal Baydoun" userId="99898bd8-b7ce-425b-8631-67b7e8abe1f1" providerId="ADAL" clId="{DA71B72F-1AF7-4D8C-A21E-BFC0725D9410}" dt="2023-05-17T14:21:34.823" v="3107" actId="1076"/>
          <ac:spMkLst>
            <pc:docMk/>
            <pc:sldMk cId="2308251300" sldId="2147479947"/>
            <ac:spMk id="19" creationId="{A83716E9-7E19-0FA0-B5A1-E6B7E3C672D3}"/>
          </ac:spMkLst>
        </pc:spChg>
        <pc:spChg chg="del">
          <ac:chgData name="Bilal Baydoun" userId="99898bd8-b7ce-425b-8631-67b7e8abe1f1" providerId="ADAL" clId="{DA71B72F-1AF7-4D8C-A21E-BFC0725D9410}" dt="2023-05-17T14:20:52.653" v="3091" actId="478"/>
          <ac:spMkLst>
            <pc:docMk/>
            <pc:sldMk cId="2308251300" sldId="2147479947"/>
            <ac:spMk id="20" creationId="{47B63420-0302-8E2F-38F9-BCE283D968B0}"/>
          </ac:spMkLst>
        </pc:spChg>
        <pc:spChg chg="mod">
          <ac:chgData name="Bilal Baydoun" userId="99898bd8-b7ce-425b-8631-67b7e8abe1f1" providerId="ADAL" clId="{DA71B72F-1AF7-4D8C-A21E-BFC0725D9410}" dt="2023-05-17T14:21:59.676" v="3112" actId="1076"/>
          <ac:spMkLst>
            <pc:docMk/>
            <pc:sldMk cId="2308251300" sldId="2147479947"/>
            <ac:spMk id="21" creationId="{726E8E1A-1725-9D00-699C-69C059F9EE0B}"/>
          </ac:spMkLst>
        </pc:spChg>
        <pc:spChg chg="del">
          <ac:chgData name="Bilal Baydoun" userId="99898bd8-b7ce-425b-8631-67b7e8abe1f1" providerId="ADAL" clId="{DA71B72F-1AF7-4D8C-A21E-BFC0725D9410}" dt="2023-05-17T14:20:25.687" v="3085" actId="478"/>
          <ac:spMkLst>
            <pc:docMk/>
            <pc:sldMk cId="2308251300" sldId="2147479947"/>
            <ac:spMk id="22" creationId="{D661DB67-3E81-FBBC-368A-526C15DE5818}"/>
          </ac:spMkLst>
        </pc:spChg>
        <pc:spChg chg="del">
          <ac:chgData name="Bilal Baydoun" userId="99898bd8-b7ce-425b-8631-67b7e8abe1f1" providerId="ADAL" clId="{DA71B72F-1AF7-4D8C-A21E-BFC0725D9410}" dt="2023-05-17T14:20:23.533" v="3084" actId="478"/>
          <ac:spMkLst>
            <pc:docMk/>
            <pc:sldMk cId="2308251300" sldId="2147479947"/>
            <ac:spMk id="24" creationId="{BD61AF78-11B5-A7BF-067B-2F1B336B21FE}"/>
          </ac:spMkLst>
        </pc:spChg>
        <pc:spChg chg="mod">
          <ac:chgData name="Bilal Baydoun" userId="99898bd8-b7ce-425b-8631-67b7e8abe1f1" providerId="ADAL" clId="{DA71B72F-1AF7-4D8C-A21E-BFC0725D9410}" dt="2023-05-17T14:21:54.240" v="3111" actId="1076"/>
          <ac:spMkLst>
            <pc:docMk/>
            <pc:sldMk cId="2308251300" sldId="2147479947"/>
            <ac:spMk id="26" creationId="{E18B1AAF-95C7-9E35-6A15-A9E32B971E13}"/>
          </ac:spMkLst>
        </pc:spChg>
        <pc:spChg chg="del">
          <ac:chgData name="Bilal Baydoun" userId="99898bd8-b7ce-425b-8631-67b7e8abe1f1" providerId="ADAL" clId="{DA71B72F-1AF7-4D8C-A21E-BFC0725D9410}" dt="2023-05-17T14:20:59.665" v="3095" actId="478"/>
          <ac:spMkLst>
            <pc:docMk/>
            <pc:sldMk cId="2308251300" sldId="2147479947"/>
            <ac:spMk id="27" creationId="{18F19C2A-A680-0A01-DB64-4AB58CB33927}"/>
          </ac:spMkLst>
        </pc:spChg>
        <pc:spChg chg="del">
          <ac:chgData name="Bilal Baydoun" userId="99898bd8-b7ce-425b-8631-67b7e8abe1f1" providerId="ADAL" clId="{DA71B72F-1AF7-4D8C-A21E-BFC0725D9410}" dt="2023-05-17T14:21:00.877" v="3096" actId="478"/>
          <ac:spMkLst>
            <pc:docMk/>
            <pc:sldMk cId="2308251300" sldId="2147479947"/>
            <ac:spMk id="28" creationId="{1D375BCB-47CD-F3C8-8B0F-A1A5838D5179}"/>
          </ac:spMkLst>
        </pc:spChg>
        <pc:spChg chg="mod">
          <ac:chgData name="Bilal Baydoun" userId="99898bd8-b7ce-425b-8631-67b7e8abe1f1" providerId="ADAL" clId="{DA71B72F-1AF7-4D8C-A21E-BFC0725D9410}" dt="2023-05-17T14:21:54.240" v="3111" actId="1076"/>
          <ac:spMkLst>
            <pc:docMk/>
            <pc:sldMk cId="2308251300" sldId="2147479947"/>
            <ac:spMk id="29" creationId="{63D634D5-AB11-3179-5B3C-73272AE01AF8}"/>
          </ac:spMkLst>
        </pc:spChg>
        <pc:spChg chg="mod">
          <ac:chgData name="Bilal Baydoun" userId="99898bd8-b7ce-425b-8631-67b7e8abe1f1" providerId="ADAL" clId="{DA71B72F-1AF7-4D8C-A21E-BFC0725D9410}" dt="2023-05-17T14:21:54.240" v="3111" actId="1076"/>
          <ac:spMkLst>
            <pc:docMk/>
            <pc:sldMk cId="2308251300" sldId="2147479947"/>
            <ac:spMk id="30" creationId="{08D249AC-F8CC-BD48-DB25-8E6B958FC532}"/>
          </ac:spMkLst>
        </pc:spChg>
        <pc:spChg chg="mod">
          <ac:chgData name="Bilal Baydoun" userId="99898bd8-b7ce-425b-8631-67b7e8abe1f1" providerId="ADAL" clId="{DA71B72F-1AF7-4D8C-A21E-BFC0725D9410}" dt="2023-05-17T14:21:54.240" v="3111" actId="1076"/>
          <ac:spMkLst>
            <pc:docMk/>
            <pc:sldMk cId="2308251300" sldId="2147479947"/>
            <ac:spMk id="31" creationId="{53D215DF-1670-6261-BFE1-8B6DB303E90E}"/>
          </ac:spMkLst>
        </pc:spChg>
        <pc:spChg chg="del">
          <ac:chgData name="Bilal Baydoun" userId="99898bd8-b7ce-425b-8631-67b7e8abe1f1" providerId="ADAL" clId="{DA71B72F-1AF7-4D8C-A21E-BFC0725D9410}" dt="2023-05-17T14:20:55.869" v="3092" actId="478"/>
          <ac:spMkLst>
            <pc:docMk/>
            <pc:sldMk cId="2308251300" sldId="2147479947"/>
            <ac:spMk id="32" creationId="{40E9685C-5D57-88C8-98F1-07FC32ACEB8A}"/>
          </ac:spMkLst>
        </pc:spChg>
        <pc:spChg chg="del">
          <ac:chgData name="Bilal Baydoun" userId="99898bd8-b7ce-425b-8631-67b7e8abe1f1" providerId="ADAL" clId="{DA71B72F-1AF7-4D8C-A21E-BFC0725D9410}" dt="2023-05-17T14:20:57.761" v="3093" actId="478"/>
          <ac:spMkLst>
            <pc:docMk/>
            <pc:sldMk cId="2308251300" sldId="2147479947"/>
            <ac:spMk id="33" creationId="{FE98830A-AE6E-E411-3DE9-E77FEBDD60E5}"/>
          </ac:spMkLst>
        </pc:spChg>
        <pc:spChg chg="del">
          <ac:chgData name="Bilal Baydoun" userId="99898bd8-b7ce-425b-8631-67b7e8abe1f1" providerId="ADAL" clId="{DA71B72F-1AF7-4D8C-A21E-BFC0725D9410}" dt="2023-05-17T14:20:58.490" v="3094" actId="478"/>
          <ac:spMkLst>
            <pc:docMk/>
            <pc:sldMk cId="2308251300" sldId="2147479947"/>
            <ac:spMk id="34" creationId="{B76035E3-6217-D3FC-1A84-754FBE805FF9}"/>
          </ac:spMkLst>
        </pc:spChg>
        <pc:spChg chg="mod">
          <ac:chgData name="Bilal Baydoun" userId="99898bd8-b7ce-425b-8631-67b7e8abe1f1" providerId="ADAL" clId="{DA71B72F-1AF7-4D8C-A21E-BFC0725D9410}" dt="2023-05-17T14:21:59.676" v="3112" actId="1076"/>
          <ac:spMkLst>
            <pc:docMk/>
            <pc:sldMk cId="2308251300" sldId="2147479947"/>
            <ac:spMk id="35" creationId="{61854F91-93A6-E262-214B-75D670D42EF5}"/>
          </ac:spMkLst>
        </pc:spChg>
        <pc:spChg chg="mod">
          <ac:chgData name="Bilal Baydoun" userId="99898bd8-b7ce-425b-8631-67b7e8abe1f1" providerId="ADAL" clId="{DA71B72F-1AF7-4D8C-A21E-BFC0725D9410}" dt="2023-05-17T14:21:59.676" v="3112" actId="1076"/>
          <ac:spMkLst>
            <pc:docMk/>
            <pc:sldMk cId="2308251300" sldId="2147479947"/>
            <ac:spMk id="36" creationId="{269C9200-48C1-9AA6-D004-4EC6F0EABA63}"/>
          </ac:spMkLst>
        </pc:spChg>
        <pc:spChg chg="del">
          <ac:chgData name="Bilal Baydoun" userId="99898bd8-b7ce-425b-8631-67b7e8abe1f1" providerId="ADAL" clId="{DA71B72F-1AF7-4D8C-A21E-BFC0725D9410}" dt="2023-05-17T14:21:06.553" v="3099" actId="478"/>
          <ac:spMkLst>
            <pc:docMk/>
            <pc:sldMk cId="2308251300" sldId="2147479947"/>
            <ac:spMk id="37" creationId="{13D1BD14-F6E9-BD83-1E20-09A1E65A3B33}"/>
          </ac:spMkLst>
        </pc:spChg>
        <pc:spChg chg="del mod">
          <ac:chgData name="Bilal Baydoun" userId="99898bd8-b7ce-425b-8631-67b7e8abe1f1" providerId="ADAL" clId="{DA71B72F-1AF7-4D8C-A21E-BFC0725D9410}" dt="2023-05-17T14:21:04.986" v="3098" actId="478"/>
          <ac:spMkLst>
            <pc:docMk/>
            <pc:sldMk cId="2308251300" sldId="2147479947"/>
            <ac:spMk id="38" creationId="{3702A0F2-CD00-9D23-4653-CBB3CB9C4851}"/>
          </ac:spMkLst>
        </pc:spChg>
        <pc:spChg chg="del">
          <ac:chgData name="Bilal Baydoun" userId="99898bd8-b7ce-425b-8631-67b7e8abe1f1" providerId="ADAL" clId="{DA71B72F-1AF7-4D8C-A21E-BFC0725D9410}" dt="2023-05-17T14:20:44.603" v="3087" actId="478"/>
          <ac:spMkLst>
            <pc:docMk/>
            <pc:sldMk cId="2308251300" sldId="2147479947"/>
            <ac:spMk id="41" creationId="{20BF7782-1F6F-7C1A-9A5A-88CA788D0064}"/>
          </ac:spMkLst>
        </pc:spChg>
        <pc:spChg chg="mod">
          <ac:chgData name="Bilal Baydoun" userId="99898bd8-b7ce-425b-8631-67b7e8abe1f1" providerId="ADAL" clId="{DA71B72F-1AF7-4D8C-A21E-BFC0725D9410}" dt="2023-05-17T14:22:40.907" v="3116" actId="14100"/>
          <ac:spMkLst>
            <pc:docMk/>
            <pc:sldMk cId="2308251300" sldId="2147479947"/>
            <ac:spMk id="52" creationId="{B18BBCD5-290D-932C-9A9D-45E4B9FBD1DD}"/>
          </ac:spMkLst>
        </pc:spChg>
        <pc:grpChg chg="del mod">
          <ac:chgData name="Bilal Baydoun" userId="99898bd8-b7ce-425b-8631-67b7e8abe1f1" providerId="ADAL" clId="{DA71B72F-1AF7-4D8C-A21E-BFC0725D9410}" dt="2023-05-17T14:21:26.763" v="3105" actId="165"/>
          <ac:grpSpMkLst>
            <pc:docMk/>
            <pc:sldMk cId="2308251300" sldId="2147479947"/>
            <ac:grpSpMk id="47" creationId="{32E9A988-A30C-3E63-9CA0-754DA31656BC}"/>
          </ac:grpSpMkLst>
        </pc:grpChg>
        <pc:picChg chg="mod">
          <ac:chgData name="Bilal Baydoun" userId="99898bd8-b7ce-425b-8631-67b7e8abe1f1" providerId="ADAL" clId="{DA71B72F-1AF7-4D8C-A21E-BFC0725D9410}" dt="2023-05-17T14:22:07.867" v="3113" actId="1076"/>
          <ac:picMkLst>
            <pc:docMk/>
            <pc:sldMk cId="2308251300" sldId="2147479947"/>
            <ac:picMk id="14" creationId="{6BD356F5-A23D-D649-434D-062090D2543C}"/>
          </ac:picMkLst>
        </pc:picChg>
        <pc:picChg chg="mod">
          <ac:chgData name="Bilal Baydoun" userId="99898bd8-b7ce-425b-8631-67b7e8abe1f1" providerId="ADAL" clId="{DA71B72F-1AF7-4D8C-A21E-BFC0725D9410}" dt="2023-05-17T14:22:12.084" v="3114" actId="1076"/>
          <ac:picMkLst>
            <pc:docMk/>
            <pc:sldMk cId="2308251300" sldId="2147479947"/>
            <ac:picMk id="39" creationId="{BEDF9092-2D13-BC5C-44F2-D2BB0CD91B3A}"/>
          </ac:picMkLst>
        </pc:picChg>
        <pc:picChg chg="mod">
          <ac:chgData name="Bilal Baydoun" userId="99898bd8-b7ce-425b-8631-67b7e8abe1f1" providerId="ADAL" clId="{DA71B72F-1AF7-4D8C-A21E-BFC0725D9410}" dt="2023-05-17T14:22:16.671" v="3115" actId="1076"/>
          <ac:picMkLst>
            <pc:docMk/>
            <pc:sldMk cId="2308251300" sldId="2147479947"/>
            <ac:picMk id="40" creationId="{E100D772-6911-7D16-8B82-C0648353F31B}"/>
          </ac:picMkLst>
        </pc:picChg>
      </pc:sldChg>
      <pc:sldMasterChg chg="del delSldLayout">
        <pc:chgData name="Bilal Baydoun" userId="99898bd8-b7ce-425b-8631-67b7e8abe1f1" providerId="ADAL" clId="{DA71B72F-1AF7-4D8C-A21E-BFC0725D9410}" dt="2023-05-17T14:01:12.109" v="2923" actId="47"/>
        <pc:sldMasterMkLst>
          <pc:docMk/>
          <pc:sldMasterMk cId="3902535005" sldId="2147483660"/>
        </pc:sldMasterMkLst>
        <pc:sldLayoutChg chg="del">
          <pc:chgData name="Bilal Baydoun" userId="99898bd8-b7ce-425b-8631-67b7e8abe1f1" providerId="ADAL" clId="{DA71B72F-1AF7-4D8C-A21E-BFC0725D9410}" dt="2023-05-17T14:01:12.109" v="2923" actId="47"/>
          <pc:sldLayoutMkLst>
            <pc:docMk/>
            <pc:sldMasterMk cId="3902535005" sldId="2147483660"/>
            <pc:sldLayoutMk cId="632478073" sldId="2147483661"/>
          </pc:sldLayoutMkLst>
        </pc:sldLayoutChg>
        <pc:sldLayoutChg chg="del">
          <pc:chgData name="Bilal Baydoun" userId="99898bd8-b7ce-425b-8631-67b7e8abe1f1" providerId="ADAL" clId="{DA71B72F-1AF7-4D8C-A21E-BFC0725D9410}" dt="2023-05-17T14:01:12.109" v="2923" actId="47"/>
          <pc:sldLayoutMkLst>
            <pc:docMk/>
            <pc:sldMasterMk cId="3902535005" sldId="2147483660"/>
            <pc:sldLayoutMk cId="3402806850" sldId="2147483662"/>
          </pc:sldLayoutMkLst>
        </pc:sldLayoutChg>
        <pc:sldLayoutChg chg="del">
          <pc:chgData name="Bilal Baydoun" userId="99898bd8-b7ce-425b-8631-67b7e8abe1f1" providerId="ADAL" clId="{DA71B72F-1AF7-4D8C-A21E-BFC0725D9410}" dt="2023-05-17T14:01:12.109" v="2923" actId="47"/>
          <pc:sldLayoutMkLst>
            <pc:docMk/>
            <pc:sldMasterMk cId="3902535005" sldId="2147483660"/>
            <pc:sldLayoutMk cId="1277087977" sldId="2147483663"/>
          </pc:sldLayoutMkLst>
        </pc:sldLayoutChg>
        <pc:sldLayoutChg chg="del">
          <pc:chgData name="Bilal Baydoun" userId="99898bd8-b7ce-425b-8631-67b7e8abe1f1" providerId="ADAL" clId="{DA71B72F-1AF7-4D8C-A21E-BFC0725D9410}" dt="2023-05-17T14:01:12.109" v="2923" actId="47"/>
          <pc:sldLayoutMkLst>
            <pc:docMk/>
            <pc:sldMasterMk cId="3902535005" sldId="2147483660"/>
            <pc:sldLayoutMk cId="2501616885" sldId="2147483664"/>
          </pc:sldLayoutMkLst>
        </pc:sldLayoutChg>
        <pc:sldLayoutChg chg="del">
          <pc:chgData name="Bilal Baydoun" userId="99898bd8-b7ce-425b-8631-67b7e8abe1f1" providerId="ADAL" clId="{DA71B72F-1AF7-4D8C-A21E-BFC0725D9410}" dt="2023-05-17T14:01:12.109" v="2923" actId="47"/>
          <pc:sldLayoutMkLst>
            <pc:docMk/>
            <pc:sldMasterMk cId="3902535005" sldId="2147483660"/>
            <pc:sldLayoutMk cId="3597882166" sldId="2147483665"/>
          </pc:sldLayoutMkLst>
        </pc:sldLayoutChg>
        <pc:sldLayoutChg chg="del">
          <pc:chgData name="Bilal Baydoun" userId="99898bd8-b7ce-425b-8631-67b7e8abe1f1" providerId="ADAL" clId="{DA71B72F-1AF7-4D8C-A21E-BFC0725D9410}" dt="2023-05-17T14:01:12.109" v="2923" actId="47"/>
          <pc:sldLayoutMkLst>
            <pc:docMk/>
            <pc:sldMasterMk cId="3902535005" sldId="2147483660"/>
            <pc:sldLayoutMk cId="2181111916" sldId="2147483666"/>
          </pc:sldLayoutMkLst>
        </pc:sldLayoutChg>
        <pc:sldLayoutChg chg="del">
          <pc:chgData name="Bilal Baydoun" userId="99898bd8-b7ce-425b-8631-67b7e8abe1f1" providerId="ADAL" clId="{DA71B72F-1AF7-4D8C-A21E-BFC0725D9410}" dt="2023-05-17T14:01:12.109" v="2923" actId="47"/>
          <pc:sldLayoutMkLst>
            <pc:docMk/>
            <pc:sldMasterMk cId="3902535005" sldId="2147483660"/>
            <pc:sldLayoutMk cId="105795235" sldId="2147483667"/>
          </pc:sldLayoutMkLst>
        </pc:sldLayoutChg>
        <pc:sldLayoutChg chg="del">
          <pc:chgData name="Bilal Baydoun" userId="99898bd8-b7ce-425b-8631-67b7e8abe1f1" providerId="ADAL" clId="{DA71B72F-1AF7-4D8C-A21E-BFC0725D9410}" dt="2023-05-17T14:01:12.109" v="2923" actId="47"/>
          <pc:sldLayoutMkLst>
            <pc:docMk/>
            <pc:sldMasterMk cId="3902535005" sldId="2147483660"/>
            <pc:sldLayoutMk cId="635571463" sldId="2147483668"/>
          </pc:sldLayoutMkLst>
        </pc:sldLayoutChg>
        <pc:sldLayoutChg chg="del">
          <pc:chgData name="Bilal Baydoun" userId="99898bd8-b7ce-425b-8631-67b7e8abe1f1" providerId="ADAL" clId="{DA71B72F-1AF7-4D8C-A21E-BFC0725D9410}" dt="2023-05-17T14:01:12.109" v="2923" actId="47"/>
          <pc:sldLayoutMkLst>
            <pc:docMk/>
            <pc:sldMasterMk cId="3902535005" sldId="2147483660"/>
            <pc:sldLayoutMk cId="3542958236" sldId="2147483669"/>
          </pc:sldLayoutMkLst>
        </pc:sldLayoutChg>
        <pc:sldLayoutChg chg="del">
          <pc:chgData name="Bilal Baydoun" userId="99898bd8-b7ce-425b-8631-67b7e8abe1f1" providerId="ADAL" clId="{DA71B72F-1AF7-4D8C-A21E-BFC0725D9410}" dt="2023-05-17T14:01:12.109" v="2923" actId="47"/>
          <pc:sldLayoutMkLst>
            <pc:docMk/>
            <pc:sldMasterMk cId="3902535005" sldId="2147483660"/>
            <pc:sldLayoutMk cId="3100518050" sldId="2147483670"/>
          </pc:sldLayoutMkLst>
        </pc:sldLayoutChg>
        <pc:sldLayoutChg chg="del">
          <pc:chgData name="Bilal Baydoun" userId="99898bd8-b7ce-425b-8631-67b7e8abe1f1" providerId="ADAL" clId="{DA71B72F-1AF7-4D8C-A21E-BFC0725D9410}" dt="2023-05-17T14:01:12.109" v="2923" actId="47"/>
          <pc:sldLayoutMkLst>
            <pc:docMk/>
            <pc:sldMasterMk cId="3902535005" sldId="2147483660"/>
            <pc:sldLayoutMk cId="668317592" sldId="2147483671"/>
          </pc:sldLayoutMkLst>
        </pc:sldLayoutChg>
      </pc:sldMasterChg>
      <pc:sldMasterChg chg="modSldLayout">
        <pc:chgData name="Bilal Baydoun" userId="99898bd8-b7ce-425b-8631-67b7e8abe1f1" providerId="ADAL" clId="{DA71B72F-1AF7-4D8C-A21E-BFC0725D9410}" dt="2023-05-05T14:51:57.792" v="2432" actId="478"/>
        <pc:sldMasterMkLst>
          <pc:docMk/>
          <pc:sldMasterMk cId="4253214203" sldId="2147483672"/>
        </pc:sldMasterMkLst>
        <pc:sldLayoutChg chg="modSp mod">
          <pc:chgData name="Bilal Baydoun" userId="99898bd8-b7ce-425b-8631-67b7e8abe1f1" providerId="ADAL" clId="{DA71B72F-1AF7-4D8C-A21E-BFC0725D9410}" dt="2023-05-05T14:49:06.342" v="2346" actId="14100"/>
          <pc:sldLayoutMkLst>
            <pc:docMk/>
            <pc:sldMasterMk cId="4253214203" sldId="2147483672"/>
            <pc:sldLayoutMk cId="78660994" sldId="2147483679"/>
          </pc:sldLayoutMkLst>
          <pc:spChg chg="mod">
            <ac:chgData name="Bilal Baydoun" userId="99898bd8-b7ce-425b-8631-67b7e8abe1f1" providerId="ADAL" clId="{DA71B72F-1AF7-4D8C-A21E-BFC0725D9410}" dt="2023-05-05T14:49:06.342" v="2346" actId="14100"/>
            <ac:spMkLst>
              <pc:docMk/>
              <pc:sldMasterMk cId="4253214203" sldId="2147483672"/>
              <pc:sldLayoutMk cId="78660994" sldId="2147483679"/>
              <ac:spMk id="2" creationId="{D4056C87-498C-05F2-45B7-AFB1C6D41C2A}"/>
            </ac:spMkLst>
          </pc:spChg>
        </pc:sldLayoutChg>
        <pc:sldLayoutChg chg="delSp modSp mod">
          <pc:chgData name="Bilal Baydoun" userId="99898bd8-b7ce-425b-8631-67b7e8abe1f1" providerId="ADAL" clId="{DA71B72F-1AF7-4D8C-A21E-BFC0725D9410}" dt="2023-05-05T14:51:57.792" v="2432" actId="478"/>
          <pc:sldLayoutMkLst>
            <pc:docMk/>
            <pc:sldMasterMk cId="4253214203" sldId="2147483672"/>
            <pc:sldLayoutMk cId="2529725601" sldId="2147483684"/>
          </pc:sldLayoutMkLst>
          <pc:picChg chg="del mod">
            <ac:chgData name="Bilal Baydoun" userId="99898bd8-b7ce-425b-8631-67b7e8abe1f1" providerId="ADAL" clId="{DA71B72F-1AF7-4D8C-A21E-BFC0725D9410}" dt="2023-05-05T14:51:57.792" v="2432" actId="478"/>
            <ac:picMkLst>
              <pc:docMk/>
              <pc:sldMasterMk cId="4253214203" sldId="2147483672"/>
              <pc:sldLayoutMk cId="2529725601" sldId="2147483684"/>
              <ac:picMk id="3" creationId="{0D6F23B2-285E-F237-702B-A4C87B40ED28}"/>
            </ac:picMkLst>
          </pc:picChg>
          <pc:picChg chg="del mod">
            <ac:chgData name="Bilal Baydoun" userId="99898bd8-b7ce-425b-8631-67b7e8abe1f1" providerId="ADAL" clId="{DA71B72F-1AF7-4D8C-A21E-BFC0725D9410}" dt="2023-05-05T14:51:56.969" v="2431" actId="478"/>
            <ac:picMkLst>
              <pc:docMk/>
              <pc:sldMasterMk cId="4253214203" sldId="2147483672"/>
              <pc:sldLayoutMk cId="2529725601" sldId="2147483684"/>
              <ac:picMk id="4" creationId="{604E040A-36EC-067C-52C7-C804036A5F73}"/>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537CDF-CBE8-4AFE-BD12-B1F0DFB24449}" type="datetimeFigureOut">
              <a:rPr lang="en-US" smtClean="0"/>
              <a:t>10/18/2023</a:t>
            </a:fld>
            <a:endParaRPr lang="en-US"/>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93C9D-CA58-4AFD-B041-4EA6C3CEDAD7}" type="slidenum">
              <a:rPr lang="en-US" smtClean="0"/>
              <a:t>‹#›</a:t>
            </a:fld>
            <a:endParaRPr lang="en-US"/>
          </a:p>
        </p:txBody>
      </p:sp>
    </p:spTree>
    <p:extLst>
      <p:ext uri="{BB962C8B-B14F-4D97-AF65-F5344CB8AC3E}">
        <p14:creationId xmlns:p14="http://schemas.microsoft.com/office/powerpoint/2010/main" val="2554252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329844" y="2071868"/>
            <a:ext cx="6197918" cy="907300"/>
          </a:xfrm>
        </p:spPr>
        <p:txBody>
          <a:bodyPr wrap="square">
            <a:spAutoFit/>
          </a:bodyPr>
          <a:lstStyle>
            <a:lvl1pPr marL="0" indent="0">
              <a:buNone/>
              <a:defRPr/>
            </a:lvl1pPr>
            <a:lvl2pPr marL="128588" indent="0">
              <a:buNone/>
              <a:defRPr/>
            </a:lvl2pPr>
            <a:lvl3pPr marL="257175" indent="0">
              <a:buNone/>
              <a:defRPr/>
            </a:lvl3pPr>
            <a:lvl4pPr marL="385763" indent="0">
              <a:buNone/>
              <a:defRPr/>
            </a:lvl4pPr>
            <a:lvl5pPr marL="51435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070951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mo slide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9184" y="4821061"/>
            <a:ext cx="5143500" cy="280461"/>
          </a:xfrm>
          <a:noFill/>
        </p:spPr>
        <p:txBody>
          <a:bodyPr lIns="0" tIns="0" rIns="0" bIns="0" anchor="b" anchorCtr="0">
            <a:spAutoFit/>
          </a:bodyPr>
          <a:lstStyle>
            <a:lvl1pPr algn="l" defTabSz="524654" rtl="0" eaLnBrk="1" latinLnBrk="0" hangingPunct="1">
              <a:lnSpc>
                <a:spcPct val="90000"/>
              </a:lnSpc>
              <a:spcBef>
                <a:spcPct val="0"/>
              </a:spcBef>
              <a:buNone/>
              <a:defRPr lang="en-US" sz="2025" b="0" kern="1200" cap="none" spc="-29"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329184" y="5745017"/>
            <a:ext cx="5143500" cy="190501"/>
          </a:xfrm>
          <a:noFill/>
        </p:spPr>
        <p:txBody>
          <a:bodyPr lIns="0" tIns="0" rIns="0" bIns="0">
            <a:spAutoFit/>
          </a:bodyPr>
          <a:lstStyle>
            <a:lvl1pPr marL="0" indent="0">
              <a:spcBef>
                <a:spcPts val="0"/>
              </a:spcBef>
              <a:spcAft>
                <a:spcPts val="0"/>
              </a:spcAft>
              <a:buFont typeface="Arial" panose="020B0604020202020204" pitchFamily="34" charset="0"/>
              <a:buNone/>
              <a:defRPr sz="1238"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9637569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40">
          <p15:clr>
            <a:srgbClr val="FBAE40"/>
          </p15:clr>
        </p15:guide>
        <p15:guide id="2" pos="10907">
          <p15:clr>
            <a:srgbClr val="5ACBF0"/>
          </p15:clr>
        </p15:guide>
        <p15:guide id="3" orient="horz" pos="3396">
          <p15:clr>
            <a:srgbClr val="5ACBF0"/>
          </p15:clr>
        </p15:guide>
        <p15:guide id="4" orient="horz" pos="4453">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1" hasCustomPrompt="1"/>
          </p:nvPr>
        </p:nvSpPr>
        <p:spPr>
          <a:xfrm>
            <a:off x="2" y="9011710"/>
            <a:ext cx="6858001" cy="894292"/>
          </a:xfrm>
          <a:prstGeom prst="rect">
            <a:avLst/>
          </a:prstGeom>
          <a:solidFill>
            <a:srgbClr val="FFFF99"/>
          </a:solidFill>
        </p:spPr>
        <p:txBody>
          <a:bodyPr wrap="square" lIns="128019" tIns="64010" rIns="128019" bIns="64010" anchor="b" anchorCtr="0">
            <a:noAutofit/>
          </a:bodyPr>
          <a:lstStyle>
            <a:lvl1pPr algn="r">
              <a:buFont typeface="Arial" pitchFamily="34" charset="0"/>
              <a:buNone/>
              <a:defRPr sz="1654" spc="-23"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5" name="Text Placeholder 5"/>
          <p:cNvSpPr>
            <a:spLocks noGrp="1"/>
          </p:cNvSpPr>
          <p:nvPr>
            <p:ph type="body" sz="quarter" idx="12" hasCustomPrompt="1"/>
          </p:nvPr>
        </p:nvSpPr>
        <p:spPr>
          <a:xfrm>
            <a:off x="0" y="1"/>
            <a:ext cx="6858000" cy="1780853"/>
          </a:xfrm>
        </p:spPr>
        <p:txBody>
          <a:bodyPr lIns="393192" tIns="393192" bIns="91440">
            <a:normAutofit/>
          </a:bodyPr>
          <a:lstStyle>
            <a:lvl1pPr marL="0" indent="0">
              <a:buNone/>
              <a:defRPr sz="2475">
                <a:solidFill>
                  <a:schemeClr val="tx1"/>
                </a:solidFill>
                <a:latin typeface="+mj-lt"/>
              </a:defRPr>
            </a:lvl1pPr>
          </a:lstStyle>
          <a:p>
            <a:pPr lvl="0"/>
            <a:r>
              <a:rPr lang="en-US"/>
              <a:t>Click to edit Master title style</a:t>
            </a:r>
          </a:p>
        </p:txBody>
      </p:sp>
      <p:sp>
        <p:nvSpPr>
          <p:cNvPr id="7" name="Text Placeholder 6"/>
          <p:cNvSpPr>
            <a:spLocks noGrp="1"/>
          </p:cNvSpPr>
          <p:nvPr>
            <p:ph type="body" sz="quarter" idx="13"/>
          </p:nvPr>
        </p:nvSpPr>
        <p:spPr>
          <a:xfrm>
            <a:off x="218872" y="1781707"/>
            <a:ext cx="6639128" cy="907300"/>
          </a:xfrm>
        </p:spPr>
        <p:txBody>
          <a:bodyPr/>
          <a:lstStyle>
            <a:lvl1pPr marL="0" indent="0">
              <a:buNone/>
              <a:defRPr/>
            </a:lvl1pPr>
            <a:lvl2pPr marL="257077" indent="0">
              <a:buNone/>
              <a:defRPr/>
            </a:lvl2pPr>
            <a:lvl3pPr marL="514153" indent="0">
              <a:buNone/>
              <a:defRPr/>
            </a:lvl3pPr>
            <a:lvl4pPr marL="771229" indent="0">
              <a:buNone/>
              <a:defRPr/>
            </a:lvl4pPr>
            <a:lvl5pPr marL="102830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560490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blank-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213325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6" pos="515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330898" y="715434"/>
            <a:ext cx="6197918" cy="256480"/>
          </a:xfrm>
        </p:spPr>
        <p:txBody>
          <a:bodyPr/>
          <a:lstStyle>
            <a:lvl1pPr>
              <a:lnSpc>
                <a:spcPts val="1969"/>
              </a:lnSpc>
              <a:defRPr/>
            </a:lvl1pPr>
          </a:lstStyle>
          <a:p>
            <a:r>
              <a:rPr lang="en-US"/>
              <a:t>Click to edit Master title style</a:t>
            </a:r>
          </a:p>
        </p:txBody>
      </p:sp>
    </p:spTree>
    <p:extLst>
      <p:ext uri="{BB962C8B-B14F-4D97-AF65-F5344CB8AC3E}">
        <p14:creationId xmlns:p14="http://schemas.microsoft.com/office/powerpoint/2010/main" val="12825563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34F963-343C-C6EC-2FFD-0C31662E3183}"/>
              </a:ext>
              <a:ext uri="{C183D7F6-B498-43B3-948B-1728B52AA6E4}">
                <adec:decorative xmlns:adec="http://schemas.microsoft.com/office/drawing/2017/decorative" val="1"/>
              </a:ext>
            </a:extLst>
          </p:cNvPr>
          <p:cNvSpPr/>
          <p:nvPr userDrawn="1"/>
        </p:nvSpPr>
        <p:spPr bwMode="auto">
          <a:xfrm>
            <a:off x="1042854" y="1"/>
            <a:ext cx="5815147" cy="9905999"/>
          </a:xfrm>
          <a:prstGeom prst="rect">
            <a:avLst/>
          </a:prstGeom>
          <a:gradFill>
            <a:gsLst>
              <a:gs pos="100000">
                <a:schemeClr val="accent3">
                  <a:alpha val="12000"/>
                </a:schemeClr>
              </a:gs>
              <a:gs pos="25000">
                <a:schemeClr val="bg1"/>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2870" tIns="82296" rIns="102870" bIns="82296" numCol="1" spcCol="0" rtlCol="0" fromWordArt="0" anchor="t" anchorCtr="0" forceAA="0" compatLnSpc="1">
            <a:prstTxWarp prst="textNoShape">
              <a:avLst/>
            </a:prstTxWarp>
            <a:noAutofit/>
          </a:bodyPr>
          <a:lstStyle/>
          <a:p>
            <a:pPr algn="l" defTabSz="524516" fontAlgn="base">
              <a:spcBef>
                <a:spcPct val="0"/>
              </a:spcBef>
              <a:spcAft>
                <a:spcPct val="0"/>
              </a:spcAft>
            </a:pPr>
            <a:endParaRPr lang="en-US" sz="1125">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330898" y="715434"/>
            <a:ext cx="6197918" cy="256480"/>
          </a:xfrm>
        </p:spPr>
        <p:txBody>
          <a:bodyPr/>
          <a:lstStyle>
            <a:lvl1pPr>
              <a:lnSpc>
                <a:spcPts val="1969"/>
              </a:lnSpc>
              <a:defRPr/>
            </a:lvl1pPr>
          </a:lstStyle>
          <a:p>
            <a:r>
              <a:rPr lang="en-US"/>
              <a:t>Click to edit Master title style</a:t>
            </a:r>
          </a:p>
        </p:txBody>
      </p:sp>
    </p:spTree>
    <p:extLst>
      <p:ext uri="{BB962C8B-B14F-4D97-AF65-F5344CB8AC3E}">
        <p14:creationId xmlns:p14="http://schemas.microsoft.com/office/powerpoint/2010/main" val="86684858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49214D5-CBB1-6B39-D451-6057B210F008}"/>
              </a:ext>
              <a:ext uri="{C183D7F6-B498-43B3-948B-1728B52AA6E4}">
                <adec:decorative xmlns:adec="http://schemas.microsoft.com/office/drawing/2017/decorative" val="1"/>
              </a:ext>
            </a:extLst>
          </p:cNvPr>
          <p:cNvSpPr/>
          <p:nvPr userDrawn="1"/>
        </p:nvSpPr>
        <p:spPr bwMode="auto">
          <a:xfrm>
            <a:off x="2504661" y="1"/>
            <a:ext cx="4353339" cy="9905999"/>
          </a:xfrm>
          <a:prstGeom prst="rect">
            <a:avLst/>
          </a:prstGeom>
          <a:gradFill>
            <a:gsLst>
              <a:gs pos="100000">
                <a:schemeClr val="accent3">
                  <a:alpha val="12000"/>
                </a:schemeClr>
              </a:gs>
              <a:gs pos="26000">
                <a:schemeClr val="bg1"/>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2870" tIns="82296" rIns="102870" bIns="82296" numCol="1" spcCol="0" rtlCol="0" fromWordArt="0" anchor="t" anchorCtr="0" forceAA="0" compatLnSpc="1">
            <a:prstTxWarp prst="textNoShape">
              <a:avLst/>
            </a:prstTxWarp>
            <a:noAutofit/>
          </a:bodyPr>
          <a:lstStyle/>
          <a:p>
            <a:pPr algn="l" defTabSz="524516" fontAlgn="base">
              <a:spcBef>
                <a:spcPct val="0"/>
              </a:spcBef>
              <a:spcAft>
                <a:spcPct val="0"/>
              </a:spcAft>
            </a:pPr>
            <a:endParaRPr lang="en-US" sz="1125">
              <a:solidFill>
                <a:srgbClr val="FFFFFF"/>
              </a:solidFill>
              <a:ea typeface="Segoe UI" pitchFamily="34" charset="0"/>
              <a:cs typeface="Segoe UI" pitchFamily="34" charset="0"/>
            </a:endParaRPr>
          </a:p>
        </p:txBody>
      </p:sp>
      <p:pic>
        <p:nvPicPr>
          <p:cNvPr id="5" name="Picture 4">
            <a:extLst>
              <a:ext uri="{FF2B5EF4-FFF2-40B4-BE49-F238E27FC236}">
                <a16:creationId xmlns:a16="http://schemas.microsoft.com/office/drawing/2014/main" id="{150E7ACC-9C31-0CB5-7F3A-99EBACB5647A}"/>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2933" t="1" b="55152"/>
          <a:stretch/>
        </p:blipFill>
        <p:spPr>
          <a:xfrm flipH="1">
            <a:off x="2924977" y="2370456"/>
            <a:ext cx="3933022" cy="7535545"/>
          </a:xfrm>
          <a:prstGeom prst="rect">
            <a:avLst/>
          </a:prstGeom>
        </p:spPr>
      </p:pic>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330898" y="715434"/>
            <a:ext cx="6197918" cy="256480"/>
          </a:xfrm>
        </p:spPr>
        <p:txBody>
          <a:bodyPr/>
          <a:lstStyle>
            <a:lvl1pPr>
              <a:lnSpc>
                <a:spcPts val="1969"/>
              </a:lnSpc>
              <a:defRPr/>
            </a:lvl1pPr>
          </a:lstStyle>
          <a:p>
            <a:r>
              <a:rPr lang="en-US"/>
              <a:t>Click to edit Master title style</a:t>
            </a:r>
          </a:p>
        </p:txBody>
      </p:sp>
    </p:spTree>
    <p:extLst>
      <p:ext uri="{BB962C8B-B14F-4D97-AF65-F5344CB8AC3E}">
        <p14:creationId xmlns:p14="http://schemas.microsoft.com/office/powerpoint/2010/main" val="282882537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0E6263B-4C72-037D-DF59-9D1B2FA37196}"/>
              </a:ext>
              <a:ext uri="{C183D7F6-B498-43B3-948B-1728B52AA6E4}">
                <adec:decorative xmlns:adec="http://schemas.microsoft.com/office/drawing/2017/decorative" val="1"/>
              </a:ext>
            </a:extLst>
          </p:cNvPr>
          <p:cNvSpPr/>
          <p:nvPr userDrawn="1"/>
        </p:nvSpPr>
        <p:spPr bwMode="auto">
          <a:xfrm>
            <a:off x="0" y="14243"/>
            <a:ext cx="5317016" cy="9905999"/>
          </a:xfrm>
          <a:prstGeom prst="rect">
            <a:avLst/>
          </a:prstGeom>
          <a:gradFill>
            <a:gsLst>
              <a:gs pos="100000">
                <a:schemeClr val="accent3">
                  <a:alpha val="12000"/>
                </a:schemeClr>
              </a:gs>
              <a:gs pos="26000">
                <a:schemeClr val="bg1"/>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2870" tIns="82296" rIns="102870" bIns="82296" numCol="1" spcCol="0" rtlCol="0" fromWordArt="0" anchor="t" anchorCtr="0" forceAA="0" compatLnSpc="1">
            <a:prstTxWarp prst="textNoShape">
              <a:avLst/>
            </a:prstTxWarp>
            <a:noAutofit/>
          </a:bodyPr>
          <a:lstStyle/>
          <a:p>
            <a:pPr algn="l" defTabSz="524516" fontAlgn="base">
              <a:spcBef>
                <a:spcPct val="0"/>
              </a:spcBef>
              <a:spcAft>
                <a:spcPct val="0"/>
              </a:spcAft>
            </a:pPr>
            <a:endParaRPr lang="en-US" sz="1125">
              <a:solidFill>
                <a:srgbClr val="FFFFFF"/>
              </a:solidFill>
              <a:ea typeface="Segoe UI" pitchFamily="34" charset="0"/>
              <a:cs typeface="Segoe UI" pitchFamily="34" charset="0"/>
            </a:endParaRPr>
          </a:p>
        </p:txBody>
      </p:sp>
      <p:pic>
        <p:nvPicPr>
          <p:cNvPr id="6" name="Picture 5">
            <a:extLst>
              <a:ext uri="{FF2B5EF4-FFF2-40B4-BE49-F238E27FC236}">
                <a16:creationId xmlns:a16="http://schemas.microsoft.com/office/drawing/2014/main" id="{2810FE18-0CFD-E5A1-DD02-CCA3A4DFCB96}"/>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5068" r="28162" b="73343"/>
          <a:stretch/>
        </p:blipFill>
        <p:spPr>
          <a:xfrm>
            <a:off x="0" y="4862188"/>
            <a:ext cx="2385840" cy="5058054"/>
          </a:xfrm>
          <a:prstGeom prst="rect">
            <a:avLst/>
          </a:prstGeom>
        </p:spPr>
      </p:pic>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330898" y="715434"/>
            <a:ext cx="6197918" cy="256480"/>
          </a:xfrm>
        </p:spPr>
        <p:txBody>
          <a:bodyPr/>
          <a:lstStyle>
            <a:lvl1pPr>
              <a:lnSpc>
                <a:spcPts val="1969"/>
              </a:lnSpc>
              <a:defRPr/>
            </a:lvl1pPr>
          </a:lstStyle>
          <a:p>
            <a:r>
              <a:rPr lang="en-US"/>
              <a:t>Click to edit Master title style</a:t>
            </a:r>
          </a:p>
        </p:txBody>
      </p:sp>
    </p:spTree>
    <p:extLst>
      <p:ext uri="{BB962C8B-B14F-4D97-AF65-F5344CB8AC3E}">
        <p14:creationId xmlns:p14="http://schemas.microsoft.com/office/powerpoint/2010/main" val="367851869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ution Slides">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01A1AE3E-3F08-27F6-D4D8-3455D3D5D4D6}"/>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334" t="19322" r="12888" b="43320"/>
          <a:stretch/>
        </p:blipFill>
        <p:spPr>
          <a:xfrm rot="10800000">
            <a:off x="0" y="6900628"/>
            <a:ext cx="6857995" cy="3005372"/>
          </a:xfrm>
          <a:custGeom>
            <a:avLst/>
            <a:gdLst>
              <a:gd name="connsiteX0" fmla="*/ 9823917 w 9823917"/>
              <a:gd name="connsiteY0" fmla="*/ 3756766 h 3756766"/>
              <a:gd name="connsiteX1" fmla="*/ 0 w 9823917"/>
              <a:gd name="connsiteY1" fmla="*/ 3756765 h 3756766"/>
              <a:gd name="connsiteX2" fmla="*/ 0 w 9823917"/>
              <a:gd name="connsiteY2" fmla="*/ 0 h 3756766"/>
              <a:gd name="connsiteX3" fmla="*/ 9823917 w 9823917"/>
              <a:gd name="connsiteY3" fmla="*/ 0 h 3756766"/>
            </a:gdLst>
            <a:ahLst/>
            <a:cxnLst>
              <a:cxn ang="0">
                <a:pos x="connsiteX0" y="connsiteY0"/>
              </a:cxn>
              <a:cxn ang="0">
                <a:pos x="connsiteX1" y="connsiteY1"/>
              </a:cxn>
              <a:cxn ang="0">
                <a:pos x="connsiteX2" y="connsiteY2"/>
              </a:cxn>
              <a:cxn ang="0">
                <a:pos x="connsiteX3" y="connsiteY3"/>
              </a:cxn>
            </a:cxnLst>
            <a:rect l="l" t="t" r="r" b="b"/>
            <a:pathLst>
              <a:path w="9823917" h="3756766">
                <a:moveTo>
                  <a:pt x="9823917" y="3756766"/>
                </a:moveTo>
                <a:lnTo>
                  <a:pt x="0" y="3756765"/>
                </a:lnTo>
                <a:lnTo>
                  <a:pt x="0" y="0"/>
                </a:lnTo>
                <a:lnTo>
                  <a:pt x="9823917" y="0"/>
                </a:lnTo>
                <a:close/>
              </a:path>
            </a:pathLst>
          </a:custGeom>
        </p:spPr>
      </p:pic>
      <p:sp>
        <p:nvSpPr>
          <p:cNvPr id="5" name="Rectangle 4">
            <a:extLst>
              <a:ext uri="{FF2B5EF4-FFF2-40B4-BE49-F238E27FC236}">
                <a16:creationId xmlns:a16="http://schemas.microsoft.com/office/drawing/2014/main" id="{EE3CCAB9-5798-8430-D1FF-AF613BCE5BF3}"/>
              </a:ext>
              <a:ext uri="{C183D7F6-B498-43B3-948B-1728B52AA6E4}">
                <adec:decorative xmlns:adec="http://schemas.microsoft.com/office/drawing/2017/decorative" val="1"/>
              </a:ext>
            </a:extLst>
          </p:cNvPr>
          <p:cNvSpPr/>
          <p:nvPr userDrawn="1"/>
        </p:nvSpPr>
        <p:spPr bwMode="auto">
          <a:xfrm rot="10800000" flipV="1">
            <a:off x="-3" y="0"/>
            <a:ext cx="6857999" cy="9906000"/>
          </a:xfrm>
          <a:prstGeom prst="rect">
            <a:avLst/>
          </a:prstGeom>
          <a:gradFill>
            <a:gsLst>
              <a:gs pos="94000">
                <a:schemeClr val="bg2">
                  <a:alpha val="86000"/>
                </a:schemeClr>
              </a:gs>
              <a:gs pos="49000">
                <a:schemeClr val="bg1"/>
              </a:gs>
              <a:gs pos="34000">
                <a:schemeClr val="bg1"/>
              </a:gs>
              <a:gs pos="72000">
                <a:schemeClr val="accent3">
                  <a:alpha val="17955"/>
                </a:schemeClr>
              </a:gs>
            </a:gsLst>
            <a:lin ang="4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2870" tIns="82296" rIns="102870" bIns="82296" numCol="1" spcCol="0" rtlCol="0" fromWordArt="0" anchor="t" anchorCtr="0" forceAA="0" compatLnSpc="1">
            <a:prstTxWarp prst="textNoShape">
              <a:avLst/>
            </a:prstTxWarp>
            <a:noAutofit/>
          </a:bodyPr>
          <a:lstStyle/>
          <a:p>
            <a:pPr marL="0" marR="0" lvl="0" indent="0" algn="l" defTabSz="524516" rtl="0" eaLnBrk="1" fontAlgn="base" latinLnBrk="0" hangingPunct="1">
              <a:lnSpc>
                <a:spcPct val="100000"/>
              </a:lnSpc>
              <a:spcBef>
                <a:spcPct val="0"/>
              </a:spcBef>
              <a:spcAft>
                <a:spcPct val="0"/>
              </a:spcAft>
              <a:buClrTx/>
              <a:buSzTx/>
              <a:buFontTx/>
              <a:buNone/>
              <a:tabLst/>
              <a:defRPr/>
            </a:pPr>
            <a:endParaRPr kumimoji="0" lang="en-US" sz="1125"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330898" y="715434"/>
            <a:ext cx="6197918" cy="256480"/>
          </a:xfrm>
        </p:spPr>
        <p:txBody>
          <a:bodyPr/>
          <a:lstStyle>
            <a:lvl1pPr>
              <a:lnSpc>
                <a:spcPts val="1969"/>
              </a:lnSpc>
              <a:defRPr/>
            </a:lvl1pPr>
          </a:lstStyle>
          <a:p>
            <a:r>
              <a:rPr lang="en-US"/>
              <a:t>Click to edit Master title style</a:t>
            </a:r>
          </a:p>
        </p:txBody>
      </p:sp>
    </p:spTree>
    <p:extLst>
      <p:ext uri="{BB962C8B-B14F-4D97-AF65-F5344CB8AC3E}">
        <p14:creationId xmlns:p14="http://schemas.microsoft.com/office/powerpoint/2010/main" val="3722954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Round Single Corner Rectangle 1">
            <a:extLst>
              <a:ext uri="{FF2B5EF4-FFF2-40B4-BE49-F238E27FC236}">
                <a16:creationId xmlns:a16="http://schemas.microsoft.com/office/drawing/2014/main" id="{D4056C87-498C-05F2-45B7-AFB1C6D41C2A}"/>
              </a:ext>
              <a:ext uri="{C183D7F6-B498-43B3-948B-1728B52AA6E4}">
                <adec:decorative xmlns:adec="http://schemas.microsoft.com/office/drawing/2017/decorative" val="1"/>
              </a:ext>
            </a:extLst>
          </p:cNvPr>
          <p:cNvSpPr/>
          <p:nvPr userDrawn="1"/>
        </p:nvSpPr>
        <p:spPr bwMode="auto">
          <a:xfrm>
            <a:off x="-1" y="0"/>
            <a:ext cx="6858001" cy="9906000"/>
          </a:xfrm>
          <a:prstGeom prst="round1Rect">
            <a:avLst>
              <a:gd name="adj" fmla="val 0"/>
            </a:avLst>
          </a:prstGeom>
          <a:gradFill>
            <a:gsLst>
              <a:gs pos="48000">
                <a:schemeClr val="accent2"/>
              </a:gs>
              <a:gs pos="72000">
                <a:srgbClr val="145694"/>
              </a:gs>
              <a:gs pos="92000">
                <a:srgbClr val="1B9EE3"/>
              </a:gs>
              <a:gs pos="85000">
                <a:schemeClr val="accent1"/>
              </a:gs>
              <a:gs pos="100000">
                <a:srgbClr val="3CCBF4"/>
              </a:gs>
            </a:gsLst>
            <a:lin ang="19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2870" tIns="82296" rIns="102870" bIns="82296" numCol="1" spcCol="0" rtlCol="0" fromWordArt="0" anchor="t" anchorCtr="0" forceAA="0" compatLnSpc="1">
            <a:prstTxWarp prst="textNoShape">
              <a:avLst/>
            </a:prstTxWarp>
            <a:noAutofit/>
          </a:bodyPr>
          <a:lstStyle/>
          <a:p>
            <a:pPr algn="l" defTabSz="524516" fontAlgn="base">
              <a:spcBef>
                <a:spcPct val="0"/>
              </a:spcBef>
              <a:spcAft>
                <a:spcPct val="0"/>
              </a:spcAft>
            </a:pPr>
            <a:endParaRPr lang="en-US" sz="1125">
              <a:solidFill>
                <a:srgbClr val="FFFFFF"/>
              </a:solidFill>
              <a:ea typeface="Segoe UI" pitchFamily="34" charset="0"/>
              <a:cs typeface="Segoe UI" pitchFamily="34" charset="0"/>
            </a:endParaRPr>
          </a:p>
        </p:txBody>
      </p:sp>
      <p:pic>
        <p:nvPicPr>
          <p:cNvPr id="3" name="Graphic 2">
            <a:extLst>
              <a:ext uri="{FF2B5EF4-FFF2-40B4-BE49-F238E27FC236}">
                <a16:creationId xmlns:a16="http://schemas.microsoft.com/office/drawing/2014/main" id="{0D6F23B2-285E-F237-702B-A4C87B40ED28}"/>
              </a:ext>
              <a:ext uri="{C183D7F6-B498-43B3-948B-1728B52AA6E4}">
                <adec:decorative xmlns:adec="http://schemas.microsoft.com/office/drawing/2017/decorative" val="1"/>
              </a:ext>
            </a:extLst>
          </p:cNvPr>
          <p:cNvPicPr>
            <a:picLocks noChangeAspect="1"/>
          </p:cNvPicPr>
          <p:nvPr userDrawn="1"/>
        </p:nvPicPr>
        <p:blipFill rotWithShape="1">
          <a:blip r:embed="rId2">
            <a:alphaModFix amt="65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10359" t="16138" b="43318"/>
          <a:stretch/>
        </p:blipFill>
        <p:spPr>
          <a:xfrm>
            <a:off x="0" y="5616516"/>
            <a:ext cx="3693319" cy="4289486"/>
          </a:xfrm>
          <a:prstGeom prst="rect">
            <a:avLst/>
          </a:prstGeom>
        </p:spPr>
      </p:pic>
      <p:pic>
        <p:nvPicPr>
          <p:cNvPr id="4" name="Picture 3">
            <a:extLst>
              <a:ext uri="{FF2B5EF4-FFF2-40B4-BE49-F238E27FC236}">
                <a16:creationId xmlns:a16="http://schemas.microsoft.com/office/drawing/2014/main" id="{604E040A-36EC-067C-52C7-C804036A5F73}"/>
              </a:ext>
              <a:ext uri="{C183D7F6-B498-43B3-948B-1728B52AA6E4}">
                <adec:decorative xmlns:adec="http://schemas.microsoft.com/office/drawing/2017/decorative" val="1"/>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13438" t="52852" r="32435" b="3634"/>
          <a:stretch/>
        </p:blipFill>
        <p:spPr>
          <a:xfrm rot="10800000">
            <a:off x="1328738" y="5422086"/>
            <a:ext cx="5529262" cy="4490888"/>
          </a:xfrm>
          <a:prstGeom prst="rect">
            <a:avLst/>
          </a:prstGeom>
          <a:effectLst>
            <a:outerShdw blurRad="101600" dist="38100" dir="13500000" algn="br" rotWithShape="0">
              <a:prstClr val="black">
                <a:alpha val="20000"/>
              </a:prstClr>
            </a:outerShdw>
          </a:effectLst>
        </p:spPr>
      </p:pic>
    </p:spTree>
    <p:extLst>
      <p:ext uri="{BB962C8B-B14F-4D97-AF65-F5344CB8AC3E}">
        <p14:creationId xmlns:p14="http://schemas.microsoft.com/office/powerpoint/2010/main" val="786609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ound Single Corner Rectangle 1">
            <a:extLst>
              <a:ext uri="{FF2B5EF4-FFF2-40B4-BE49-F238E27FC236}">
                <a16:creationId xmlns:a16="http://schemas.microsoft.com/office/drawing/2014/main" id="{D4056C87-498C-05F2-45B7-AFB1C6D41C2A}"/>
              </a:ext>
              <a:ext uri="{C183D7F6-B498-43B3-948B-1728B52AA6E4}">
                <adec:decorative xmlns:adec="http://schemas.microsoft.com/office/drawing/2017/decorative" val="1"/>
              </a:ext>
            </a:extLst>
          </p:cNvPr>
          <p:cNvSpPr/>
          <p:nvPr userDrawn="1"/>
        </p:nvSpPr>
        <p:spPr bwMode="auto">
          <a:xfrm>
            <a:off x="-1" y="0"/>
            <a:ext cx="6858001" cy="9906000"/>
          </a:xfrm>
          <a:prstGeom prst="round1Rect">
            <a:avLst>
              <a:gd name="adj" fmla="val 0"/>
            </a:avLst>
          </a:prstGeom>
          <a:gradFill>
            <a:gsLst>
              <a:gs pos="48000">
                <a:schemeClr val="accent2"/>
              </a:gs>
              <a:gs pos="72000">
                <a:srgbClr val="145694"/>
              </a:gs>
              <a:gs pos="92000">
                <a:srgbClr val="1B9EE3"/>
              </a:gs>
              <a:gs pos="85000">
                <a:schemeClr val="accent1"/>
              </a:gs>
              <a:gs pos="100000">
                <a:srgbClr val="3CCBF4"/>
              </a:gs>
            </a:gsLst>
            <a:lin ang="19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2870" tIns="82296" rIns="102870" bIns="82296" numCol="1" spcCol="0" rtlCol="0" fromWordArt="0" anchor="t" anchorCtr="0" forceAA="0" compatLnSpc="1">
            <a:prstTxWarp prst="textNoShape">
              <a:avLst/>
            </a:prstTxWarp>
            <a:noAutofit/>
          </a:bodyPr>
          <a:lstStyle/>
          <a:p>
            <a:pPr algn="l" defTabSz="524516" fontAlgn="base">
              <a:spcBef>
                <a:spcPct val="0"/>
              </a:spcBef>
              <a:spcAft>
                <a:spcPct val="0"/>
              </a:spcAft>
            </a:pPr>
            <a:endParaRPr lang="en-US" sz="1125">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52972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3290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330898" y="715434"/>
            <a:ext cx="6197918" cy="269304"/>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328612" y="2073505"/>
            <a:ext cx="6197918" cy="907300"/>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6858000" cy="9906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329184" cy="845312"/>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2870" tIns="82296" rIns="102870" bIns="82296" numCol="1" spcCol="0" rtlCol="0" fromWordArt="0" anchor="t" anchorCtr="0" forceAA="0" compatLnSpc="1">
            <a:prstTxWarp prst="textNoShape">
              <a:avLst/>
            </a:prstTxWarp>
            <a:noAutofit/>
          </a:bodyPr>
          <a:lstStyle/>
          <a:p>
            <a:pPr algn="ctr" defTabSz="524516" fontAlgn="base">
              <a:lnSpc>
                <a:spcPct val="90000"/>
              </a:lnSpc>
              <a:spcBef>
                <a:spcPct val="0"/>
              </a:spcBef>
              <a:spcAft>
                <a:spcPct val="0"/>
              </a:spcAft>
            </a:pPr>
            <a:endParaRPr lang="en-US" sz="135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164592" cy="42265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2870" tIns="82296" rIns="102870" bIns="82296" numCol="1" spcCol="0" rtlCol="0" fromWordArt="0" anchor="t" anchorCtr="0" forceAA="0" compatLnSpc="1">
            <a:prstTxWarp prst="textNoShape">
              <a:avLst/>
            </a:prstTxWarp>
            <a:noAutofit/>
          </a:bodyPr>
          <a:lstStyle/>
          <a:p>
            <a:pPr algn="ctr" defTabSz="524516" fontAlgn="base">
              <a:lnSpc>
                <a:spcPct val="90000"/>
              </a:lnSpc>
              <a:spcBef>
                <a:spcPct val="0"/>
              </a:spcBef>
              <a:spcAft>
                <a:spcPct val="0"/>
              </a:spcAft>
            </a:pPr>
            <a:endParaRPr lang="en-US" sz="135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4" cstate="print">
            <a:extLst>
              <a:ext uri="{28A0092B-C50C-407E-A947-70E740481C1C}">
                <a14:useLocalDpi xmlns:a14="http://schemas.microsoft.com/office/drawing/2010/main"/>
              </a:ext>
            </a:extLst>
          </a:blip>
          <a:srcRect l="762"/>
          <a:stretch/>
        </p:blipFill>
        <p:spPr>
          <a:xfrm rot="5400000">
            <a:off x="2325053" y="4623811"/>
            <a:ext cx="9906000" cy="658381"/>
          </a:xfrm>
          <a:prstGeom prst="rect">
            <a:avLst/>
          </a:prstGeom>
        </p:spPr>
      </p:pic>
      <p:sp>
        <p:nvSpPr>
          <p:cNvPr id="6" name="TextBox 5">
            <a:extLst>
              <a:ext uri="{FF2B5EF4-FFF2-40B4-BE49-F238E27FC236}">
                <a16:creationId xmlns:a16="http://schemas.microsoft.com/office/drawing/2014/main" id="{EB88AE04-B3BA-1BDE-1D75-9E597CCBB3DF}"/>
              </a:ext>
            </a:extLst>
          </p:cNvPr>
          <p:cNvSpPr txBox="1"/>
          <p:nvPr>
            <p:extLst>
              <p:ext uri="{1162E1C5-73C7-4A58-AE30-91384D911F3F}">
                <p184:classification xmlns:p184="http://schemas.microsoft.com/office/powerpoint/2018/4/main" val="ftr"/>
              </p:ext>
            </p:extLst>
          </p:nvPr>
        </p:nvSpPr>
        <p:spPr>
          <a:xfrm>
            <a:off x="0" y="9685867"/>
            <a:ext cx="1028700" cy="86627"/>
          </a:xfrm>
          <a:prstGeom prst="rect">
            <a:avLst/>
          </a:prstGeom>
        </p:spPr>
        <p:txBody>
          <a:bodyPr horzOverflow="overflow" lIns="0" tIns="0" rIns="0" bIns="0">
            <a:spAutoFit/>
          </a:bodyPr>
          <a:lstStyle/>
          <a:p>
            <a:pPr algn="l"/>
            <a:r>
              <a:rPr lang="en-US" sz="563">
                <a:solidFill>
                  <a:srgbClr val="000000"/>
                </a:solidFill>
                <a:latin typeface="Calibri" panose="020F0502020204030204" pitchFamily="34" charset="0"/>
                <a:cs typeface="Calibri" panose="020F0502020204030204" pitchFamily="34" charset="0"/>
              </a:rPr>
              <a:t>Classified as Microsoft Confidential</a:t>
            </a:r>
          </a:p>
        </p:txBody>
      </p:sp>
    </p:spTree>
    <p:extLst>
      <p:ext uri="{BB962C8B-B14F-4D97-AF65-F5344CB8AC3E}">
        <p14:creationId xmlns:p14="http://schemas.microsoft.com/office/powerpoint/2010/main" val="42532142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transition>
    <p:fade/>
  </p:transition>
  <p:hf sldNum="0" hdr="0" ftr="0" dt="0"/>
  <p:txStyles>
    <p:titleStyle>
      <a:lvl1pPr algn="l" defTabSz="524667" rtl="0" eaLnBrk="1" latinLnBrk="0" hangingPunct="1">
        <a:lnSpc>
          <a:spcPts val="2138"/>
        </a:lnSpc>
        <a:spcBef>
          <a:spcPct val="0"/>
        </a:spcBef>
        <a:buNone/>
        <a:defRPr lang="en-US" sz="1856" b="0" kern="1200" cap="none" spc="-28" baseline="0" dirty="0" smtClean="0">
          <a:ln w="3175">
            <a:noFill/>
          </a:ln>
          <a:solidFill>
            <a:schemeClr val="tx1"/>
          </a:solidFill>
          <a:effectLst/>
          <a:latin typeface="+mj-lt"/>
          <a:ea typeface="+mn-ea"/>
          <a:cs typeface="Segoe UI" pitchFamily="34" charset="0"/>
        </a:defRPr>
      </a:lvl1pPr>
    </p:titleStyle>
    <p:bodyStyle>
      <a:lvl1pPr marL="128588" marR="0" indent="-128588" algn="l" defTabSz="52466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575" kern="1200" spc="0" baseline="0">
          <a:solidFill>
            <a:schemeClr val="tx1"/>
          </a:solidFill>
          <a:latin typeface="+mn-lt"/>
          <a:ea typeface="+mn-ea"/>
          <a:cs typeface="Segoe UI" panose="020B0502040204020203" pitchFamily="34" charset="0"/>
        </a:defRPr>
      </a:lvl1pPr>
      <a:lvl2pPr marL="257175" marR="0" indent="-128588" algn="l" defTabSz="52466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125" kern="1200" spc="0" baseline="0">
          <a:solidFill>
            <a:schemeClr val="tx1"/>
          </a:solidFill>
          <a:latin typeface="+mn-lt"/>
          <a:ea typeface="+mn-ea"/>
          <a:cs typeface="+mn-cs"/>
        </a:defRPr>
      </a:lvl2pPr>
      <a:lvl3pPr marL="369689" marR="0" indent="-112514" algn="l" defTabSz="52466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900" kern="1200" spc="0" baseline="0">
          <a:solidFill>
            <a:schemeClr val="tx1"/>
          </a:solidFill>
          <a:latin typeface="+mn-lt"/>
          <a:ea typeface="+mn-ea"/>
          <a:cs typeface="+mn-cs"/>
        </a:defRPr>
      </a:lvl3pPr>
      <a:lvl4pPr marL="474167" marR="0" indent="-101798" algn="l" defTabSz="52466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788" kern="1200" spc="0" baseline="0">
          <a:solidFill>
            <a:schemeClr val="tx1"/>
          </a:solidFill>
          <a:latin typeface="+mn-lt"/>
          <a:ea typeface="+mn-ea"/>
          <a:cs typeface="+mn-cs"/>
        </a:defRPr>
      </a:lvl4pPr>
      <a:lvl5pPr marL="575965" marR="0" indent="-94655" algn="l" defTabSz="52466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788" kern="1200" spc="0" baseline="0">
          <a:solidFill>
            <a:schemeClr val="tx1"/>
          </a:solidFill>
          <a:latin typeface="+mn-lt"/>
          <a:ea typeface="+mn-ea"/>
          <a:cs typeface="+mn-cs"/>
        </a:defRPr>
      </a:lvl5pPr>
      <a:lvl6pPr marL="1442835" indent="-131167" algn="l" defTabSz="524667"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705169" indent="-131167" algn="l" defTabSz="524667"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67503" indent="-131167" algn="l" defTabSz="524667"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229837" indent="-131167" algn="l" defTabSz="524667"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24667" rtl="0" eaLnBrk="1" latinLnBrk="0" hangingPunct="1">
        <a:defRPr sz="1013" kern="1200">
          <a:solidFill>
            <a:schemeClr val="tx1"/>
          </a:solidFill>
          <a:latin typeface="+mn-lt"/>
          <a:ea typeface="+mn-ea"/>
          <a:cs typeface="+mn-cs"/>
        </a:defRPr>
      </a:lvl1pPr>
      <a:lvl2pPr marL="262334" algn="l" defTabSz="524667" rtl="0" eaLnBrk="1" latinLnBrk="0" hangingPunct="1">
        <a:defRPr sz="1013" kern="1200">
          <a:solidFill>
            <a:schemeClr val="tx1"/>
          </a:solidFill>
          <a:latin typeface="+mn-lt"/>
          <a:ea typeface="+mn-ea"/>
          <a:cs typeface="+mn-cs"/>
        </a:defRPr>
      </a:lvl2pPr>
      <a:lvl3pPr marL="524667" algn="l" defTabSz="524667" rtl="0" eaLnBrk="1" latinLnBrk="0" hangingPunct="1">
        <a:defRPr sz="1013" kern="1200">
          <a:solidFill>
            <a:schemeClr val="tx1"/>
          </a:solidFill>
          <a:latin typeface="+mn-lt"/>
          <a:ea typeface="+mn-ea"/>
          <a:cs typeface="+mn-cs"/>
        </a:defRPr>
      </a:lvl3pPr>
      <a:lvl4pPr marL="787001" algn="l" defTabSz="524667" rtl="0" eaLnBrk="1" latinLnBrk="0" hangingPunct="1">
        <a:defRPr sz="1013" kern="1200">
          <a:solidFill>
            <a:schemeClr val="tx1"/>
          </a:solidFill>
          <a:latin typeface="+mn-lt"/>
          <a:ea typeface="+mn-ea"/>
          <a:cs typeface="+mn-cs"/>
        </a:defRPr>
      </a:lvl4pPr>
      <a:lvl5pPr marL="1049335" algn="l" defTabSz="524667" rtl="0" eaLnBrk="1" latinLnBrk="0" hangingPunct="1">
        <a:defRPr sz="1013" kern="1200">
          <a:solidFill>
            <a:schemeClr val="tx1"/>
          </a:solidFill>
          <a:latin typeface="+mn-lt"/>
          <a:ea typeface="+mn-ea"/>
          <a:cs typeface="+mn-cs"/>
        </a:defRPr>
      </a:lvl5pPr>
      <a:lvl6pPr marL="1311669" algn="l" defTabSz="524667" rtl="0" eaLnBrk="1" latinLnBrk="0" hangingPunct="1">
        <a:defRPr sz="1013" kern="1200">
          <a:solidFill>
            <a:schemeClr val="tx1"/>
          </a:solidFill>
          <a:latin typeface="+mn-lt"/>
          <a:ea typeface="+mn-ea"/>
          <a:cs typeface="+mn-cs"/>
        </a:defRPr>
      </a:lvl6pPr>
      <a:lvl7pPr marL="1574002" algn="l" defTabSz="524667" rtl="0" eaLnBrk="1" latinLnBrk="0" hangingPunct="1">
        <a:defRPr sz="1013" kern="1200">
          <a:solidFill>
            <a:schemeClr val="tx1"/>
          </a:solidFill>
          <a:latin typeface="+mn-lt"/>
          <a:ea typeface="+mn-ea"/>
          <a:cs typeface="+mn-cs"/>
        </a:defRPr>
      </a:lvl7pPr>
      <a:lvl8pPr marL="1836336" algn="l" defTabSz="524667" rtl="0" eaLnBrk="1" latinLnBrk="0" hangingPunct="1">
        <a:defRPr sz="1013" kern="1200">
          <a:solidFill>
            <a:schemeClr val="tx1"/>
          </a:solidFill>
          <a:latin typeface="+mn-lt"/>
          <a:ea typeface="+mn-ea"/>
          <a:cs typeface="+mn-cs"/>
        </a:defRPr>
      </a:lvl8pPr>
      <a:lvl9pPr marL="2098670" algn="l" defTabSz="524667"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8.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8.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18BBCD5-290D-932C-9A9D-45E4B9FBD1DD}"/>
              </a:ext>
            </a:extLst>
          </p:cNvPr>
          <p:cNvSpPr/>
          <p:nvPr/>
        </p:nvSpPr>
        <p:spPr bwMode="auto">
          <a:xfrm>
            <a:off x="392373" y="927200"/>
            <a:ext cx="139814" cy="7099070"/>
          </a:xfrm>
          <a:prstGeom prst="rect">
            <a:avLst/>
          </a:prstGeom>
          <a:solidFill>
            <a:schemeClr val="bg1"/>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51" name="Oval 50">
            <a:extLst>
              <a:ext uri="{FF2B5EF4-FFF2-40B4-BE49-F238E27FC236}">
                <a16:creationId xmlns:a16="http://schemas.microsoft.com/office/drawing/2014/main" id="{D4054765-AF2D-EE78-ABAE-EC1D0FFF146A}"/>
              </a:ext>
            </a:extLst>
          </p:cNvPr>
          <p:cNvSpPr/>
          <p:nvPr/>
        </p:nvSpPr>
        <p:spPr bwMode="auto">
          <a:xfrm>
            <a:off x="5080" y="104967"/>
            <a:ext cx="914400" cy="914400"/>
          </a:xfrm>
          <a:prstGeom prst="ellipse">
            <a:avLst/>
          </a:prstGeom>
          <a:solidFill>
            <a:schemeClr val="bg1"/>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2" name="Title 1">
            <a:extLst>
              <a:ext uri="{FF2B5EF4-FFF2-40B4-BE49-F238E27FC236}">
                <a16:creationId xmlns:a16="http://schemas.microsoft.com/office/drawing/2014/main" id="{ACD7C281-5193-2931-490D-0AE84724D859}"/>
              </a:ext>
            </a:extLst>
          </p:cNvPr>
          <p:cNvSpPr txBox="1">
            <a:spLocks/>
          </p:cNvSpPr>
          <p:nvPr/>
        </p:nvSpPr>
        <p:spPr>
          <a:xfrm>
            <a:off x="1401330" y="120065"/>
            <a:ext cx="3467466" cy="538609"/>
          </a:xfrm>
          <a:prstGeom prst="rect">
            <a:avLst/>
          </a:prstGeom>
        </p:spPr>
        <p:txBody>
          <a:bodyPr vert="horz" wrap="square" lIns="0" tIns="0" rIns="0" bIns="0" rtlCol="0" anchor="t">
            <a:spAutoFit/>
          </a:bodyPr>
          <a:lstStyle>
            <a:lvl1pPr algn="l" defTabSz="524667" rtl="0" eaLnBrk="1" latinLnBrk="0" hangingPunct="1">
              <a:lnSpc>
                <a:spcPts val="2138"/>
              </a:lnSpc>
              <a:spcBef>
                <a:spcPct val="0"/>
              </a:spcBef>
              <a:buNone/>
              <a:defRPr lang="en-US" sz="1856" b="0" kern="1200" cap="none" spc="-28" baseline="0" dirty="0" smtClean="0">
                <a:ln w="3175">
                  <a:noFill/>
                </a:ln>
                <a:solidFill>
                  <a:schemeClr val="tx1"/>
                </a:solidFill>
                <a:effectLst/>
                <a:latin typeface="+mj-lt"/>
                <a:ea typeface="+mn-ea"/>
                <a:cs typeface="Segoe UI" pitchFamily="34" charset="0"/>
              </a:defRPr>
            </a:lvl1pPr>
          </a:lstStyle>
          <a:p>
            <a:pPr marL="0" marR="0" lvl="0" indent="0" algn="l" defTabSz="524667" rtl="0" eaLnBrk="1" fontAlgn="auto" latinLnBrk="0" hangingPunct="1">
              <a:lnSpc>
                <a:spcPts val="2138"/>
              </a:lnSpc>
              <a:spcBef>
                <a:spcPct val="0"/>
              </a:spcBef>
              <a:spcAft>
                <a:spcPts val="0"/>
              </a:spcAft>
              <a:buClrTx/>
              <a:buSzTx/>
              <a:buFontTx/>
              <a:buNone/>
              <a:tabLst/>
              <a:defRPr/>
            </a:pPr>
            <a:r>
              <a:rPr kumimoji="0" lang="en-US" sz="1463" b="0" i="0" u="none" strike="noStrike" kern="1200" cap="none" spc="-28" normalizeH="0" baseline="0" noProof="0" dirty="0">
                <a:ln w="3175">
                  <a:noFill/>
                </a:ln>
                <a:solidFill>
                  <a:srgbClr val="FFFFFF"/>
                </a:solidFill>
                <a:effectLst/>
                <a:uLnTx/>
                <a:uFillTx/>
                <a:latin typeface="Calibri Light" panose="020F0302020204030204"/>
                <a:ea typeface="+mn-ea"/>
                <a:cs typeface="Segoe UI" pitchFamily="34" charset="0"/>
              </a:rPr>
              <a:t>Migrating to</a:t>
            </a:r>
            <a:br>
              <a:rPr kumimoji="0" lang="en-US" sz="1969" b="0" i="0" u="none" strike="noStrike" kern="1200" cap="none" spc="-28" normalizeH="0" baseline="0" noProof="0" dirty="0">
                <a:ln w="3175">
                  <a:noFill/>
                </a:ln>
                <a:solidFill>
                  <a:srgbClr val="FFFFFF"/>
                </a:solidFill>
                <a:effectLst/>
                <a:uLnTx/>
                <a:uFillTx/>
                <a:latin typeface="Calibri Light" panose="020F0302020204030204"/>
                <a:ea typeface="+mn-ea"/>
                <a:cs typeface="Segoe UI" pitchFamily="34" charset="0"/>
              </a:rPr>
            </a:br>
            <a:r>
              <a:rPr kumimoji="0" lang="en-US" sz="2250" b="0" i="0" u="none" strike="noStrike" kern="1200" cap="none" spc="-28" normalizeH="0" baseline="0" noProof="0" dirty="0">
                <a:ln w="3175">
                  <a:noFill/>
                </a:ln>
                <a:solidFill>
                  <a:srgbClr val="50E6FF"/>
                </a:solidFill>
                <a:effectLst/>
                <a:uLnTx/>
                <a:uFillTx/>
                <a:latin typeface="Calibri Light" panose="020F0302020204030204"/>
                <a:ea typeface="+mn-ea"/>
                <a:cs typeface="Segoe UI" pitchFamily="34" charset="0"/>
              </a:rPr>
              <a:t>Microsoft Intune</a:t>
            </a:r>
            <a:endParaRPr kumimoji="0" lang="en-US" sz="1856" b="0" i="0" u="none" strike="noStrike" kern="1200" cap="none" spc="-28" normalizeH="0" baseline="0" noProof="0" dirty="0">
              <a:ln w="3175">
                <a:noFill/>
              </a:ln>
              <a:solidFill>
                <a:srgbClr val="000000"/>
              </a:solidFill>
              <a:effectLst/>
              <a:uLnTx/>
              <a:uFillTx/>
              <a:latin typeface="Calibri Light" panose="020F0302020204030204"/>
              <a:ea typeface="+mn-ea"/>
              <a:cs typeface="Segoe UI" pitchFamily="34" charset="0"/>
            </a:endParaRPr>
          </a:p>
        </p:txBody>
      </p:sp>
      <p:sp>
        <p:nvSpPr>
          <p:cNvPr id="5" name="Rectangle: Rounded Corners 4">
            <a:extLst>
              <a:ext uri="{FF2B5EF4-FFF2-40B4-BE49-F238E27FC236}">
                <a16:creationId xmlns:a16="http://schemas.microsoft.com/office/drawing/2014/main" id="{01B5CF7A-0AC0-717F-2164-927F6C223D8F}"/>
              </a:ext>
            </a:extLst>
          </p:cNvPr>
          <p:cNvSpPr/>
          <p:nvPr/>
        </p:nvSpPr>
        <p:spPr>
          <a:xfrm>
            <a:off x="711199" y="1101112"/>
            <a:ext cx="6087759" cy="1417796"/>
          </a:xfrm>
          <a:prstGeom prst="roundRect">
            <a:avLst>
              <a:gd name="adj" fmla="val 12317"/>
            </a:avLst>
          </a:prstGeom>
          <a:solidFill>
            <a:srgbClr val="00A4EF"/>
          </a:solidFill>
          <a:ln w="12700" cap="flat" cmpd="sng" algn="ctr">
            <a:noFill/>
            <a:prstDash val="solid"/>
            <a:miter lim="800000"/>
          </a:ln>
          <a:effectLst>
            <a:outerShdw blurRad="50800" dist="38100" dir="2700000" algn="tl" rotWithShape="0">
              <a:prstClr val="black">
                <a:alpha val="40000"/>
              </a:prst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Calibri" panose="020F0502020204030204"/>
                <a:ea typeface="+mn-ea"/>
                <a:cs typeface="+mn-cs"/>
              </a:rPr>
              <a:t>1. ASSESS</a:t>
            </a:r>
          </a:p>
        </p:txBody>
      </p:sp>
      <p:sp>
        <p:nvSpPr>
          <p:cNvPr id="6" name="Rectangle: Rounded Corners 5">
            <a:extLst>
              <a:ext uri="{FF2B5EF4-FFF2-40B4-BE49-F238E27FC236}">
                <a16:creationId xmlns:a16="http://schemas.microsoft.com/office/drawing/2014/main" id="{E54BC2AD-F037-FF79-6036-483F8B771130}"/>
              </a:ext>
            </a:extLst>
          </p:cNvPr>
          <p:cNvSpPr/>
          <p:nvPr/>
        </p:nvSpPr>
        <p:spPr>
          <a:xfrm>
            <a:off x="711199" y="2600461"/>
            <a:ext cx="6087759" cy="3610914"/>
          </a:xfrm>
          <a:prstGeom prst="roundRect">
            <a:avLst>
              <a:gd name="adj" fmla="val 4784"/>
            </a:avLst>
          </a:prstGeom>
          <a:solidFill>
            <a:srgbClr val="7FBA00"/>
          </a:solidFill>
          <a:ln w="12700" cap="flat" cmpd="sng" algn="ctr">
            <a:noFill/>
            <a:prstDash val="solid"/>
            <a:miter lim="800000"/>
          </a:ln>
          <a:effectLst>
            <a:outerShdw blurRad="50800" dist="38100" dir="2700000" algn="tl" rotWithShape="0">
              <a:prstClr val="black">
                <a:alpha val="40000"/>
              </a:prst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Calibri" panose="020F0502020204030204"/>
                <a:ea typeface="+mn-ea"/>
                <a:cs typeface="+mn-cs"/>
              </a:rPr>
              <a:t>2. DESIGN &amp; PLAN</a:t>
            </a:r>
          </a:p>
        </p:txBody>
      </p:sp>
      <p:sp>
        <p:nvSpPr>
          <p:cNvPr id="15" name="Rectangle: Rounded Corners 14">
            <a:extLst>
              <a:ext uri="{FF2B5EF4-FFF2-40B4-BE49-F238E27FC236}">
                <a16:creationId xmlns:a16="http://schemas.microsoft.com/office/drawing/2014/main" id="{A6777FEA-CFA4-54FD-F472-23DC8ADF61A6}"/>
              </a:ext>
            </a:extLst>
          </p:cNvPr>
          <p:cNvSpPr/>
          <p:nvPr/>
        </p:nvSpPr>
        <p:spPr>
          <a:xfrm>
            <a:off x="711199" y="6292928"/>
            <a:ext cx="6087759" cy="1600147"/>
          </a:xfrm>
          <a:prstGeom prst="roundRect">
            <a:avLst>
              <a:gd name="adj" fmla="val 10174"/>
            </a:avLst>
          </a:prstGeom>
          <a:solidFill>
            <a:srgbClr val="FFB900"/>
          </a:solidFill>
          <a:ln w="12700" cap="flat" cmpd="sng" algn="ctr">
            <a:noFill/>
            <a:prstDash val="solid"/>
            <a:miter lim="800000"/>
          </a:ln>
          <a:effectLst>
            <a:outerShdw blurRad="50800" dist="38100" dir="2700000" algn="tl" rotWithShape="0">
              <a:prstClr val="black">
                <a:alpha val="40000"/>
              </a:prst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Calibri" panose="020F0502020204030204"/>
                <a:ea typeface="+mn-ea"/>
                <a:cs typeface="+mn-cs"/>
              </a:rPr>
              <a:t>3. TEST &amp; VERIFY</a:t>
            </a:r>
          </a:p>
        </p:txBody>
      </p:sp>
      <p:sp>
        <p:nvSpPr>
          <p:cNvPr id="21" name="Rectangle: Rounded Corners 20">
            <a:extLst>
              <a:ext uri="{FF2B5EF4-FFF2-40B4-BE49-F238E27FC236}">
                <a16:creationId xmlns:a16="http://schemas.microsoft.com/office/drawing/2014/main" id="{726E8E1A-1725-9D00-699C-69C059F9EE0B}"/>
              </a:ext>
            </a:extLst>
          </p:cNvPr>
          <p:cNvSpPr/>
          <p:nvPr/>
        </p:nvSpPr>
        <p:spPr>
          <a:xfrm>
            <a:off x="711199" y="7974628"/>
            <a:ext cx="6087759" cy="1900350"/>
          </a:xfrm>
          <a:prstGeom prst="roundRect">
            <a:avLst>
              <a:gd name="adj" fmla="val 8262"/>
            </a:avLst>
          </a:prstGeom>
          <a:solidFill>
            <a:srgbClr val="F25022"/>
          </a:solidFill>
          <a:ln w="12700" cap="flat" cmpd="sng" algn="ctr">
            <a:noFill/>
            <a:prstDash val="solid"/>
            <a:miter lim="800000"/>
          </a:ln>
          <a:effectLst>
            <a:outerShdw blurRad="50800" dist="38100" dir="2700000" algn="tl" rotWithShape="0">
              <a:prstClr val="black">
                <a:alpha val="40000"/>
              </a:prst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Calibri" panose="020F0502020204030204"/>
                <a:ea typeface="+mn-ea"/>
                <a:cs typeface="+mn-cs"/>
              </a:rPr>
              <a:t>4. DEPLOY</a:t>
            </a:r>
          </a:p>
        </p:txBody>
      </p:sp>
      <p:grpSp>
        <p:nvGrpSpPr>
          <p:cNvPr id="46" name="Group 45">
            <a:extLst>
              <a:ext uri="{FF2B5EF4-FFF2-40B4-BE49-F238E27FC236}">
                <a16:creationId xmlns:a16="http://schemas.microsoft.com/office/drawing/2014/main" id="{1097417D-3B56-4A68-7C9F-236421A2DD6C}"/>
              </a:ext>
            </a:extLst>
          </p:cNvPr>
          <p:cNvGrpSpPr/>
          <p:nvPr/>
        </p:nvGrpSpPr>
        <p:grpSpPr>
          <a:xfrm>
            <a:off x="767274" y="1506496"/>
            <a:ext cx="5908337" cy="903292"/>
            <a:chOff x="353591" y="1506496"/>
            <a:chExt cx="6124469" cy="903292"/>
          </a:xfrm>
        </p:grpSpPr>
        <p:sp>
          <p:nvSpPr>
            <p:cNvPr id="22" name="Rectangle 21">
              <a:extLst>
                <a:ext uri="{FF2B5EF4-FFF2-40B4-BE49-F238E27FC236}">
                  <a16:creationId xmlns:a16="http://schemas.microsoft.com/office/drawing/2014/main" id="{D661DB67-3E81-FBBC-368A-526C15DE5818}"/>
                </a:ext>
              </a:extLst>
            </p:cNvPr>
            <p:cNvSpPr/>
            <p:nvPr/>
          </p:nvSpPr>
          <p:spPr>
            <a:xfrm>
              <a:off x="353593" y="1820852"/>
              <a:ext cx="3048245" cy="588936"/>
            </a:xfrm>
            <a:prstGeom prst="rect">
              <a:avLst/>
            </a:prstGeom>
            <a:solidFill>
              <a:srgbClr val="4472C4">
                <a:lumMod val="40000"/>
                <a:lumOff val="60000"/>
              </a:srgbClr>
            </a:solidFill>
            <a:ln w="12700" cap="flat" cmpd="sng" algn="ctr">
              <a:noFill/>
              <a:prstDash val="solid"/>
              <a:miter lim="800000"/>
            </a:ln>
            <a:effectLst>
              <a:outerShdw blurRad="50800" dist="38100" dir="2700000" algn="tl" rotWithShape="0">
                <a:prstClr val="black">
                  <a:alpha val="40000"/>
                </a:prstClr>
              </a:outerShdw>
            </a:effectLst>
          </p:spPr>
          <p:txBody>
            <a:bodyPr wrap="square" tIns="91440" numCol="3" rtlCol="0" anchor="ctr"/>
            <a:lstStyle/>
            <a:p>
              <a:pPr marL="57150" marR="0" lvl="0" indent="-571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Capabilities</a:t>
              </a:r>
            </a:p>
            <a:p>
              <a:pPr marL="57150" marR="0" lvl="0" indent="-571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Inventory</a:t>
              </a:r>
            </a:p>
            <a:p>
              <a:pPr marL="57150" marR="0" lvl="0" indent="-571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Operations</a:t>
              </a:r>
            </a:p>
            <a:p>
              <a:pPr marL="57150" marR="0" lvl="0" indent="-571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endParaRPr>
            </a:p>
            <a:p>
              <a:pPr marL="57150" marR="0" lvl="0" indent="-571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Management mode &amp; enrollment process</a:t>
              </a:r>
            </a:p>
            <a:p>
              <a:pPr marL="57150" marR="0" lvl="0" indent="-571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Apps, config</a:t>
              </a:r>
            </a:p>
            <a:p>
              <a:pPr marL="57150" marR="0" lvl="0" indent="-571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endParaRPr>
            </a:p>
            <a:p>
              <a:pPr marL="57150" marR="0" lvl="0" indent="-571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Users &amp; groups</a:t>
              </a:r>
            </a:p>
            <a:p>
              <a:pPr marL="57150" marR="0" lvl="0" indent="-571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Reporting</a:t>
              </a:r>
            </a:p>
            <a:p>
              <a:pPr marL="57150" marR="0" lvl="0" indent="-571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Integrations</a:t>
              </a:r>
            </a:p>
          </p:txBody>
        </p:sp>
        <p:sp>
          <p:nvSpPr>
            <p:cNvPr id="23" name="TextBox 22">
              <a:extLst>
                <a:ext uri="{FF2B5EF4-FFF2-40B4-BE49-F238E27FC236}">
                  <a16:creationId xmlns:a16="http://schemas.microsoft.com/office/drawing/2014/main" id="{9ED5119D-6BF3-B011-3414-E29EB07E9823}"/>
                </a:ext>
              </a:extLst>
            </p:cNvPr>
            <p:cNvSpPr txBox="1"/>
            <p:nvPr/>
          </p:nvSpPr>
          <p:spPr>
            <a:xfrm>
              <a:off x="353591" y="1506496"/>
              <a:ext cx="3048245" cy="244567"/>
            </a:xfrm>
            <a:prstGeom prst="rect">
              <a:avLst/>
            </a:prstGeom>
            <a:solidFill>
              <a:srgbClr val="4472C4">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defPPr>
                <a:defRPr lang="en-US"/>
              </a:defPPr>
              <a:lvl1pPr algn="ctr">
                <a:defRPr sz="7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Assess 3rd party MDM &amp; Operations</a:t>
              </a:r>
            </a:p>
          </p:txBody>
        </p:sp>
        <p:sp>
          <p:nvSpPr>
            <p:cNvPr id="24" name="Rectangle 23">
              <a:extLst>
                <a:ext uri="{FF2B5EF4-FFF2-40B4-BE49-F238E27FC236}">
                  <a16:creationId xmlns:a16="http://schemas.microsoft.com/office/drawing/2014/main" id="{BD61AF78-11B5-A7BF-067B-2F1B336B21FE}"/>
                </a:ext>
              </a:extLst>
            </p:cNvPr>
            <p:cNvSpPr/>
            <p:nvPr/>
          </p:nvSpPr>
          <p:spPr>
            <a:xfrm>
              <a:off x="3527772" y="1820852"/>
              <a:ext cx="2950288" cy="588936"/>
            </a:xfrm>
            <a:prstGeom prst="rect">
              <a:avLst/>
            </a:prstGeom>
            <a:solidFill>
              <a:srgbClr val="4472C4">
                <a:lumMod val="40000"/>
                <a:lumOff val="60000"/>
              </a:srgbClr>
            </a:solidFill>
            <a:ln w="12700" cap="flat" cmpd="sng" algn="ctr">
              <a:noFill/>
              <a:prstDash val="solid"/>
              <a:miter lim="800000"/>
            </a:ln>
            <a:effectLst>
              <a:outerShdw blurRad="50800" dist="38100" dir="2700000" algn="tl" rotWithShape="0">
                <a:prstClr val="black">
                  <a:alpha val="40000"/>
                </a:prstClr>
              </a:outerShdw>
            </a:effectLst>
          </p:spPr>
          <p:txBody>
            <a:bodyPr wrap="square" tIns="91440" numCol="3" rtlCol="0" anchor="ctr"/>
            <a:lstStyle/>
            <a:p>
              <a:pPr marL="57150" marR="0" lvl="0" indent="-571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User identity</a:t>
              </a:r>
            </a:p>
            <a:p>
              <a:pPr marL="57150" marR="0" lvl="0" indent="-571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Licensing</a:t>
              </a:r>
            </a:p>
            <a:p>
              <a:pPr marL="57150" marR="0" lvl="0" indent="-571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Existing  Integrations</a:t>
              </a:r>
            </a:p>
            <a:p>
              <a:pPr marL="57150" marR="0" lvl="0" indent="-571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RBAC</a:t>
              </a:r>
            </a:p>
            <a:p>
              <a:pPr marL="57150" marR="0" lvl="0" indent="-571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Existing Intune usage</a:t>
              </a:r>
            </a:p>
            <a:p>
              <a:pPr marL="57150" marR="0" lvl="0" indent="-571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Policies</a:t>
              </a:r>
            </a:p>
            <a:p>
              <a:pPr marL="57150" marR="0" lvl="0" indent="-571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Conditional access</a:t>
              </a:r>
            </a:p>
          </p:txBody>
        </p:sp>
        <p:sp>
          <p:nvSpPr>
            <p:cNvPr id="25" name="TextBox 24">
              <a:extLst>
                <a:ext uri="{FF2B5EF4-FFF2-40B4-BE49-F238E27FC236}">
                  <a16:creationId xmlns:a16="http://schemas.microsoft.com/office/drawing/2014/main" id="{2CD58B34-F15F-61DB-A5B2-D6E1BB33462B}"/>
                </a:ext>
              </a:extLst>
            </p:cNvPr>
            <p:cNvSpPr txBox="1"/>
            <p:nvPr/>
          </p:nvSpPr>
          <p:spPr>
            <a:xfrm>
              <a:off x="3527770" y="1520483"/>
              <a:ext cx="2950287" cy="244567"/>
            </a:xfrm>
            <a:prstGeom prst="rect">
              <a:avLst/>
            </a:prstGeom>
            <a:solidFill>
              <a:srgbClr val="4472C4">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defPPr>
                <a:defRPr lang="en-US"/>
              </a:defPPr>
              <a:lvl1pPr algn="ctr">
                <a:defRPr sz="7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Assess current Intune and Azure AD state</a:t>
              </a:r>
            </a:p>
          </p:txBody>
        </p:sp>
      </p:grpSp>
      <p:sp>
        <p:nvSpPr>
          <p:cNvPr id="26" name="Rectangle 25">
            <a:extLst>
              <a:ext uri="{FF2B5EF4-FFF2-40B4-BE49-F238E27FC236}">
                <a16:creationId xmlns:a16="http://schemas.microsoft.com/office/drawing/2014/main" id="{E18B1AAF-95C7-9E35-6A15-A9E32B971E13}"/>
              </a:ext>
            </a:extLst>
          </p:cNvPr>
          <p:cNvSpPr/>
          <p:nvPr/>
        </p:nvSpPr>
        <p:spPr>
          <a:xfrm>
            <a:off x="759109" y="6717348"/>
            <a:ext cx="889288" cy="221550"/>
          </a:xfrm>
          <a:prstGeom prst="rect">
            <a:avLst/>
          </a:prstGeom>
          <a:solidFill>
            <a:srgbClr val="6A4B16"/>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Mobile devices</a:t>
            </a:r>
          </a:p>
        </p:txBody>
      </p:sp>
      <p:sp>
        <p:nvSpPr>
          <p:cNvPr id="27" name="Rectangle 26">
            <a:extLst>
              <a:ext uri="{FF2B5EF4-FFF2-40B4-BE49-F238E27FC236}">
                <a16:creationId xmlns:a16="http://schemas.microsoft.com/office/drawing/2014/main" id="{18F19C2A-A680-0A01-DB64-4AB58CB33927}"/>
              </a:ext>
            </a:extLst>
          </p:cNvPr>
          <p:cNvSpPr/>
          <p:nvPr/>
        </p:nvSpPr>
        <p:spPr>
          <a:xfrm>
            <a:off x="759110" y="6982556"/>
            <a:ext cx="2939158" cy="385910"/>
          </a:xfrm>
          <a:prstGeom prst="rect">
            <a:avLst/>
          </a:prstGeom>
          <a:solidFill>
            <a:srgbClr val="ED7D31">
              <a:lumMod val="20000"/>
              <a:lumOff val="80000"/>
            </a:srgbClr>
          </a:solidFill>
          <a:ln w="12700" cap="flat" cmpd="sng" algn="ctr">
            <a:noFill/>
            <a:prstDash val="solid"/>
            <a:miter lim="800000"/>
          </a:ln>
          <a:effectLst>
            <a:outerShdw blurRad="50800" dist="38100" dir="2700000" algn="tl" rotWithShape="0">
              <a:prstClr val="black">
                <a:alpha val="40000"/>
              </a:prstClr>
            </a:outerShdw>
          </a:effectLst>
        </p:spPr>
        <p:txBody>
          <a:bodyPr lIns="51435" rIns="51435"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Use case A:Test onboarding new or unmanaged devices (enrollment, apps, configuration, compliance, updates, conditional access, remote actions, access to resources, all common foundations, etc.)</a:t>
            </a:r>
          </a:p>
        </p:txBody>
      </p:sp>
      <p:sp>
        <p:nvSpPr>
          <p:cNvPr id="28" name="Rectangle 27">
            <a:extLst>
              <a:ext uri="{FF2B5EF4-FFF2-40B4-BE49-F238E27FC236}">
                <a16:creationId xmlns:a16="http://schemas.microsoft.com/office/drawing/2014/main" id="{1D375BCB-47CD-F3C8-8B0F-A1A5838D5179}"/>
              </a:ext>
            </a:extLst>
          </p:cNvPr>
          <p:cNvSpPr/>
          <p:nvPr/>
        </p:nvSpPr>
        <p:spPr>
          <a:xfrm>
            <a:off x="759110" y="7413318"/>
            <a:ext cx="2939158" cy="313345"/>
          </a:xfrm>
          <a:prstGeom prst="rect">
            <a:avLst/>
          </a:prstGeom>
          <a:solidFill>
            <a:srgbClr val="ED7D31">
              <a:lumMod val="20000"/>
              <a:lumOff val="80000"/>
            </a:srgbClr>
          </a:solidFill>
          <a:ln w="12700" cap="flat" cmpd="sng" algn="ctr">
            <a:noFill/>
            <a:prstDash val="solid"/>
            <a:miter lim="800000"/>
          </a:ln>
          <a:effectLst>
            <a:outerShdw blurRad="50800" dist="38100" dir="2700000" algn="tl" rotWithShape="0">
              <a:prstClr val="black">
                <a:alpha val="40000"/>
              </a:prst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Use case B: Test migration of existing devices to Intune</a:t>
            </a:r>
          </a:p>
        </p:txBody>
      </p:sp>
      <p:sp>
        <p:nvSpPr>
          <p:cNvPr id="29" name="Rectangle 28">
            <a:extLst>
              <a:ext uri="{FF2B5EF4-FFF2-40B4-BE49-F238E27FC236}">
                <a16:creationId xmlns:a16="http://schemas.microsoft.com/office/drawing/2014/main" id="{63D634D5-AB11-3179-5B3C-73272AE01AF8}"/>
              </a:ext>
            </a:extLst>
          </p:cNvPr>
          <p:cNvSpPr/>
          <p:nvPr/>
        </p:nvSpPr>
        <p:spPr>
          <a:xfrm>
            <a:off x="1702250" y="6717348"/>
            <a:ext cx="998704" cy="221550"/>
          </a:xfrm>
          <a:prstGeom prst="rect">
            <a:avLst/>
          </a:prstGeom>
          <a:solidFill>
            <a:srgbClr val="6A4B16"/>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Windows devices</a:t>
            </a:r>
          </a:p>
        </p:txBody>
      </p:sp>
      <p:sp>
        <p:nvSpPr>
          <p:cNvPr id="30" name="Rectangle 29">
            <a:extLst>
              <a:ext uri="{FF2B5EF4-FFF2-40B4-BE49-F238E27FC236}">
                <a16:creationId xmlns:a16="http://schemas.microsoft.com/office/drawing/2014/main" id="{08D249AC-F8CC-BD48-DB25-8E6B958FC532}"/>
              </a:ext>
            </a:extLst>
          </p:cNvPr>
          <p:cNvSpPr/>
          <p:nvPr/>
        </p:nvSpPr>
        <p:spPr>
          <a:xfrm>
            <a:off x="2754809" y="6717348"/>
            <a:ext cx="943459" cy="221550"/>
          </a:xfrm>
          <a:prstGeom prst="rect">
            <a:avLst/>
          </a:prstGeom>
          <a:solidFill>
            <a:srgbClr val="6A4B16"/>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Others…</a:t>
            </a:r>
          </a:p>
        </p:txBody>
      </p:sp>
      <p:sp>
        <p:nvSpPr>
          <p:cNvPr id="31" name="Rectangle 30">
            <a:extLst>
              <a:ext uri="{FF2B5EF4-FFF2-40B4-BE49-F238E27FC236}">
                <a16:creationId xmlns:a16="http://schemas.microsoft.com/office/drawing/2014/main" id="{53D215DF-1670-6261-BFE1-8B6DB303E90E}"/>
              </a:ext>
            </a:extLst>
          </p:cNvPr>
          <p:cNvSpPr/>
          <p:nvPr/>
        </p:nvSpPr>
        <p:spPr>
          <a:xfrm>
            <a:off x="3819759" y="6717348"/>
            <a:ext cx="2855852" cy="221550"/>
          </a:xfrm>
          <a:prstGeom prst="rect">
            <a:avLst/>
          </a:prstGeom>
          <a:solidFill>
            <a:srgbClr val="6A4B16"/>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Operations</a:t>
            </a:r>
          </a:p>
        </p:txBody>
      </p:sp>
      <p:sp>
        <p:nvSpPr>
          <p:cNvPr id="32" name="Rectangle 31">
            <a:extLst>
              <a:ext uri="{FF2B5EF4-FFF2-40B4-BE49-F238E27FC236}">
                <a16:creationId xmlns:a16="http://schemas.microsoft.com/office/drawing/2014/main" id="{40E9685C-5D57-88C8-98F1-07FC32ACEB8A}"/>
              </a:ext>
            </a:extLst>
          </p:cNvPr>
          <p:cNvSpPr/>
          <p:nvPr/>
        </p:nvSpPr>
        <p:spPr>
          <a:xfrm>
            <a:off x="3819759" y="6982557"/>
            <a:ext cx="2855852" cy="181184"/>
          </a:xfrm>
          <a:prstGeom prst="rect">
            <a:avLst/>
          </a:prstGeom>
          <a:solidFill>
            <a:srgbClr val="ED7D31">
              <a:lumMod val="20000"/>
              <a:lumOff val="80000"/>
            </a:srgbClr>
          </a:solidFill>
          <a:ln w="12700" cap="flat" cmpd="sng" algn="ctr">
            <a:noFill/>
            <a:prstDash val="solid"/>
            <a:miter lim="800000"/>
          </a:ln>
          <a:effectLst>
            <a:outerShdw blurRad="50800" dist="38100" dir="2700000" algn="tl" rotWithShape="0">
              <a:prstClr val="black">
                <a:alpha val="40000"/>
              </a:prstClr>
            </a:outerShdw>
          </a:effectLst>
        </p:spPr>
        <p:txBody>
          <a:bodyPr lIns="51435" rIns="51435"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RBAC &amp; operational model</a:t>
            </a:r>
          </a:p>
        </p:txBody>
      </p:sp>
      <p:sp>
        <p:nvSpPr>
          <p:cNvPr id="33" name="Rectangle 32">
            <a:extLst>
              <a:ext uri="{FF2B5EF4-FFF2-40B4-BE49-F238E27FC236}">
                <a16:creationId xmlns:a16="http://schemas.microsoft.com/office/drawing/2014/main" id="{FE98830A-AE6E-E411-3DE9-E77FEBDD60E5}"/>
              </a:ext>
            </a:extLst>
          </p:cNvPr>
          <p:cNvSpPr/>
          <p:nvPr/>
        </p:nvSpPr>
        <p:spPr>
          <a:xfrm>
            <a:off x="3819759" y="7191581"/>
            <a:ext cx="2855852" cy="181184"/>
          </a:xfrm>
          <a:prstGeom prst="rect">
            <a:avLst/>
          </a:prstGeom>
          <a:solidFill>
            <a:srgbClr val="ED7D31">
              <a:lumMod val="20000"/>
              <a:lumOff val="80000"/>
            </a:srgbClr>
          </a:solidFill>
          <a:ln w="12700" cap="flat" cmpd="sng" algn="ctr">
            <a:noFill/>
            <a:prstDash val="solid"/>
            <a:miter lim="800000"/>
          </a:ln>
          <a:effectLst>
            <a:outerShdw blurRad="50800" dist="38100" dir="2700000" algn="tl" rotWithShape="0">
              <a:prstClr val="black">
                <a:alpha val="40000"/>
              </a:prstClr>
            </a:outerShdw>
          </a:effectLst>
        </p:spPr>
        <p:txBody>
          <a:bodyPr lIns="51435" rIns="51435"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Reporting</a:t>
            </a:r>
          </a:p>
        </p:txBody>
      </p:sp>
      <p:sp>
        <p:nvSpPr>
          <p:cNvPr id="34" name="Rectangle 33">
            <a:extLst>
              <a:ext uri="{FF2B5EF4-FFF2-40B4-BE49-F238E27FC236}">
                <a16:creationId xmlns:a16="http://schemas.microsoft.com/office/drawing/2014/main" id="{B76035E3-6217-D3FC-1A84-754FBE805FF9}"/>
              </a:ext>
            </a:extLst>
          </p:cNvPr>
          <p:cNvSpPr/>
          <p:nvPr/>
        </p:nvSpPr>
        <p:spPr>
          <a:xfrm>
            <a:off x="3819759" y="7400604"/>
            <a:ext cx="2855852" cy="181184"/>
          </a:xfrm>
          <a:prstGeom prst="rect">
            <a:avLst/>
          </a:prstGeom>
          <a:solidFill>
            <a:srgbClr val="ED7D31">
              <a:lumMod val="20000"/>
              <a:lumOff val="80000"/>
            </a:srgbClr>
          </a:solidFill>
          <a:ln w="12700" cap="flat" cmpd="sng" algn="ctr">
            <a:noFill/>
            <a:prstDash val="solid"/>
            <a:miter lim="800000"/>
          </a:ln>
          <a:effectLst>
            <a:outerShdw blurRad="50800" dist="38100" dir="2700000" algn="tl" rotWithShape="0">
              <a:prstClr val="black">
                <a:alpha val="40000"/>
              </a:prstClr>
            </a:outerShdw>
          </a:effectLst>
        </p:spPr>
        <p:txBody>
          <a:bodyPr lIns="51435" rIns="51435"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Support</a:t>
            </a:r>
          </a:p>
        </p:txBody>
      </p:sp>
      <p:sp>
        <p:nvSpPr>
          <p:cNvPr id="35" name="Rectangle 34">
            <a:extLst>
              <a:ext uri="{FF2B5EF4-FFF2-40B4-BE49-F238E27FC236}">
                <a16:creationId xmlns:a16="http://schemas.microsoft.com/office/drawing/2014/main" id="{61854F91-93A6-E262-214B-75D670D42EF5}"/>
              </a:ext>
            </a:extLst>
          </p:cNvPr>
          <p:cNvSpPr/>
          <p:nvPr/>
        </p:nvSpPr>
        <p:spPr>
          <a:xfrm>
            <a:off x="781734" y="8445424"/>
            <a:ext cx="2923011" cy="385910"/>
          </a:xfrm>
          <a:prstGeom prst="rect">
            <a:avLst/>
          </a:prstGeom>
          <a:solidFill>
            <a:srgbClr val="6B2929"/>
          </a:solidFill>
          <a:ln w="12700" cap="flat" cmpd="sng" algn="ctr">
            <a:noFill/>
            <a:prstDash val="solid"/>
            <a:miter lim="800000"/>
          </a:ln>
          <a:effectLst>
            <a:outerShdw blurRad="50800" dist="38100" dir="2700000" algn="tl" rotWithShape="0">
              <a:prstClr val="black">
                <a:alpha val="40000"/>
              </a:prstClr>
            </a:outerShdw>
          </a:effectLst>
        </p:spPr>
        <p:txBody>
          <a:bodyPr lIns="51435" rIns="51435"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Prepare and verify prerequisites and user eligibility</a:t>
            </a:r>
          </a:p>
        </p:txBody>
      </p:sp>
      <p:sp>
        <p:nvSpPr>
          <p:cNvPr id="36" name="Rectangle 35">
            <a:extLst>
              <a:ext uri="{FF2B5EF4-FFF2-40B4-BE49-F238E27FC236}">
                <a16:creationId xmlns:a16="http://schemas.microsoft.com/office/drawing/2014/main" id="{269C9200-48C1-9AA6-D004-4EC6F0EABA63}"/>
              </a:ext>
            </a:extLst>
          </p:cNvPr>
          <p:cNvSpPr/>
          <p:nvPr/>
        </p:nvSpPr>
        <p:spPr>
          <a:xfrm>
            <a:off x="3829436" y="8445424"/>
            <a:ext cx="2846175" cy="385910"/>
          </a:xfrm>
          <a:prstGeom prst="rect">
            <a:avLst/>
          </a:prstGeom>
          <a:solidFill>
            <a:srgbClr val="6B2929"/>
          </a:solidFill>
          <a:ln w="12700" cap="flat" cmpd="sng" algn="ctr">
            <a:noFill/>
            <a:prstDash val="solid"/>
            <a:miter lim="800000"/>
          </a:ln>
          <a:effectLst>
            <a:outerShdw blurRad="50800" dist="38100" dir="2700000" algn="tl" rotWithShape="0">
              <a:prstClr val="black">
                <a:alpha val="40000"/>
              </a:prst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Deploy progressively</a:t>
            </a:r>
          </a:p>
        </p:txBody>
      </p:sp>
      <p:sp>
        <p:nvSpPr>
          <p:cNvPr id="37" name="Rectangle 36">
            <a:extLst>
              <a:ext uri="{FF2B5EF4-FFF2-40B4-BE49-F238E27FC236}">
                <a16:creationId xmlns:a16="http://schemas.microsoft.com/office/drawing/2014/main" id="{13D1BD14-F6E9-BD83-1E20-09A1E65A3B33}"/>
              </a:ext>
            </a:extLst>
          </p:cNvPr>
          <p:cNvSpPr/>
          <p:nvPr/>
        </p:nvSpPr>
        <p:spPr>
          <a:xfrm>
            <a:off x="788391" y="8916221"/>
            <a:ext cx="2923011" cy="873094"/>
          </a:xfrm>
          <a:prstGeom prst="rect">
            <a:avLst/>
          </a:prstGeom>
          <a:solidFill>
            <a:srgbClr val="EDE2F6"/>
          </a:solidFill>
          <a:ln w="12700" cap="flat" cmpd="sng" algn="ctr">
            <a:noFill/>
            <a:prstDash val="solid"/>
            <a:miter lim="800000"/>
          </a:ln>
          <a:effectLst>
            <a:outerShdw blurRad="50800" dist="38100" dir="2700000" algn="tl" rotWithShape="0">
              <a:prstClr val="black">
                <a:alpha val="40000"/>
              </a:prstClr>
            </a:outerShdw>
          </a:effectLst>
        </p:spPr>
        <p:txBody>
          <a:bodyPr lIns="51435" rIns="51435" rtlCol="0" anchor="t"/>
          <a:lstStyle/>
          <a:p>
            <a:pPr marL="228600" marR="0" lvl="0" indent="-228600" defTabSz="914400" eaLnBrk="1" fontAlgn="auto" latinLnBrk="0" hangingPunct="1">
              <a:lnSpc>
                <a:spcPct val="100000"/>
              </a:lnSpc>
              <a:spcBef>
                <a:spcPts val="0"/>
              </a:spcBef>
              <a:spcAft>
                <a:spcPts val="0"/>
              </a:spcAft>
              <a:buClrTx/>
              <a:buSzTx/>
              <a:buFont typeface="+mj-lt"/>
              <a:buAutoNum type="arabicPeriod"/>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Prepare </a:t>
            </a: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user prerequisites</a:t>
            </a: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 Azure AD accounts, licensing, group memberships, policies &amp; apps assignments</a:t>
            </a:r>
          </a:p>
          <a:p>
            <a:pPr marL="228600" marR="0" lvl="0" indent="-228600" defTabSz="914400" eaLnBrk="1" fontAlgn="auto" latinLnBrk="0" hangingPunct="1">
              <a:lnSpc>
                <a:spcPct val="100000"/>
              </a:lnSpc>
              <a:spcBef>
                <a:spcPts val="0"/>
              </a:spcBef>
              <a:spcAft>
                <a:spcPts val="0"/>
              </a:spcAft>
              <a:buClrTx/>
              <a:buSzTx/>
              <a:buFont typeface="+mj-lt"/>
              <a:buAutoNum type="arabicPeriod"/>
              <a:tabLst/>
              <a:defRPr/>
            </a:pPr>
            <a:endPar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endParaRPr>
          </a:p>
          <a:p>
            <a:pPr marL="228600" marR="0" lvl="0" indent="-228600" defTabSz="914400" eaLnBrk="1" fontAlgn="auto" latinLnBrk="0" hangingPunct="1">
              <a:lnSpc>
                <a:spcPct val="100000"/>
              </a:lnSpc>
              <a:spcBef>
                <a:spcPts val="0"/>
              </a:spcBef>
              <a:spcAft>
                <a:spcPts val="0"/>
              </a:spcAft>
              <a:buClrTx/>
              <a:buSzTx/>
              <a:buFont typeface="+mj-lt"/>
              <a:buAutoNum type="arabicPeriod"/>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Prepare for </a:t>
            </a: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device migration</a:t>
            </a: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 move device to your Zero Touch portals if necessary, whitelist corporate device identifiers, assign enrollment profiles to target devices, push migration tools if necessary</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3702A0F2-CD00-9D23-4653-CBB3CB9C4851}"/>
              </a:ext>
            </a:extLst>
          </p:cNvPr>
          <p:cNvSpPr/>
          <p:nvPr/>
        </p:nvSpPr>
        <p:spPr>
          <a:xfrm>
            <a:off x="3829436" y="8916221"/>
            <a:ext cx="2846175" cy="873094"/>
          </a:xfrm>
          <a:prstGeom prst="rect">
            <a:avLst/>
          </a:prstGeom>
          <a:solidFill>
            <a:srgbClr val="EDE2F6"/>
          </a:solidFill>
          <a:ln w="12700" cap="flat" cmpd="sng" algn="ctr">
            <a:noFill/>
            <a:prstDash val="solid"/>
            <a:miter lim="800000"/>
          </a:ln>
          <a:effectLst>
            <a:outerShdw blurRad="50800" dist="38100" dir="2700000" algn="tl" rotWithShape="0">
              <a:prstClr val="black">
                <a:alpha val="40000"/>
              </a:prstClr>
            </a:outerShdw>
          </a:effectLst>
        </p:spPr>
        <p:txBody>
          <a:bodyPr lIns="51435" rIns="51435" rtlCol="0" anchor="t"/>
          <a:lstStyle/>
          <a:p>
            <a:pPr marL="228600" marR="0" lvl="0" indent="-228600" defTabSz="914400" eaLnBrk="1" fontAlgn="auto" latinLnBrk="0" hangingPunct="1">
              <a:lnSpc>
                <a:spcPct val="100000"/>
              </a:lnSpc>
              <a:spcBef>
                <a:spcPts val="0"/>
              </a:spcBef>
              <a:spcAft>
                <a:spcPts val="0"/>
              </a:spcAft>
              <a:buClrTx/>
              <a:buSzTx/>
              <a:buFont typeface="+mj-lt"/>
              <a:buAutoNum type="arabicPeriod"/>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Depending on the platform and your migration strategy, initiate either device wipe operations or unenroll/enroll operations. Those operations can be done either by the end-user or by central IT</a:t>
            </a:r>
          </a:p>
          <a:p>
            <a:pPr marL="228600" marR="0" lvl="0" indent="-228600" defTabSz="914400" eaLnBrk="1" fontAlgn="auto" latinLnBrk="0" hangingPunct="1">
              <a:lnSpc>
                <a:spcPct val="100000"/>
              </a:lnSpc>
              <a:spcBef>
                <a:spcPts val="0"/>
              </a:spcBef>
              <a:spcAft>
                <a:spcPts val="0"/>
              </a:spcAft>
              <a:buClrTx/>
              <a:buSzTx/>
              <a:buFont typeface="+mj-lt"/>
              <a:buAutoNum type="arabicPeriod"/>
              <a:tabLst/>
              <a:defRPr/>
            </a:pPr>
            <a:endParaRPr lang="en-US" sz="700" kern="0" dirty="0">
              <a:solidFill>
                <a:prstClr val="black"/>
              </a:solidFill>
              <a:latin typeface="Calibri" panose="020F0502020204030204"/>
            </a:endParaRPr>
          </a:p>
          <a:p>
            <a:pPr marL="228600" marR="0" lvl="0" indent="-228600" defTabSz="914400" eaLnBrk="1" fontAlgn="auto" latinLnBrk="0" hangingPunct="1">
              <a:lnSpc>
                <a:spcPct val="100000"/>
              </a:lnSpc>
              <a:spcBef>
                <a:spcPts val="0"/>
              </a:spcBef>
              <a:spcAft>
                <a:spcPts val="0"/>
              </a:spcAft>
              <a:buClrTx/>
              <a:buSzTx/>
              <a:buFont typeface="+mj-lt"/>
              <a:buAutoNum type="arabicPeriod"/>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Deploy your migration solution in progressive waves and plan for a rollback solution if any problem occurs</a:t>
            </a:r>
          </a:p>
        </p:txBody>
      </p:sp>
      <p:grpSp>
        <p:nvGrpSpPr>
          <p:cNvPr id="47" name="Group 46">
            <a:extLst>
              <a:ext uri="{FF2B5EF4-FFF2-40B4-BE49-F238E27FC236}">
                <a16:creationId xmlns:a16="http://schemas.microsoft.com/office/drawing/2014/main" id="{32E9A988-A30C-3E63-9CA0-754DA31656BC}"/>
              </a:ext>
            </a:extLst>
          </p:cNvPr>
          <p:cNvGrpSpPr/>
          <p:nvPr/>
        </p:nvGrpSpPr>
        <p:grpSpPr>
          <a:xfrm>
            <a:off x="759109" y="2992739"/>
            <a:ext cx="5916502" cy="3073080"/>
            <a:chOff x="355160" y="2992739"/>
            <a:chExt cx="6132932" cy="3073080"/>
          </a:xfrm>
        </p:grpSpPr>
        <p:sp>
          <p:nvSpPr>
            <p:cNvPr id="7" name="Rectangle 6">
              <a:extLst>
                <a:ext uri="{FF2B5EF4-FFF2-40B4-BE49-F238E27FC236}">
                  <a16:creationId xmlns:a16="http://schemas.microsoft.com/office/drawing/2014/main" id="{ED8242BA-56F5-4887-5B89-E56FFFA9483F}"/>
                </a:ext>
              </a:extLst>
            </p:cNvPr>
            <p:cNvSpPr/>
            <p:nvPr/>
          </p:nvSpPr>
          <p:spPr>
            <a:xfrm>
              <a:off x="355160" y="2992739"/>
              <a:ext cx="921819" cy="221550"/>
            </a:xfrm>
            <a:prstGeom prst="rect">
              <a:avLst/>
            </a:prstGeom>
            <a:solidFill>
              <a:srgbClr val="054B16"/>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Mobile devices</a:t>
              </a:r>
            </a:p>
          </p:txBody>
        </p:sp>
        <p:sp>
          <p:nvSpPr>
            <p:cNvPr id="8" name="Rectangle 7">
              <a:extLst>
                <a:ext uri="{FF2B5EF4-FFF2-40B4-BE49-F238E27FC236}">
                  <a16:creationId xmlns:a16="http://schemas.microsoft.com/office/drawing/2014/main" id="{BFCF6408-6DF7-8F46-8821-AAB8DB21804C}"/>
                </a:ext>
              </a:extLst>
            </p:cNvPr>
            <p:cNvSpPr/>
            <p:nvPr/>
          </p:nvSpPr>
          <p:spPr>
            <a:xfrm>
              <a:off x="355161" y="3570367"/>
              <a:ext cx="3029937" cy="373059"/>
            </a:xfrm>
            <a:prstGeom prst="rect">
              <a:avLst/>
            </a:prstGeom>
            <a:solidFill>
              <a:srgbClr val="70AD47">
                <a:lumMod val="20000"/>
                <a:lumOff val="80000"/>
              </a:srgbClr>
            </a:solidFill>
            <a:ln w="12700" cap="flat" cmpd="sng" algn="ctr">
              <a:noFill/>
              <a:prstDash val="solid"/>
              <a:miter lim="800000"/>
            </a:ln>
            <a:effectLst>
              <a:outerShdw blurRad="50800" dist="38100" dir="2700000" algn="tl" rotWithShape="0">
                <a:prstClr val="black">
                  <a:alpha val="40000"/>
                </a:prstClr>
              </a:outerShdw>
            </a:effectLst>
          </p:spPr>
          <p:txBody>
            <a:bodyPr lIns="51435" rIns="51435"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Use case A: Implement use-case for onboarding new or unmanaged devices (enrollment, apps, configuration, compliance, updates, conditional access, remote actions)</a:t>
              </a:r>
            </a:p>
          </p:txBody>
        </p:sp>
        <p:sp>
          <p:nvSpPr>
            <p:cNvPr id="9" name="Rectangle 8">
              <a:extLst>
                <a:ext uri="{FF2B5EF4-FFF2-40B4-BE49-F238E27FC236}">
                  <a16:creationId xmlns:a16="http://schemas.microsoft.com/office/drawing/2014/main" id="{47F76B1A-EC1D-EA51-E918-EF943D09CAAB}"/>
                </a:ext>
              </a:extLst>
            </p:cNvPr>
            <p:cNvSpPr/>
            <p:nvPr/>
          </p:nvSpPr>
          <p:spPr>
            <a:xfrm>
              <a:off x="355160" y="3981646"/>
              <a:ext cx="3029937" cy="313345"/>
            </a:xfrm>
            <a:prstGeom prst="rect">
              <a:avLst/>
            </a:prstGeom>
            <a:solidFill>
              <a:srgbClr val="70AD47">
                <a:lumMod val="20000"/>
                <a:lumOff val="80000"/>
              </a:srgbClr>
            </a:solidFill>
            <a:ln w="12700" cap="flat" cmpd="sng" algn="ctr">
              <a:noFill/>
              <a:prstDash val="solid"/>
              <a:miter lim="800000"/>
            </a:ln>
            <a:effectLst>
              <a:outerShdw blurRad="50800" dist="38100" dir="2700000" algn="tl" rotWithShape="0">
                <a:prstClr val="black">
                  <a:alpha val="40000"/>
                </a:prst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Use case B: Design the migration process and tools for existing devices</a:t>
              </a:r>
            </a:p>
          </p:txBody>
        </p:sp>
        <p:sp>
          <p:nvSpPr>
            <p:cNvPr id="10" name="Rectangle 9">
              <a:extLst>
                <a:ext uri="{FF2B5EF4-FFF2-40B4-BE49-F238E27FC236}">
                  <a16:creationId xmlns:a16="http://schemas.microsoft.com/office/drawing/2014/main" id="{DEEA122F-B426-236D-DF45-1DF2958ACD21}"/>
                </a:ext>
              </a:extLst>
            </p:cNvPr>
            <p:cNvSpPr/>
            <p:nvPr/>
          </p:nvSpPr>
          <p:spPr>
            <a:xfrm>
              <a:off x="1332802" y="2992739"/>
              <a:ext cx="1035237" cy="221550"/>
            </a:xfrm>
            <a:prstGeom prst="rect">
              <a:avLst/>
            </a:prstGeom>
            <a:solidFill>
              <a:srgbClr val="054B16"/>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Windows devices</a:t>
              </a:r>
            </a:p>
          </p:txBody>
        </p:sp>
        <p:sp>
          <p:nvSpPr>
            <p:cNvPr id="11" name="Rectangle 10">
              <a:extLst>
                <a:ext uri="{FF2B5EF4-FFF2-40B4-BE49-F238E27FC236}">
                  <a16:creationId xmlns:a16="http://schemas.microsoft.com/office/drawing/2014/main" id="{EB9F4671-88F7-693E-CA89-829C65069507}"/>
                </a:ext>
              </a:extLst>
            </p:cNvPr>
            <p:cNvSpPr/>
            <p:nvPr/>
          </p:nvSpPr>
          <p:spPr>
            <a:xfrm>
              <a:off x="3527771" y="2992739"/>
              <a:ext cx="2960321" cy="221550"/>
            </a:xfrm>
            <a:prstGeom prst="rect">
              <a:avLst/>
            </a:prstGeom>
            <a:solidFill>
              <a:srgbClr val="054B16"/>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Common foundations</a:t>
              </a:r>
            </a:p>
          </p:txBody>
        </p:sp>
        <p:sp>
          <p:nvSpPr>
            <p:cNvPr id="12" name="Rectangle 11">
              <a:extLst>
                <a:ext uri="{FF2B5EF4-FFF2-40B4-BE49-F238E27FC236}">
                  <a16:creationId xmlns:a16="http://schemas.microsoft.com/office/drawing/2014/main" id="{419CB6FE-2431-19B1-2CC9-F72BD0FEAE6A}"/>
                </a:ext>
              </a:extLst>
            </p:cNvPr>
            <p:cNvSpPr/>
            <p:nvPr/>
          </p:nvSpPr>
          <p:spPr>
            <a:xfrm>
              <a:off x="3527771" y="3257947"/>
              <a:ext cx="2960321" cy="1037044"/>
            </a:xfrm>
            <a:prstGeom prst="rect">
              <a:avLst/>
            </a:prstGeom>
            <a:solidFill>
              <a:srgbClr val="70AD47">
                <a:lumMod val="20000"/>
                <a:lumOff val="80000"/>
              </a:srgbClr>
            </a:solidFill>
            <a:ln w="12700" cap="flat" cmpd="sng" algn="ctr">
              <a:noFill/>
              <a:prstDash val="solid"/>
              <a:miter lim="800000"/>
            </a:ln>
            <a:effectLst>
              <a:outerShdw blurRad="50800" dist="38100" dir="2700000" algn="tl" rotWithShape="0">
                <a:prstClr val="black">
                  <a:alpha val="40000"/>
                </a:prstClr>
              </a:outerShdw>
            </a:effectLst>
          </p:spPr>
          <p:txBody>
            <a:bodyPr lIns="51435" rIns="51435" numCol="2" rtlCol="0" anchor="ctr"/>
            <a:lstStyle/>
            <a:p>
              <a:pPr marL="96441" marR="0" lvl="0" indent="-96441"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Core Intune setup</a:t>
              </a:r>
            </a:p>
            <a:p>
              <a:pPr marL="96441" marR="0" lvl="0" indent="-96441"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Identity &amp; Azure AD</a:t>
              </a:r>
            </a:p>
            <a:p>
              <a:pPr marL="96441" marR="0" lvl="0" indent="-96441"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Roles &amp; scopes</a:t>
              </a:r>
            </a:p>
            <a:p>
              <a:pPr marL="96441" marR="0" lvl="0" indent="-96441"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Operational support model</a:t>
              </a:r>
            </a:p>
            <a:p>
              <a:pPr marL="96441" marR="0" lvl="0" indent="-96441"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3</a:t>
              </a:r>
              <a:r>
                <a:rPr kumimoji="0" lang="en-US" sz="700" b="0" i="0" u="none" strike="noStrike" kern="0" cap="none" spc="0" normalizeH="0" baseline="30000" noProof="0" dirty="0">
                  <a:ln>
                    <a:noFill/>
                  </a:ln>
                  <a:solidFill>
                    <a:prstClr val="black"/>
                  </a:solidFill>
                  <a:effectLst/>
                  <a:uLnTx/>
                  <a:uFillTx/>
                  <a:latin typeface="Calibri" panose="020F0502020204030204"/>
                  <a:ea typeface="+mn-ea"/>
                  <a:cs typeface="+mn-cs"/>
                </a:rPr>
                <a:t>rd</a:t>
              </a: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 party integrations</a:t>
              </a:r>
            </a:p>
            <a:p>
              <a:pPr marL="96441" marR="0" lvl="0" indent="-96441"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Certificate management</a:t>
              </a:r>
            </a:p>
            <a:p>
              <a:pPr marL="96441" marR="0" lvl="0" indent="-96441"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Conditional access policies</a:t>
              </a:r>
            </a:p>
            <a:p>
              <a:pPr marL="96441" marR="0" lvl="0" indent="-96441"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endParaRPr>
            </a:p>
            <a:p>
              <a:pPr marL="96441" marR="0" lvl="0" indent="-96441"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Network infrastructure (VPN, NAC, Proxy, etc.)</a:t>
              </a:r>
            </a:p>
            <a:p>
              <a:pPr marL="96441" marR="0" lvl="0" indent="-96441"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Printing</a:t>
              </a:r>
            </a:p>
            <a:p>
              <a:pPr marL="96441" marR="0" lvl="0" indent="-96441"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Resources access</a:t>
              </a:r>
            </a:p>
            <a:p>
              <a:pPr marL="96441" marR="0" lvl="0" indent="-96441"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Reporting</a:t>
              </a:r>
            </a:p>
          </p:txBody>
        </p:sp>
        <p:sp>
          <p:nvSpPr>
            <p:cNvPr id="16" name="Rectangle 15">
              <a:extLst>
                <a:ext uri="{FF2B5EF4-FFF2-40B4-BE49-F238E27FC236}">
                  <a16:creationId xmlns:a16="http://schemas.microsoft.com/office/drawing/2014/main" id="{38E8C7F9-B6A4-515F-CA95-C64753F736B1}"/>
                </a:ext>
              </a:extLst>
            </p:cNvPr>
            <p:cNvSpPr/>
            <p:nvPr/>
          </p:nvSpPr>
          <p:spPr>
            <a:xfrm>
              <a:off x="2423863" y="2992739"/>
              <a:ext cx="977975" cy="221550"/>
            </a:xfrm>
            <a:prstGeom prst="rect">
              <a:avLst/>
            </a:prstGeom>
            <a:solidFill>
              <a:srgbClr val="054B16"/>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Others…</a:t>
              </a:r>
            </a:p>
          </p:txBody>
        </p:sp>
        <p:sp>
          <p:nvSpPr>
            <p:cNvPr id="17" name="Rectangle 16">
              <a:extLst>
                <a:ext uri="{FF2B5EF4-FFF2-40B4-BE49-F238E27FC236}">
                  <a16:creationId xmlns:a16="http://schemas.microsoft.com/office/drawing/2014/main" id="{7E7634F6-D9A5-AA5B-3853-B3074FD53E6C}"/>
                </a:ext>
              </a:extLst>
            </p:cNvPr>
            <p:cNvSpPr/>
            <p:nvPr/>
          </p:nvSpPr>
          <p:spPr>
            <a:xfrm>
              <a:off x="355160" y="4409902"/>
              <a:ext cx="6132932" cy="221550"/>
            </a:xfrm>
            <a:prstGeom prst="rect">
              <a:avLst/>
            </a:prstGeom>
            <a:solidFill>
              <a:srgbClr val="054B16"/>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Operations and Target Operating Model</a:t>
              </a:r>
            </a:p>
          </p:txBody>
        </p:sp>
        <p:sp>
          <p:nvSpPr>
            <p:cNvPr id="18" name="Rectangle 17">
              <a:extLst>
                <a:ext uri="{FF2B5EF4-FFF2-40B4-BE49-F238E27FC236}">
                  <a16:creationId xmlns:a16="http://schemas.microsoft.com/office/drawing/2014/main" id="{712E6E9C-1FF9-D7F7-7E39-D1E1CAB436B4}"/>
                </a:ext>
              </a:extLst>
            </p:cNvPr>
            <p:cNvSpPr/>
            <p:nvPr/>
          </p:nvSpPr>
          <p:spPr>
            <a:xfrm>
              <a:off x="355160" y="4659410"/>
              <a:ext cx="6132932" cy="515387"/>
            </a:xfrm>
            <a:prstGeom prst="rect">
              <a:avLst/>
            </a:prstGeom>
            <a:solidFill>
              <a:srgbClr val="70AD47">
                <a:lumMod val="20000"/>
                <a:lumOff val="80000"/>
              </a:srgbClr>
            </a:solidFill>
            <a:ln w="12700" cap="flat" cmpd="sng" algn="ctr">
              <a:noFill/>
              <a:prstDash val="solid"/>
              <a:miter lim="800000"/>
            </a:ln>
            <a:effectLst>
              <a:outerShdw blurRad="50800" dist="38100" dir="2700000" algn="tl" rotWithShape="0">
                <a:prstClr val="black">
                  <a:alpha val="40000"/>
                </a:prstClr>
              </a:outerShdw>
            </a:effectLst>
          </p:spPr>
          <p:txBody>
            <a:bodyPr lIns="51435" rIns="51435" numCol="2" rtlCol="0" anchor="ctr"/>
            <a:lstStyle/>
            <a:p>
              <a:pPr marL="96441" marR="0" lvl="0" indent="-96441"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Devices lifecycle &amp; update management</a:t>
              </a:r>
            </a:p>
            <a:p>
              <a:pPr marL="96441" marR="0" lvl="0" indent="-96441"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RBAC model definition</a:t>
              </a:r>
            </a:p>
            <a:p>
              <a:pPr marL="96441" marR="0" lvl="0" indent="-96441"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Devices provisioning process</a:t>
              </a:r>
            </a:p>
            <a:p>
              <a:pPr marL="96441" marR="0" lvl="0" indent="-96441"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Administration &amp; Support model</a:t>
              </a:r>
            </a:p>
            <a:p>
              <a:pPr marL="96441" marR="0" lvl="0" indent="-96441"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Reporting requirements</a:t>
              </a:r>
            </a:p>
          </p:txBody>
        </p:sp>
        <p:sp>
          <p:nvSpPr>
            <p:cNvPr id="19" name="Rectangle 18">
              <a:extLst>
                <a:ext uri="{FF2B5EF4-FFF2-40B4-BE49-F238E27FC236}">
                  <a16:creationId xmlns:a16="http://schemas.microsoft.com/office/drawing/2014/main" id="{A83716E9-7E19-0FA0-B5A1-E6B7E3C672D3}"/>
                </a:ext>
              </a:extLst>
            </p:cNvPr>
            <p:cNvSpPr/>
            <p:nvPr/>
          </p:nvSpPr>
          <p:spPr>
            <a:xfrm>
              <a:off x="355160" y="5303560"/>
              <a:ext cx="6132932" cy="221550"/>
            </a:xfrm>
            <a:prstGeom prst="rect">
              <a:avLst/>
            </a:prstGeom>
            <a:solidFill>
              <a:srgbClr val="054B16"/>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User change management &amp; communication</a:t>
              </a:r>
            </a:p>
          </p:txBody>
        </p:sp>
        <p:sp>
          <p:nvSpPr>
            <p:cNvPr id="20" name="Rectangle 19">
              <a:extLst>
                <a:ext uri="{FF2B5EF4-FFF2-40B4-BE49-F238E27FC236}">
                  <a16:creationId xmlns:a16="http://schemas.microsoft.com/office/drawing/2014/main" id="{47B63420-0302-8E2F-38F9-BCE283D968B0}"/>
                </a:ext>
              </a:extLst>
            </p:cNvPr>
            <p:cNvSpPr/>
            <p:nvPr/>
          </p:nvSpPr>
          <p:spPr>
            <a:xfrm>
              <a:off x="355160" y="5550432"/>
              <a:ext cx="6132932" cy="515387"/>
            </a:xfrm>
            <a:prstGeom prst="rect">
              <a:avLst/>
            </a:prstGeom>
            <a:solidFill>
              <a:srgbClr val="70AD47">
                <a:lumMod val="20000"/>
                <a:lumOff val="80000"/>
              </a:srgbClr>
            </a:solidFill>
            <a:ln w="12700" cap="flat" cmpd="sng" algn="ctr">
              <a:noFill/>
              <a:prstDash val="solid"/>
              <a:miter lim="800000"/>
            </a:ln>
            <a:effectLst>
              <a:outerShdw blurRad="50800" dist="38100" dir="2700000" algn="tl" rotWithShape="0">
                <a:prstClr val="black">
                  <a:alpha val="40000"/>
                </a:prstClr>
              </a:outerShdw>
            </a:effectLst>
          </p:spPr>
          <p:txBody>
            <a:bodyPr lIns="51435" rIns="51435" numCol="2" rtlCol="0" anchor="ctr"/>
            <a:lstStyle/>
            <a:p>
              <a:pPr marL="96441" marR="0" lvl="0" indent="-96441"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User adoption kit &amp; training</a:t>
              </a:r>
            </a:p>
            <a:p>
              <a:pPr marL="96441" marR="0" lvl="0" indent="-96441"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Communication strategy</a:t>
              </a:r>
            </a:p>
            <a:p>
              <a:pPr marL="96441" marR="0" lvl="0" indent="-96441"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Ambassadors program</a:t>
              </a:r>
            </a:p>
            <a:p>
              <a:pPr marL="96441" marR="0" lvl="0" indent="-96441"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Pilots’ communication and feedbacks tools</a:t>
              </a:r>
            </a:p>
          </p:txBody>
        </p:sp>
        <p:sp>
          <p:nvSpPr>
            <p:cNvPr id="41" name="Rectangle 40">
              <a:extLst>
                <a:ext uri="{FF2B5EF4-FFF2-40B4-BE49-F238E27FC236}">
                  <a16:creationId xmlns:a16="http://schemas.microsoft.com/office/drawing/2014/main" id="{20BF7782-1F6F-7C1A-9A5A-88CA788D0064}"/>
                </a:ext>
              </a:extLst>
            </p:cNvPr>
            <p:cNvSpPr/>
            <p:nvPr/>
          </p:nvSpPr>
          <p:spPr>
            <a:xfrm>
              <a:off x="355161" y="3253488"/>
              <a:ext cx="3029937" cy="278660"/>
            </a:xfrm>
            <a:prstGeom prst="rect">
              <a:avLst/>
            </a:prstGeom>
            <a:solidFill>
              <a:srgbClr val="70AD47">
                <a:lumMod val="20000"/>
                <a:lumOff val="80000"/>
              </a:srgbClr>
            </a:solidFill>
            <a:ln w="12700" cap="flat" cmpd="sng" algn="ctr">
              <a:noFill/>
              <a:prstDash val="solid"/>
              <a:miter lim="800000"/>
            </a:ln>
            <a:effectLst>
              <a:outerShdw blurRad="50800" dist="38100" dir="2700000" algn="tl" rotWithShape="0">
                <a:prstClr val="black">
                  <a:alpha val="40000"/>
                </a:prstClr>
              </a:outerShdw>
            </a:effectLst>
          </p:spPr>
          <p:txBody>
            <a:bodyPr lIns="51435" rIns="51435"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Assess gaps between current vs target desired state &amp; define the migration scope (devices, policies, apps, groups to be migrated)</a:t>
              </a:r>
            </a:p>
          </p:txBody>
        </p:sp>
      </p:grpSp>
      <p:sp>
        <p:nvSpPr>
          <p:cNvPr id="44" name="Title 2">
            <a:extLst>
              <a:ext uri="{FF2B5EF4-FFF2-40B4-BE49-F238E27FC236}">
                <a16:creationId xmlns:a16="http://schemas.microsoft.com/office/drawing/2014/main" id="{F8CF71D3-579D-E195-9178-E3F0D984C9C2}"/>
              </a:ext>
            </a:extLst>
          </p:cNvPr>
          <p:cNvSpPr txBox="1">
            <a:spLocks/>
          </p:cNvSpPr>
          <p:nvPr/>
        </p:nvSpPr>
        <p:spPr>
          <a:xfrm>
            <a:off x="1401330" y="764498"/>
            <a:ext cx="2446873" cy="173124"/>
          </a:xfrm>
          <a:prstGeom prst="rect">
            <a:avLst/>
          </a:prstGeom>
        </p:spPr>
        <p:txBody>
          <a:bodyPr vert="horz" wrap="square" lIns="0" tIns="0" rIns="0" bIns="0" rtlCol="0" anchor="b" anchorCtr="0">
            <a:spAutoFit/>
          </a:bodyPr>
          <a:lstStyle>
            <a:defPPr>
              <a:defRPr lang="en-US"/>
            </a:defPPr>
            <a:lvl1pPr defTabSz="932742">
              <a:lnSpc>
                <a:spcPct val="100000"/>
              </a:lnSpc>
              <a:spcBef>
                <a:spcPct val="0"/>
              </a:spcBef>
              <a:buNone/>
              <a:defRPr sz="2000" b="0" cap="none" spc="0" baseline="0">
                <a:ln w="3175">
                  <a:noFill/>
                </a:ln>
                <a:effectLst/>
                <a:cs typeface="Segoe UI" pitchFamily="34" charset="0"/>
              </a:defRPr>
            </a:lvl1pPr>
          </a:lstStyle>
          <a:p>
            <a:pPr defTabSz="524667">
              <a:defRPr/>
            </a:pPr>
            <a:r>
              <a:rPr lang="en-US" sz="1125" dirty="0">
                <a:solidFill>
                  <a:srgbClr val="FFFFFF"/>
                </a:solidFill>
                <a:latin typeface="Segoe UI Semibold"/>
              </a:rPr>
              <a:t>Project Work Breakdown Structure</a:t>
            </a:r>
          </a:p>
        </p:txBody>
      </p:sp>
      <p:pic>
        <p:nvPicPr>
          <p:cNvPr id="45" name="Picture 44">
            <a:extLst>
              <a:ext uri="{FF2B5EF4-FFF2-40B4-BE49-F238E27FC236}">
                <a16:creationId xmlns:a16="http://schemas.microsoft.com/office/drawing/2014/main" id="{C1EEFDDD-32EB-3D21-C448-1AE16650451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322" y="197134"/>
            <a:ext cx="809917" cy="730066"/>
          </a:xfrm>
          <a:prstGeom prst="rect">
            <a:avLst/>
          </a:prstGeom>
          <a:effectLst>
            <a:outerShdw blurRad="50800" dist="88900" dir="2700000" algn="tl" rotWithShape="0">
              <a:prstClr val="black">
                <a:alpha val="20000"/>
              </a:prstClr>
            </a:outerShdw>
          </a:effectLst>
        </p:spPr>
      </p:pic>
      <p:sp>
        <p:nvSpPr>
          <p:cNvPr id="53" name="Oval 52">
            <a:extLst>
              <a:ext uri="{FF2B5EF4-FFF2-40B4-BE49-F238E27FC236}">
                <a16:creationId xmlns:a16="http://schemas.microsoft.com/office/drawing/2014/main" id="{E14D8578-C54D-5D26-3738-B03110707A68}"/>
              </a:ext>
            </a:extLst>
          </p:cNvPr>
          <p:cNvSpPr/>
          <p:nvPr/>
        </p:nvSpPr>
        <p:spPr bwMode="auto">
          <a:xfrm>
            <a:off x="261511" y="1104958"/>
            <a:ext cx="401538" cy="401538"/>
          </a:xfrm>
          <a:prstGeom prst="ellipse">
            <a:avLst/>
          </a:prstGeom>
          <a:solidFill>
            <a:schemeClr val="bg1"/>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Oval 1">
            <a:extLst>
              <a:ext uri="{FF2B5EF4-FFF2-40B4-BE49-F238E27FC236}">
                <a16:creationId xmlns:a16="http://schemas.microsoft.com/office/drawing/2014/main" id="{714A0524-C064-1719-7C98-897C41E0A03E}"/>
              </a:ext>
            </a:extLst>
          </p:cNvPr>
          <p:cNvSpPr/>
          <p:nvPr/>
        </p:nvSpPr>
        <p:spPr bwMode="auto">
          <a:xfrm>
            <a:off x="261511" y="2619123"/>
            <a:ext cx="401538" cy="401538"/>
          </a:xfrm>
          <a:prstGeom prst="ellipse">
            <a:avLst/>
          </a:prstGeom>
          <a:solidFill>
            <a:schemeClr val="bg1"/>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Oval 2">
            <a:extLst>
              <a:ext uri="{FF2B5EF4-FFF2-40B4-BE49-F238E27FC236}">
                <a16:creationId xmlns:a16="http://schemas.microsoft.com/office/drawing/2014/main" id="{A723808A-2C79-48DB-1E1A-C39C95134E34}"/>
              </a:ext>
            </a:extLst>
          </p:cNvPr>
          <p:cNvSpPr/>
          <p:nvPr/>
        </p:nvSpPr>
        <p:spPr bwMode="auto">
          <a:xfrm>
            <a:off x="261511" y="6326793"/>
            <a:ext cx="401538" cy="401538"/>
          </a:xfrm>
          <a:prstGeom prst="ellipse">
            <a:avLst/>
          </a:prstGeom>
          <a:solidFill>
            <a:schemeClr val="bg1"/>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Oval 3">
            <a:extLst>
              <a:ext uri="{FF2B5EF4-FFF2-40B4-BE49-F238E27FC236}">
                <a16:creationId xmlns:a16="http://schemas.microsoft.com/office/drawing/2014/main" id="{D99DFD26-BBC5-D911-217A-FEFBC1FE696E}"/>
              </a:ext>
            </a:extLst>
          </p:cNvPr>
          <p:cNvSpPr/>
          <p:nvPr/>
        </p:nvSpPr>
        <p:spPr bwMode="auto">
          <a:xfrm>
            <a:off x="261511" y="7991783"/>
            <a:ext cx="401538" cy="401538"/>
          </a:xfrm>
          <a:prstGeom prst="ellipse">
            <a:avLst/>
          </a:prstGeom>
          <a:solidFill>
            <a:schemeClr val="bg1"/>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13" name="Graphic 12" descr="Magnifying glass with solid fill">
            <a:extLst>
              <a:ext uri="{FF2B5EF4-FFF2-40B4-BE49-F238E27FC236}">
                <a16:creationId xmlns:a16="http://schemas.microsoft.com/office/drawing/2014/main" id="{45804D4E-2FA7-8828-1FD3-19942F984C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5608" y="1140623"/>
            <a:ext cx="313345" cy="313345"/>
          </a:xfrm>
          <a:prstGeom prst="rect">
            <a:avLst/>
          </a:prstGeom>
          <a:effectLst/>
        </p:spPr>
      </p:pic>
      <p:pic>
        <p:nvPicPr>
          <p:cNvPr id="14" name="Graphic 13" descr="Drawing compass with solid fill">
            <a:extLst>
              <a:ext uri="{FF2B5EF4-FFF2-40B4-BE49-F238E27FC236}">
                <a16:creationId xmlns:a16="http://schemas.microsoft.com/office/drawing/2014/main" id="{6BD356F5-A23D-D649-434D-062090D2543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305608" y="2665693"/>
            <a:ext cx="313345" cy="313345"/>
          </a:xfrm>
          <a:prstGeom prst="rect">
            <a:avLst/>
          </a:prstGeom>
          <a:effectLst/>
        </p:spPr>
      </p:pic>
      <p:pic>
        <p:nvPicPr>
          <p:cNvPr id="39" name="Graphic 38" descr="Clipboard Mixed with solid fill">
            <a:extLst>
              <a:ext uri="{FF2B5EF4-FFF2-40B4-BE49-F238E27FC236}">
                <a16:creationId xmlns:a16="http://schemas.microsoft.com/office/drawing/2014/main" id="{BEDF9092-2D13-BC5C-44F2-D2BB0CD91B3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01186" y="6359464"/>
            <a:ext cx="322188" cy="322188"/>
          </a:xfrm>
          <a:prstGeom prst="rect">
            <a:avLst/>
          </a:prstGeom>
          <a:effectLst/>
        </p:spPr>
      </p:pic>
      <p:pic>
        <p:nvPicPr>
          <p:cNvPr id="40" name="Graphic 39" descr="Send with solid fill">
            <a:extLst>
              <a:ext uri="{FF2B5EF4-FFF2-40B4-BE49-F238E27FC236}">
                <a16:creationId xmlns:a16="http://schemas.microsoft.com/office/drawing/2014/main" id="{E100D772-6911-7D16-8B82-C0648353F31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5538" y="8051299"/>
            <a:ext cx="308684" cy="308684"/>
          </a:xfrm>
          <a:prstGeom prst="rect">
            <a:avLst/>
          </a:prstGeom>
          <a:effectLst/>
        </p:spPr>
      </p:pic>
    </p:spTree>
    <p:extLst>
      <p:ext uri="{BB962C8B-B14F-4D97-AF65-F5344CB8AC3E}">
        <p14:creationId xmlns:p14="http://schemas.microsoft.com/office/powerpoint/2010/main" val="334359316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18BBCD5-290D-932C-9A9D-45E4B9FBD1DD}"/>
              </a:ext>
            </a:extLst>
          </p:cNvPr>
          <p:cNvSpPr/>
          <p:nvPr/>
        </p:nvSpPr>
        <p:spPr bwMode="auto">
          <a:xfrm>
            <a:off x="392373" y="927200"/>
            <a:ext cx="139814" cy="3732430"/>
          </a:xfrm>
          <a:prstGeom prst="rect">
            <a:avLst/>
          </a:prstGeom>
          <a:solidFill>
            <a:schemeClr val="bg1"/>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51" name="Oval 50">
            <a:extLst>
              <a:ext uri="{FF2B5EF4-FFF2-40B4-BE49-F238E27FC236}">
                <a16:creationId xmlns:a16="http://schemas.microsoft.com/office/drawing/2014/main" id="{D4054765-AF2D-EE78-ABAE-EC1D0FFF146A}"/>
              </a:ext>
            </a:extLst>
          </p:cNvPr>
          <p:cNvSpPr/>
          <p:nvPr/>
        </p:nvSpPr>
        <p:spPr bwMode="auto">
          <a:xfrm>
            <a:off x="5080" y="104967"/>
            <a:ext cx="914400" cy="914400"/>
          </a:xfrm>
          <a:prstGeom prst="ellipse">
            <a:avLst/>
          </a:prstGeom>
          <a:solidFill>
            <a:schemeClr val="bg1"/>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42" name="Title 1">
            <a:extLst>
              <a:ext uri="{FF2B5EF4-FFF2-40B4-BE49-F238E27FC236}">
                <a16:creationId xmlns:a16="http://schemas.microsoft.com/office/drawing/2014/main" id="{ACD7C281-5193-2931-490D-0AE84724D859}"/>
              </a:ext>
            </a:extLst>
          </p:cNvPr>
          <p:cNvSpPr txBox="1">
            <a:spLocks/>
          </p:cNvSpPr>
          <p:nvPr/>
        </p:nvSpPr>
        <p:spPr>
          <a:xfrm>
            <a:off x="1401330" y="120065"/>
            <a:ext cx="3467466" cy="538609"/>
          </a:xfrm>
          <a:prstGeom prst="rect">
            <a:avLst/>
          </a:prstGeom>
        </p:spPr>
        <p:txBody>
          <a:bodyPr vert="horz" wrap="square" lIns="0" tIns="0" rIns="0" bIns="0" rtlCol="0" anchor="t">
            <a:spAutoFit/>
          </a:bodyPr>
          <a:lstStyle>
            <a:lvl1pPr algn="l" defTabSz="524667" rtl="0" eaLnBrk="1" latinLnBrk="0" hangingPunct="1">
              <a:lnSpc>
                <a:spcPts val="2138"/>
              </a:lnSpc>
              <a:spcBef>
                <a:spcPct val="0"/>
              </a:spcBef>
              <a:buNone/>
              <a:defRPr lang="en-US" sz="1856" b="0" kern="1200" cap="none" spc="-28" baseline="0" dirty="0" smtClean="0">
                <a:ln w="3175">
                  <a:noFill/>
                </a:ln>
                <a:solidFill>
                  <a:schemeClr val="tx1"/>
                </a:solidFill>
                <a:effectLst/>
                <a:latin typeface="+mj-lt"/>
                <a:ea typeface="+mn-ea"/>
                <a:cs typeface="Segoe UI" pitchFamily="34" charset="0"/>
              </a:defRPr>
            </a:lvl1pPr>
          </a:lstStyle>
          <a:p>
            <a:pPr marL="0" marR="0" lvl="0" indent="0" algn="l" defTabSz="524667" rtl="0" eaLnBrk="1" fontAlgn="auto" latinLnBrk="0" hangingPunct="1">
              <a:lnSpc>
                <a:spcPts val="2138"/>
              </a:lnSpc>
              <a:spcBef>
                <a:spcPct val="0"/>
              </a:spcBef>
              <a:spcAft>
                <a:spcPts val="0"/>
              </a:spcAft>
              <a:buClrTx/>
              <a:buSzTx/>
              <a:buFontTx/>
              <a:buNone/>
              <a:tabLst/>
              <a:defRPr/>
            </a:pPr>
            <a:r>
              <a:rPr kumimoji="0" lang="en-US" sz="1463" b="0" i="0" u="none" strike="noStrike" kern="1200" cap="none" spc="-28" normalizeH="0" baseline="0" noProof="0" dirty="0">
                <a:ln w="3175">
                  <a:noFill/>
                </a:ln>
                <a:solidFill>
                  <a:srgbClr val="FFFFFF"/>
                </a:solidFill>
                <a:effectLst/>
                <a:uLnTx/>
                <a:uFillTx/>
                <a:latin typeface="Calibri Light" panose="020F0302020204030204"/>
                <a:ea typeface="+mn-ea"/>
                <a:cs typeface="Segoe UI" pitchFamily="34" charset="0"/>
              </a:rPr>
              <a:t>Migrating to</a:t>
            </a:r>
            <a:br>
              <a:rPr kumimoji="0" lang="en-US" sz="1969" b="0" i="0" u="none" strike="noStrike" kern="1200" cap="none" spc="-28" normalizeH="0" baseline="0" noProof="0" dirty="0">
                <a:ln w="3175">
                  <a:noFill/>
                </a:ln>
                <a:solidFill>
                  <a:srgbClr val="FFFFFF"/>
                </a:solidFill>
                <a:effectLst/>
                <a:uLnTx/>
                <a:uFillTx/>
                <a:latin typeface="Calibri Light" panose="020F0302020204030204"/>
                <a:ea typeface="+mn-ea"/>
                <a:cs typeface="Segoe UI" pitchFamily="34" charset="0"/>
              </a:rPr>
            </a:br>
            <a:r>
              <a:rPr kumimoji="0" lang="en-US" sz="2250" b="0" i="0" u="none" strike="noStrike" kern="1200" cap="none" spc="-28" normalizeH="0" baseline="0" noProof="0" dirty="0">
                <a:ln w="3175">
                  <a:noFill/>
                </a:ln>
                <a:solidFill>
                  <a:srgbClr val="50E6FF"/>
                </a:solidFill>
                <a:effectLst/>
                <a:uLnTx/>
                <a:uFillTx/>
                <a:latin typeface="Calibri Light" panose="020F0302020204030204"/>
                <a:ea typeface="+mn-ea"/>
                <a:cs typeface="Segoe UI" pitchFamily="34" charset="0"/>
              </a:rPr>
              <a:t>Microsoft Intune</a:t>
            </a:r>
            <a:endParaRPr kumimoji="0" lang="en-US" sz="1856" b="0" i="0" u="none" strike="noStrike" kern="1200" cap="none" spc="-28" normalizeH="0" baseline="0" noProof="0" dirty="0">
              <a:ln w="3175">
                <a:noFill/>
              </a:ln>
              <a:solidFill>
                <a:srgbClr val="000000"/>
              </a:solidFill>
              <a:effectLst/>
              <a:uLnTx/>
              <a:uFillTx/>
              <a:latin typeface="Calibri Light" panose="020F0302020204030204"/>
              <a:ea typeface="+mn-ea"/>
              <a:cs typeface="Segoe UI" pitchFamily="34" charset="0"/>
            </a:endParaRPr>
          </a:p>
        </p:txBody>
      </p:sp>
      <p:sp>
        <p:nvSpPr>
          <p:cNvPr id="5" name="Rectangle: Rounded Corners 4">
            <a:extLst>
              <a:ext uri="{FF2B5EF4-FFF2-40B4-BE49-F238E27FC236}">
                <a16:creationId xmlns:a16="http://schemas.microsoft.com/office/drawing/2014/main" id="{01B5CF7A-0AC0-717F-2164-927F6C223D8F}"/>
              </a:ext>
            </a:extLst>
          </p:cNvPr>
          <p:cNvSpPr/>
          <p:nvPr/>
        </p:nvSpPr>
        <p:spPr>
          <a:xfrm>
            <a:off x="711199" y="1101112"/>
            <a:ext cx="6087759" cy="791531"/>
          </a:xfrm>
          <a:prstGeom prst="roundRect">
            <a:avLst>
              <a:gd name="adj" fmla="val 12317"/>
            </a:avLst>
          </a:prstGeom>
          <a:solidFill>
            <a:srgbClr val="00A4EF"/>
          </a:solidFill>
          <a:ln w="12700" cap="flat" cmpd="sng" algn="ctr">
            <a:noFill/>
            <a:prstDash val="solid"/>
            <a:miter lim="800000"/>
          </a:ln>
          <a:effectLst>
            <a:outerShdw blurRad="50800" dist="38100" dir="2700000" algn="tl" rotWithShape="0">
              <a:prstClr val="black">
                <a:alpha val="40000"/>
              </a:prstClr>
            </a:outerShdw>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Calibri" panose="020F0502020204030204"/>
                <a:ea typeface="+mn-ea"/>
                <a:cs typeface="+mn-cs"/>
              </a:rPr>
              <a:t>1. ASSESS</a:t>
            </a:r>
          </a:p>
        </p:txBody>
      </p:sp>
      <p:sp>
        <p:nvSpPr>
          <p:cNvPr id="6" name="Rectangle: Rounded Corners 5">
            <a:extLst>
              <a:ext uri="{FF2B5EF4-FFF2-40B4-BE49-F238E27FC236}">
                <a16:creationId xmlns:a16="http://schemas.microsoft.com/office/drawing/2014/main" id="{E54BC2AD-F037-FF79-6036-483F8B771130}"/>
              </a:ext>
            </a:extLst>
          </p:cNvPr>
          <p:cNvSpPr/>
          <p:nvPr/>
        </p:nvSpPr>
        <p:spPr>
          <a:xfrm>
            <a:off x="711199" y="2003302"/>
            <a:ext cx="6087759" cy="1458355"/>
          </a:xfrm>
          <a:prstGeom prst="roundRect">
            <a:avLst>
              <a:gd name="adj" fmla="val 4784"/>
            </a:avLst>
          </a:prstGeom>
          <a:solidFill>
            <a:srgbClr val="7FBA00"/>
          </a:solidFill>
          <a:ln w="12700" cap="flat" cmpd="sng" algn="ctr">
            <a:noFill/>
            <a:prstDash val="solid"/>
            <a:miter lim="800000"/>
          </a:ln>
          <a:effectLst>
            <a:outerShdw blurRad="50800" dist="38100" dir="2700000" algn="tl" rotWithShape="0">
              <a:prstClr val="black">
                <a:alpha val="40000"/>
              </a:prstClr>
            </a:outerShdw>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Calibri" panose="020F0502020204030204"/>
                <a:ea typeface="+mn-ea"/>
                <a:cs typeface="+mn-cs"/>
              </a:rPr>
              <a:t>2. DESIGN &amp; PLAN</a:t>
            </a:r>
          </a:p>
        </p:txBody>
      </p:sp>
      <p:sp>
        <p:nvSpPr>
          <p:cNvPr id="15" name="Rectangle: Rounded Corners 14">
            <a:extLst>
              <a:ext uri="{FF2B5EF4-FFF2-40B4-BE49-F238E27FC236}">
                <a16:creationId xmlns:a16="http://schemas.microsoft.com/office/drawing/2014/main" id="{A6777FEA-CFA4-54FD-F472-23DC8ADF61A6}"/>
              </a:ext>
            </a:extLst>
          </p:cNvPr>
          <p:cNvSpPr/>
          <p:nvPr/>
        </p:nvSpPr>
        <p:spPr>
          <a:xfrm>
            <a:off x="711199" y="3615043"/>
            <a:ext cx="6087759" cy="751684"/>
          </a:xfrm>
          <a:prstGeom prst="roundRect">
            <a:avLst>
              <a:gd name="adj" fmla="val 10174"/>
            </a:avLst>
          </a:prstGeom>
          <a:solidFill>
            <a:srgbClr val="FFB900"/>
          </a:solidFill>
          <a:ln w="12700" cap="flat" cmpd="sng" algn="ctr">
            <a:noFill/>
            <a:prstDash val="solid"/>
            <a:miter lim="800000"/>
          </a:ln>
          <a:effectLst>
            <a:outerShdw blurRad="50800" dist="38100" dir="2700000" algn="tl" rotWithShape="0">
              <a:prstClr val="black">
                <a:alpha val="40000"/>
              </a:prstClr>
            </a:outerShdw>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Calibri" panose="020F0502020204030204"/>
                <a:ea typeface="+mn-ea"/>
                <a:cs typeface="+mn-cs"/>
              </a:rPr>
              <a:t>3. TEST &amp; VERIFY</a:t>
            </a:r>
          </a:p>
        </p:txBody>
      </p:sp>
      <p:sp>
        <p:nvSpPr>
          <p:cNvPr id="21" name="Rectangle: Rounded Corners 20">
            <a:extLst>
              <a:ext uri="{FF2B5EF4-FFF2-40B4-BE49-F238E27FC236}">
                <a16:creationId xmlns:a16="http://schemas.microsoft.com/office/drawing/2014/main" id="{726E8E1A-1725-9D00-699C-69C059F9EE0B}"/>
              </a:ext>
            </a:extLst>
          </p:cNvPr>
          <p:cNvSpPr/>
          <p:nvPr/>
        </p:nvSpPr>
        <p:spPr>
          <a:xfrm>
            <a:off x="711199" y="4456987"/>
            <a:ext cx="6087759" cy="1020082"/>
          </a:xfrm>
          <a:prstGeom prst="roundRect">
            <a:avLst>
              <a:gd name="adj" fmla="val 8262"/>
            </a:avLst>
          </a:prstGeom>
          <a:solidFill>
            <a:srgbClr val="F25022"/>
          </a:solidFill>
          <a:ln w="12700" cap="flat" cmpd="sng" algn="ctr">
            <a:noFill/>
            <a:prstDash val="solid"/>
            <a:miter lim="800000"/>
          </a:ln>
          <a:effectLst>
            <a:outerShdw blurRad="50800" dist="38100" dir="2700000" algn="tl" rotWithShape="0">
              <a:prstClr val="black">
                <a:alpha val="40000"/>
              </a:prstClr>
            </a:outerShdw>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Calibri" panose="020F0502020204030204"/>
                <a:ea typeface="+mn-ea"/>
                <a:cs typeface="+mn-cs"/>
              </a:rPr>
              <a:t>4. DEPLOY</a:t>
            </a:r>
          </a:p>
        </p:txBody>
      </p:sp>
      <p:grpSp>
        <p:nvGrpSpPr>
          <p:cNvPr id="46" name="Group 45">
            <a:extLst>
              <a:ext uri="{FF2B5EF4-FFF2-40B4-BE49-F238E27FC236}">
                <a16:creationId xmlns:a16="http://schemas.microsoft.com/office/drawing/2014/main" id="{1097417D-3B56-4A68-7C9F-236421A2DD6C}"/>
              </a:ext>
            </a:extLst>
          </p:cNvPr>
          <p:cNvGrpSpPr/>
          <p:nvPr/>
        </p:nvGrpSpPr>
        <p:grpSpPr>
          <a:xfrm>
            <a:off x="767274" y="1506496"/>
            <a:ext cx="5908334" cy="258554"/>
            <a:chOff x="353591" y="1506496"/>
            <a:chExt cx="6124466" cy="258554"/>
          </a:xfrm>
        </p:grpSpPr>
        <p:sp>
          <p:nvSpPr>
            <p:cNvPr id="23" name="TextBox 22">
              <a:extLst>
                <a:ext uri="{FF2B5EF4-FFF2-40B4-BE49-F238E27FC236}">
                  <a16:creationId xmlns:a16="http://schemas.microsoft.com/office/drawing/2014/main" id="{9ED5119D-6BF3-B011-3414-E29EB07E9823}"/>
                </a:ext>
              </a:extLst>
            </p:cNvPr>
            <p:cNvSpPr txBox="1"/>
            <p:nvPr/>
          </p:nvSpPr>
          <p:spPr>
            <a:xfrm>
              <a:off x="353591" y="1506496"/>
              <a:ext cx="3048245" cy="244567"/>
            </a:xfrm>
            <a:prstGeom prst="rect">
              <a:avLst/>
            </a:prstGeom>
            <a:solidFill>
              <a:srgbClr val="4472C4">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defPPr>
                <a:defRPr lang="en-US"/>
              </a:defPPr>
              <a:lvl1pPr algn="ctr">
                <a:defRPr sz="7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Assess 3rd party MDM &amp; Operations</a:t>
              </a:r>
            </a:p>
          </p:txBody>
        </p:sp>
        <p:sp>
          <p:nvSpPr>
            <p:cNvPr id="25" name="TextBox 24">
              <a:extLst>
                <a:ext uri="{FF2B5EF4-FFF2-40B4-BE49-F238E27FC236}">
                  <a16:creationId xmlns:a16="http://schemas.microsoft.com/office/drawing/2014/main" id="{2CD58B34-F15F-61DB-A5B2-D6E1BB33462B}"/>
                </a:ext>
              </a:extLst>
            </p:cNvPr>
            <p:cNvSpPr txBox="1"/>
            <p:nvPr/>
          </p:nvSpPr>
          <p:spPr>
            <a:xfrm>
              <a:off x="3527770" y="1520483"/>
              <a:ext cx="2950287" cy="244567"/>
            </a:xfrm>
            <a:prstGeom prst="rect">
              <a:avLst/>
            </a:prstGeom>
            <a:solidFill>
              <a:srgbClr val="4472C4">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defPPr>
                <a:defRPr lang="en-US"/>
              </a:defPPr>
              <a:lvl1pPr algn="ctr">
                <a:defRPr sz="7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Assess current Intune and Azure AD state</a:t>
              </a:r>
            </a:p>
          </p:txBody>
        </p:sp>
      </p:grpSp>
      <p:sp>
        <p:nvSpPr>
          <p:cNvPr id="26" name="Rectangle 25">
            <a:extLst>
              <a:ext uri="{FF2B5EF4-FFF2-40B4-BE49-F238E27FC236}">
                <a16:creationId xmlns:a16="http://schemas.microsoft.com/office/drawing/2014/main" id="{E18B1AAF-95C7-9E35-6A15-A9E32B971E13}"/>
              </a:ext>
            </a:extLst>
          </p:cNvPr>
          <p:cNvSpPr/>
          <p:nvPr/>
        </p:nvSpPr>
        <p:spPr>
          <a:xfrm>
            <a:off x="759109" y="4039462"/>
            <a:ext cx="889288" cy="221550"/>
          </a:xfrm>
          <a:prstGeom prst="rect">
            <a:avLst/>
          </a:prstGeom>
          <a:solidFill>
            <a:srgbClr val="6A4B16"/>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Mobile devices</a:t>
            </a:r>
          </a:p>
        </p:txBody>
      </p:sp>
      <p:sp>
        <p:nvSpPr>
          <p:cNvPr id="29" name="Rectangle 28">
            <a:extLst>
              <a:ext uri="{FF2B5EF4-FFF2-40B4-BE49-F238E27FC236}">
                <a16:creationId xmlns:a16="http://schemas.microsoft.com/office/drawing/2014/main" id="{63D634D5-AB11-3179-5B3C-73272AE01AF8}"/>
              </a:ext>
            </a:extLst>
          </p:cNvPr>
          <p:cNvSpPr/>
          <p:nvPr/>
        </p:nvSpPr>
        <p:spPr>
          <a:xfrm>
            <a:off x="1702250" y="4039462"/>
            <a:ext cx="998704" cy="221550"/>
          </a:xfrm>
          <a:prstGeom prst="rect">
            <a:avLst/>
          </a:prstGeom>
          <a:solidFill>
            <a:srgbClr val="6A4B16"/>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Windows devices</a:t>
            </a:r>
          </a:p>
        </p:txBody>
      </p:sp>
      <p:sp>
        <p:nvSpPr>
          <p:cNvPr id="30" name="Rectangle 29">
            <a:extLst>
              <a:ext uri="{FF2B5EF4-FFF2-40B4-BE49-F238E27FC236}">
                <a16:creationId xmlns:a16="http://schemas.microsoft.com/office/drawing/2014/main" id="{08D249AC-F8CC-BD48-DB25-8E6B958FC532}"/>
              </a:ext>
            </a:extLst>
          </p:cNvPr>
          <p:cNvSpPr/>
          <p:nvPr/>
        </p:nvSpPr>
        <p:spPr>
          <a:xfrm>
            <a:off x="2754809" y="4039462"/>
            <a:ext cx="943459" cy="221550"/>
          </a:xfrm>
          <a:prstGeom prst="rect">
            <a:avLst/>
          </a:prstGeom>
          <a:solidFill>
            <a:srgbClr val="6A4B16"/>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Others…</a:t>
            </a:r>
          </a:p>
        </p:txBody>
      </p:sp>
      <p:sp>
        <p:nvSpPr>
          <p:cNvPr id="31" name="Rectangle 30">
            <a:extLst>
              <a:ext uri="{FF2B5EF4-FFF2-40B4-BE49-F238E27FC236}">
                <a16:creationId xmlns:a16="http://schemas.microsoft.com/office/drawing/2014/main" id="{53D215DF-1670-6261-BFE1-8B6DB303E90E}"/>
              </a:ext>
            </a:extLst>
          </p:cNvPr>
          <p:cNvSpPr/>
          <p:nvPr/>
        </p:nvSpPr>
        <p:spPr>
          <a:xfrm>
            <a:off x="3819759" y="4039462"/>
            <a:ext cx="2855852" cy="221550"/>
          </a:xfrm>
          <a:prstGeom prst="rect">
            <a:avLst/>
          </a:prstGeom>
          <a:solidFill>
            <a:srgbClr val="6A4B16"/>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Operations</a:t>
            </a:r>
          </a:p>
        </p:txBody>
      </p:sp>
      <p:sp>
        <p:nvSpPr>
          <p:cNvPr id="35" name="Rectangle 34">
            <a:extLst>
              <a:ext uri="{FF2B5EF4-FFF2-40B4-BE49-F238E27FC236}">
                <a16:creationId xmlns:a16="http://schemas.microsoft.com/office/drawing/2014/main" id="{61854F91-93A6-E262-214B-75D670D42EF5}"/>
              </a:ext>
            </a:extLst>
          </p:cNvPr>
          <p:cNvSpPr/>
          <p:nvPr/>
        </p:nvSpPr>
        <p:spPr>
          <a:xfrm>
            <a:off x="781734" y="4927783"/>
            <a:ext cx="2923011" cy="385910"/>
          </a:xfrm>
          <a:prstGeom prst="rect">
            <a:avLst/>
          </a:prstGeom>
          <a:solidFill>
            <a:srgbClr val="6B2929"/>
          </a:solidFill>
          <a:ln w="12700" cap="flat" cmpd="sng" algn="ctr">
            <a:noFill/>
            <a:prstDash val="solid"/>
            <a:miter lim="800000"/>
          </a:ln>
          <a:effectLst>
            <a:outerShdw blurRad="50800" dist="38100" dir="2700000" algn="tl" rotWithShape="0">
              <a:prstClr val="black">
                <a:alpha val="40000"/>
              </a:prstClr>
            </a:outerShdw>
          </a:effectLst>
        </p:spPr>
        <p:txBody>
          <a:bodyPr lIns="51435" rIns="51435"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Prepare and verify prerequisites and user eligibility</a:t>
            </a:r>
          </a:p>
        </p:txBody>
      </p:sp>
      <p:sp>
        <p:nvSpPr>
          <p:cNvPr id="36" name="Rectangle 35">
            <a:extLst>
              <a:ext uri="{FF2B5EF4-FFF2-40B4-BE49-F238E27FC236}">
                <a16:creationId xmlns:a16="http://schemas.microsoft.com/office/drawing/2014/main" id="{269C9200-48C1-9AA6-D004-4EC6F0EABA63}"/>
              </a:ext>
            </a:extLst>
          </p:cNvPr>
          <p:cNvSpPr/>
          <p:nvPr/>
        </p:nvSpPr>
        <p:spPr>
          <a:xfrm>
            <a:off x="3829436" y="4927783"/>
            <a:ext cx="2846175" cy="385910"/>
          </a:xfrm>
          <a:prstGeom prst="rect">
            <a:avLst/>
          </a:prstGeom>
          <a:solidFill>
            <a:srgbClr val="6B2929"/>
          </a:solidFill>
          <a:ln w="12700" cap="flat" cmpd="sng" algn="ctr">
            <a:noFill/>
            <a:prstDash val="solid"/>
            <a:miter lim="800000"/>
          </a:ln>
          <a:effectLst>
            <a:outerShdw blurRad="50800" dist="38100" dir="2700000" algn="tl" rotWithShape="0">
              <a:prstClr val="black">
                <a:alpha val="40000"/>
              </a:prstClr>
            </a:outerShdw>
          </a:effectLst>
        </p:spPr>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Deploy progressively</a:t>
            </a:r>
          </a:p>
        </p:txBody>
      </p:sp>
      <p:sp>
        <p:nvSpPr>
          <p:cNvPr id="7" name="Rectangle 6">
            <a:extLst>
              <a:ext uri="{FF2B5EF4-FFF2-40B4-BE49-F238E27FC236}">
                <a16:creationId xmlns:a16="http://schemas.microsoft.com/office/drawing/2014/main" id="{ED8242BA-56F5-4887-5B89-E56FFFA9483F}"/>
              </a:ext>
            </a:extLst>
          </p:cNvPr>
          <p:cNvSpPr/>
          <p:nvPr/>
        </p:nvSpPr>
        <p:spPr>
          <a:xfrm>
            <a:off x="759109" y="2479555"/>
            <a:ext cx="889288" cy="221550"/>
          </a:xfrm>
          <a:prstGeom prst="rect">
            <a:avLst/>
          </a:prstGeom>
          <a:solidFill>
            <a:srgbClr val="054B16"/>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Mobile devices</a:t>
            </a:r>
          </a:p>
        </p:txBody>
      </p:sp>
      <p:sp>
        <p:nvSpPr>
          <p:cNvPr id="10" name="Rectangle 9">
            <a:extLst>
              <a:ext uri="{FF2B5EF4-FFF2-40B4-BE49-F238E27FC236}">
                <a16:creationId xmlns:a16="http://schemas.microsoft.com/office/drawing/2014/main" id="{DEEA122F-B426-236D-DF45-1DF2958ACD21}"/>
              </a:ext>
            </a:extLst>
          </p:cNvPr>
          <p:cNvSpPr/>
          <p:nvPr/>
        </p:nvSpPr>
        <p:spPr>
          <a:xfrm>
            <a:off x="1702250" y="2479555"/>
            <a:ext cx="998704" cy="221550"/>
          </a:xfrm>
          <a:prstGeom prst="rect">
            <a:avLst/>
          </a:prstGeom>
          <a:solidFill>
            <a:srgbClr val="054B16"/>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Windows devices</a:t>
            </a:r>
          </a:p>
        </p:txBody>
      </p:sp>
      <p:sp>
        <p:nvSpPr>
          <p:cNvPr id="11" name="Rectangle 10">
            <a:extLst>
              <a:ext uri="{FF2B5EF4-FFF2-40B4-BE49-F238E27FC236}">
                <a16:creationId xmlns:a16="http://schemas.microsoft.com/office/drawing/2014/main" id="{EB9F4671-88F7-693E-CA89-829C65069507}"/>
              </a:ext>
            </a:extLst>
          </p:cNvPr>
          <p:cNvSpPr/>
          <p:nvPr/>
        </p:nvSpPr>
        <p:spPr>
          <a:xfrm>
            <a:off x="3819759" y="2479555"/>
            <a:ext cx="2855852" cy="221550"/>
          </a:xfrm>
          <a:prstGeom prst="rect">
            <a:avLst/>
          </a:prstGeom>
          <a:solidFill>
            <a:srgbClr val="054B16"/>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Common foundations</a:t>
            </a:r>
          </a:p>
        </p:txBody>
      </p:sp>
      <p:sp>
        <p:nvSpPr>
          <p:cNvPr id="16" name="Rectangle 15">
            <a:extLst>
              <a:ext uri="{FF2B5EF4-FFF2-40B4-BE49-F238E27FC236}">
                <a16:creationId xmlns:a16="http://schemas.microsoft.com/office/drawing/2014/main" id="{38E8C7F9-B6A4-515F-CA95-C64753F736B1}"/>
              </a:ext>
            </a:extLst>
          </p:cNvPr>
          <p:cNvSpPr/>
          <p:nvPr/>
        </p:nvSpPr>
        <p:spPr>
          <a:xfrm>
            <a:off x="2754808" y="2479555"/>
            <a:ext cx="943462" cy="221550"/>
          </a:xfrm>
          <a:prstGeom prst="rect">
            <a:avLst/>
          </a:prstGeom>
          <a:solidFill>
            <a:srgbClr val="054B16"/>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Others…</a:t>
            </a:r>
          </a:p>
        </p:txBody>
      </p:sp>
      <p:sp>
        <p:nvSpPr>
          <p:cNvPr id="17" name="Rectangle 16">
            <a:extLst>
              <a:ext uri="{FF2B5EF4-FFF2-40B4-BE49-F238E27FC236}">
                <a16:creationId xmlns:a16="http://schemas.microsoft.com/office/drawing/2014/main" id="{7E7634F6-D9A5-AA5B-3853-B3074FD53E6C}"/>
              </a:ext>
            </a:extLst>
          </p:cNvPr>
          <p:cNvSpPr/>
          <p:nvPr/>
        </p:nvSpPr>
        <p:spPr>
          <a:xfrm>
            <a:off x="759109" y="2777044"/>
            <a:ext cx="5916502" cy="221550"/>
          </a:xfrm>
          <a:prstGeom prst="rect">
            <a:avLst/>
          </a:prstGeom>
          <a:solidFill>
            <a:srgbClr val="054B16"/>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Operations and Target Operating Model</a:t>
            </a:r>
          </a:p>
        </p:txBody>
      </p:sp>
      <p:sp>
        <p:nvSpPr>
          <p:cNvPr id="19" name="Rectangle 18">
            <a:extLst>
              <a:ext uri="{FF2B5EF4-FFF2-40B4-BE49-F238E27FC236}">
                <a16:creationId xmlns:a16="http://schemas.microsoft.com/office/drawing/2014/main" id="{A83716E9-7E19-0FA0-B5A1-E6B7E3C672D3}"/>
              </a:ext>
            </a:extLst>
          </p:cNvPr>
          <p:cNvSpPr/>
          <p:nvPr/>
        </p:nvSpPr>
        <p:spPr>
          <a:xfrm>
            <a:off x="759109" y="3073543"/>
            <a:ext cx="5916502" cy="221550"/>
          </a:xfrm>
          <a:prstGeom prst="rect">
            <a:avLst/>
          </a:prstGeom>
          <a:solidFill>
            <a:srgbClr val="054B16"/>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User change management &amp; communication</a:t>
            </a:r>
          </a:p>
        </p:txBody>
      </p:sp>
      <p:sp>
        <p:nvSpPr>
          <p:cNvPr id="44" name="Title 2">
            <a:extLst>
              <a:ext uri="{FF2B5EF4-FFF2-40B4-BE49-F238E27FC236}">
                <a16:creationId xmlns:a16="http://schemas.microsoft.com/office/drawing/2014/main" id="{F8CF71D3-579D-E195-9178-E3F0D984C9C2}"/>
              </a:ext>
            </a:extLst>
          </p:cNvPr>
          <p:cNvSpPr txBox="1">
            <a:spLocks/>
          </p:cNvSpPr>
          <p:nvPr/>
        </p:nvSpPr>
        <p:spPr>
          <a:xfrm>
            <a:off x="1401330" y="764498"/>
            <a:ext cx="2446873" cy="173124"/>
          </a:xfrm>
          <a:prstGeom prst="rect">
            <a:avLst/>
          </a:prstGeom>
        </p:spPr>
        <p:txBody>
          <a:bodyPr vert="horz" wrap="square" lIns="0" tIns="0" rIns="0" bIns="0" rtlCol="0" anchor="b" anchorCtr="0">
            <a:spAutoFit/>
          </a:bodyPr>
          <a:lstStyle>
            <a:defPPr>
              <a:defRPr lang="en-US"/>
            </a:defPPr>
            <a:lvl1pPr defTabSz="932742">
              <a:lnSpc>
                <a:spcPct val="100000"/>
              </a:lnSpc>
              <a:spcBef>
                <a:spcPct val="0"/>
              </a:spcBef>
              <a:buNone/>
              <a:defRPr sz="2000" b="0" cap="none" spc="0" baseline="0">
                <a:ln w="3175">
                  <a:noFill/>
                </a:ln>
                <a:effectLst/>
                <a:cs typeface="Segoe UI" pitchFamily="34" charset="0"/>
              </a:defRPr>
            </a:lvl1pPr>
          </a:lstStyle>
          <a:p>
            <a:pPr marL="0" marR="0" lvl="0" indent="0" algn="l" defTabSz="524667" rtl="0" eaLnBrk="1" fontAlgn="auto" latinLnBrk="0" hangingPunct="1">
              <a:lnSpc>
                <a:spcPct val="100000"/>
              </a:lnSpc>
              <a:spcBef>
                <a:spcPct val="0"/>
              </a:spcBef>
              <a:spcAft>
                <a:spcPts val="0"/>
              </a:spcAft>
              <a:buClrTx/>
              <a:buSzTx/>
              <a:buFontTx/>
              <a:buNone/>
              <a:tabLst/>
              <a:defRPr/>
            </a:pPr>
            <a:r>
              <a:rPr kumimoji="0" lang="en-US" sz="1125" b="0" i="0" u="none" strike="noStrike" kern="1200" cap="none" spc="0" normalizeH="0" baseline="0" noProof="0" dirty="0">
                <a:ln w="3175">
                  <a:noFill/>
                </a:ln>
                <a:solidFill>
                  <a:srgbClr val="FFFFFF"/>
                </a:solidFill>
                <a:effectLst/>
                <a:uLnTx/>
                <a:uFillTx/>
                <a:latin typeface="Segoe UI Semibold"/>
                <a:ea typeface="+mn-ea"/>
                <a:cs typeface="Segoe UI" pitchFamily="34" charset="0"/>
              </a:rPr>
              <a:t>Project Work Breakdown Structure</a:t>
            </a:r>
          </a:p>
        </p:txBody>
      </p:sp>
      <p:pic>
        <p:nvPicPr>
          <p:cNvPr id="45" name="Picture 44">
            <a:extLst>
              <a:ext uri="{FF2B5EF4-FFF2-40B4-BE49-F238E27FC236}">
                <a16:creationId xmlns:a16="http://schemas.microsoft.com/office/drawing/2014/main" id="{C1EEFDDD-32EB-3D21-C448-1AE16650451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322" y="197134"/>
            <a:ext cx="809917" cy="730066"/>
          </a:xfrm>
          <a:prstGeom prst="rect">
            <a:avLst/>
          </a:prstGeom>
          <a:effectLst>
            <a:outerShdw blurRad="50800" dist="88900" dir="2700000" algn="tl" rotWithShape="0">
              <a:prstClr val="black">
                <a:alpha val="20000"/>
              </a:prstClr>
            </a:outerShdw>
          </a:effectLst>
        </p:spPr>
      </p:pic>
      <p:sp>
        <p:nvSpPr>
          <p:cNvPr id="53" name="Oval 52">
            <a:extLst>
              <a:ext uri="{FF2B5EF4-FFF2-40B4-BE49-F238E27FC236}">
                <a16:creationId xmlns:a16="http://schemas.microsoft.com/office/drawing/2014/main" id="{E14D8578-C54D-5D26-3738-B03110707A68}"/>
              </a:ext>
            </a:extLst>
          </p:cNvPr>
          <p:cNvSpPr/>
          <p:nvPr/>
        </p:nvSpPr>
        <p:spPr bwMode="auto">
          <a:xfrm>
            <a:off x="261511" y="1104958"/>
            <a:ext cx="401538" cy="401538"/>
          </a:xfrm>
          <a:prstGeom prst="ellipse">
            <a:avLst/>
          </a:prstGeom>
          <a:solidFill>
            <a:schemeClr val="bg1"/>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2" name="Oval 1">
            <a:extLst>
              <a:ext uri="{FF2B5EF4-FFF2-40B4-BE49-F238E27FC236}">
                <a16:creationId xmlns:a16="http://schemas.microsoft.com/office/drawing/2014/main" id="{714A0524-C064-1719-7C98-897C41E0A03E}"/>
              </a:ext>
            </a:extLst>
          </p:cNvPr>
          <p:cNvSpPr/>
          <p:nvPr/>
        </p:nvSpPr>
        <p:spPr bwMode="auto">
          <a:xfrm>
            <a:off x="261511" y="1919327"/>
            <a:ext cx="401538" cy="401538"/>
          </a:xfrm>
          <a:prstGeom prst="ellipse">
            <a:avLst/>
          </a:prstGeom>
          <a:solidFill>
            <a:schemeClr val="bg1"/>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3" name="Oval 2">
            <a:extLst>
              <a:ext uri="{FF2B5EF4-FFF2-40B4-BE49-F238E27FC236}">
                <a16:creationId xmlns:a16="http://schemas.microsoft.com/office/drawing/2014/main" id="{A723808A-2C79-48DB-1E1A-C39C95134E34}"/>
              </a:ext>
            </a:extLst>
          </p:cNvPr>
          <p:cNvSpPr/>
          <p:nvPr/>
        </p:nvSpPr>
        <p:spPr bwMode="auto">
          <a:xfrm>
            <a:off x="261511" y="3564932"/>
            <a:ext cx="401538" cy="401538"/>
          </a:xfrm>
          <a:prstGeom prst="ellipse">
            <a:avLst/>
          </a:prstGeom>
          <a:solidFill>
            <a:schemeClr val="bg1"/>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4" name="Oval 3">
            <a:extLst>
              <a:ext uri="{FF2B5EF4-FFF2-40B4-BE49-F238E27FC236}">
                <a16:creationId xmlns:a16="http://schemas.microsoft.com/office/drawing/2014/main" id="{D99DFD26-BBC5-D911-217A-FEFBC1FE696E}"/>
              </a:ext>
            </a:extLst>
          </p:cNvPr>
          <p:cNvSpPr/>
          <p:nvPr/>
        </p:nvSpPr>
        <p:spPr bwMode="auto">
          <a:xfrm>
            <a:off x="261511" y="4418158"/>
            <a:ext cx="401538" cy="401538"/>
          </a:xfrm>
          <a:prstGeom prst="ellipse">
            <a:avLst/>
          </a:prstGeom>
          <a:solidFill>
            <a:schemeClr val="bg1"/>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pic>
        <p:nvPicPr>
          <p:cNvPr id="13" name="Graphic 12" descr="Magnifying glass with solid fill">
            <a:extLst>
              <a:ext uri="{FF2B5EF4-FFF2-40B4-BE49-F238E27FC236}">
                <a16:creationId xmlns:a16="http://schemas.microsoft.com/office/drawing/2014/main" id="{45804D4E-2FA7-8828-1FD3-19942F984C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5608" y="1140623"/>
            <a:ext cx="313345" cy="313345"/>
          </a:xfrm>
          <a:prstGeom prst="rect">
            <a:avLst/>
          </a:prstGeom>
          <a:effectLst/>
        </p:spPr>
      </p:pic>
      <p:pic>
        <p:nvPicPr>
          <p:cNvPr id="14" name="Graphic 13" descr="Drawing compass with solid fill">
            <a:extLst>
              <a:ext uri="{FF2B5EF4-FFF2-40B4-BE49-F238E27FC236}">
                <a16:creationId xmlns:a16="http://schemas.microsoft.com/office/drawing/2014/main" id="{6BD356F5-A23D-D649-434D-062090D2543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305608" y="1965897"/>
            <a:ext cx="313345" cy="313345"/>
          </a:xfrm>
          <a:prstGeom prst="rect">
            <a:avLst/>
          </a:prstGeom>
          <a:effectLst/>
        </p:spPr>
      </p:pic>
      <p:pic>
        <p:nvPicPr>
          <p:cNvPr id="39" name="Graphic 38" descr="Clipboard Mixed with solid fill">
            <a:extLst>
              <a:ext uri="{FF2B5EF4-FFF2-40B4-BE49-F238E27FC236}">
                <a16:creationId xmlns:a16="http://schemas.microsoft.com/office/drawing/2014/main" id="{BEDF9092-2D13-BC5C-44F2-D2BB0CD91B3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01186" y="3597603"/>
            <a:ext cx="322188" cy="322188"/>
          </a:xfrm>
          <a:prstGeom prst="rect">
            <a:avLst/>
          </a:prstGeom>
          <a:effectLst/>
        </p:spPr>
      </p:pic>
      <p:pic>
        <p:nvPicPr>
          <p:cNvPr id="40" name="Graphic 39" descr="Send with solid fill">
            <a:extLst>
              <a:ext uri="{FF2B5EF4-FFF2-40B4-BE49-F238E27FC236}">
                <a16:creationId xmlns:a16="http://schemas.microsoft.com/office/drawing/2014/main" id="{E100D772-6911-7D16-8B82-C0648353F31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5538" y="4477674"/>
            <a:ext cx="308684" cy="308684"/>
          </a:xfrm>
          <a:prstGeom prst="rect">
            <a:avLst/>
          </a:prstGeom>
          <a:effectLst/>
        </p:spPr>
      </p:pic>
    </p:spTree>
    <p:extLst>
      <p:ext uri="{BB962C8B-B14F-4D97-AF65-F5344CB8AC3E}">
        <p14:creationId xmlns:p14="http://schemas.microsoft.com/office/powerpoint/2010/main" val="2308251300"/>
      </p:ext>
    </p:extLst>
  </p:cSld>
  <p:clrMapOvr>
    <a:masterClrMapping/>
  </p:clrMapOvr>
  <p:transition>
    <p:fade/>
  </p:transition>
</p:sld>
</file>

<file path=ppt/theme/theme1.xml><?xml version="1.0" encoding="utf-8"?>
<a:theme xmlns:a="http://schemas.openxmlformats.org/drawingml/2006/main" name="2_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Template starter blue_Dec_2020.potx" id="{F60DA2A4-7D35-412B-A85F-511E557DCA2A}" vid="{DDFB0DE7-416F-435C-AF8D-7B8D3CFFC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 2013 - 2022</Template>
  <TotalTime>408</TotalTime>
  <Words>460</Words>
  <Application>Microsoft Office PowerPoint</Application>
  <PresentationFormat>A4 Paper (210x297 mm)</PresentationFormat>
  <Paragraphs>92</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Segoe UI</vt:lpstr>
      <vt:lpstr>Segoe UI Semibold</vt:lpstr>
      <vt:lpstr>Wingdings</vt:lpstr>
      <vt:lpstr>2_White Template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Bilal Baydoun</dc:creator>
  <cp:lastModifiedBy>Bilal Baydoun</cp:lastModifiedBy>
  <cp:revision>1</cp:revision>
  <dcterms:created xsi:type="dcterms:W3CDTF">2023-05-05T09:16:24Z</dcterms:created>
  <dcterms:modified xsi:type="dcterms:W3CDTF">2023-10-18T14:48:03Z</dcterms:modified>
</cp:coreProperties>
</file>