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E34CF97-265E-4FDD-A259-82C40AC51759}">
  <a:tblStyle styleId="{CE34CF97-265E-4FDD-A259-82C40AC51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0" name="Shape 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 flipH="1" rot="10800000">
            <a:off x="-25" y="1289850"/>
            <a:ext cx="9144000" cy="38568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Shape 6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BEF2"/>
                </a:solidFill>
              </a:defRPr>
            </a:lvl1pPr>
            <a:lvl2pPr lvl="1" rtl="0">
              <a:buNone/>
              <a:defRPr>
                <a:solidFill>
                  <a:srgbClr val="00BEF2"/>
                </a:solidFill>
              </a:defRPr>
            </a:lvl2pPr>
            <a:lvl3pPr lvl="2" rtl="0">
              <a:buNone/>
              <a:defRPr>
                <a:solidFill>
                  <a:srgbClr val="00BEF2"/>
                </a:solidFill>
              </a:defRPr>
            </a:lvl3pPr>
            <a:lvl4pPr lvl="3" rtl="0">
              <a:buNone/>
              <a:defRPr>
                <a:solidFill>
                  <a:srgbClr val="00BEF2"/>
                </a:solidFill>
              </a:defRPr>
            </a:lvl4pPr>
            <a:lvl5pPr lvl="4" rtl="0">
              <a:buNone/>
              <a:defRPr>
                <a:solidFill>
                  <a:srgbClr val="00BEF2"/>
                </a:solidFill>
              </a:defRPr>
            </a:lvl5pPr>
            <a:lvl6pPr lvl="5" rtl="0">
              <a:buNone/>
              <a:defRPr>
                <a:solidFill>
                  <a:srgbClr val="00BEF2"/>
                </a:solidFill>
              </a:defRPr>
            </a:lvl6pPr>
            <a:lvl7pPr lvl="6" rtl="0">
              <a:buNone/>
              <a:defRPr>
                <a:solidFill>
                  <a:srgbClr val="00BEF2"/>
                </a:solidFill>
              </a:defRPr>
            </a:lvl7pPr>
            <a:lvl8pPr lvl="7" rtl="0">
              <a:buNone/>
              <a:defRPr>
                <a:solidFill>
                  <a:srgbClr val="00BEF2"/>
                </a:solidFill>
              </a:defRPr>
            </a:lvl8pPr>
            <a:lvl9pPr lvl="8" rtl="0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-25" y="0"/>
            <a:ext cx="9144000" cy="25716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3000"/>
              <a:buNone/>
              <a:defRPr sz="3000">
                <a:solidFill>
                  <a:srgbClr val="00BEF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1800"/>
              <a:buNone/>
              <a:defRPr sz="1800">
                <a:solidFill>
                  <a:srgbClr val="25516C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25" y="1320125"/>
            <a:ext cx="9144000" cy="3823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»"/>
              <a:defRPr i="1">
                <a:solidFill>
                  <a:srgbClr val="FFFFFF"/>
                </a:solidFill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i="1">
                <a:solidFill>
                  <a:srgbClr val="FFFFFF"/>
                </a:solidFill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i="1">
                <a:solidFill>
                  <a:srgbClr val="FFFFFF"/>
                </a:solidFill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/>
        </p:nvSpPr>
        <p:spPr>
          <a:xfrm>
            <a:off x="3593400" y="46897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25516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rgbClr val="25516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26" name="Shape 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»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»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2" name="Shape 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»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39" name="Shape 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Shape 4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Shape 43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»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-25" y="0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47" name="Shape 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4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TITLE_ONL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rco.png" id="51" name="Shape 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-25" y="3825189"/>
            <a:ext cx="9144000" cy="1312500"/>
          </a:xfrm>
          <a:prstGeom prst="rect">
            <a:avLst/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marco.png" id="55" name="Shape 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Shape 56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BEF2"/>
                </a:solidFill>
              </a:defRPr>
            </a:lvl1pPr>
            <a:lvl2pPr lvl="1">
              <a:buNone/>
              <a:defRPr>
                <a:solidFill>
                  <a:srgbClr val="00BEF2"/>
                </a:solidFill>
              </a:defRPr>
            </a:lvl2pPr>
            <a:lvl3pPr lvl="2">
              <a:buNone/>
              <a:defRPr>
                <a:solidFill>
                  <a:srgbClr val="00BEF2"/>
                </a:solidFill>
              </a:defRPr>
            </a:lvl3pPr>
            <a:lvl4pPr lvl="3">
              <a:buNone/>
              <a:defRPr>
                <a:solidFill>
                  <a:srgbClr val="00BEF2"/>
                </a:solidFill>
              </a:defRPr>
            </a:lvl4pPr>
            <a:lvl5pPr lvl="4">
              <a:buNone/>
              <a:defRPr>
                <a:solidFill>
                  <a:srgbClr val="00BEF2"/>
                </a:solidFill>
              </a:defRPr>
            </a:lvl5pPr>
            <a:lvl6pPr lvl="5">
              <a:buNone/>
              <a:defRPr>
                <a:solidFill>
                  <a:srgbClr val="00BEF2"/>
                </a:solidFill>
              </a:defRPr>
            </a:lvl6pPr>
            <a:lvl7pPr lvl="6">
              <a:buNone/>
              <a:defRPr>
                <a:solidFill>
                  <a:srgbClr val="00BEF2"/>
                </a:solidFill>
              </a:defRPr>
            </a:lvl7pPr>
            <a:lvl8pPr lvl="7">
              <a:buNone/>
              <a:defRPr>
                <a:solidFill>
                  <a:srgbClr val="00BEF2"/>
                </a:solidFill>
              </a:defRPr>
            </a:lvl8pPr>
            <a:lvl9pPr lvl="8">
              <a:buNone/>
              <a:defRPr>
                <a:solidFill>
                  <a:srgbClr val="00BEF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None/>
              <a:defRPr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»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●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○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2400"/>
              <a:buFont typeface="Source Sans Pro"/>
              <a:buChar char="■"/>
              <a:defRPr sz="24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s://facebook.github.io/design/handski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montserrat" TargetMode="External"/><Relationship Id="rId4" Type="http://schemas.openxmlformats.org/officeDocument/2006/relationships/hyperlink" Target="https://www.fontsquirrel.com/fonts/source-sans-pr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ctrTitle"/>
          </p:nvPr>
        </p:nvSpPr>
        <p:spPr>
          <a:xfrm>
            <a:off x="1139200" y="645550"/>
            <a:ext cx="6865800" cy="19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grpSp>
        <p:nvGrpSpPr>
          <p:cNvPr id="71" name="Shape 71"/>
          <p:cNvGrpSpPr/>
          <p:nvPr/>
        </p:nvGrpSpPr>
        <p:grpSpPr>
          <a:xfrm>
            <a:off x="6991960" y="3047878"/>
            <a:ext cx="1006738" cy="954227"/>
            <a:chOff x="5300400" y="3670175"/>
            <a:chExt cx="421300" cy="399325"/>
          </a:xfrm>
        </p:grpSpPr>
        <p:sp>
          <p:nvSpPr>
            <p:cNvPr id="72" name="Shape 72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  <p:sp>
          <p:nvSpPr>
            <p:cNvPr id="76" name="Shape 76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BEF2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1010200" y="1434950"/>
            <a:ext cx="3325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576" y="1520356"/>
            <a:ext cx="2765700" cy="27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idx="4294967295" type="title"/>
          </p:nvPr>
        </p:nvSpPr>
        <p:spPr>
          <a:xfrm>
            <a:off x="657225" y="866400"/>
            <a:ext cx="78414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3516725" y="1732325"/>
            <a:ext cx="2133000" cy="2133000"/>
          </a:xfrm>
          <a:prstGeom prst="ellipse">
            <a:avLst/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169460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5338850" y="1732325"/>
            <a:ext cx="2133000" cy="2133000"/>
          </a:xfrm>
          <a:prstGeom prst="ellipse">
            <a:avLst/>
          </a:prstGeom>
          <a:noFill/>
          <a:ln cap="flat" cmpd="sng" w="114300">
            <a:solidFill>
              <a:srgbClr val="00BE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81" name="Shape 181"/>
          <p:cNvGraphicFramePr/>
          <p:nvPr/>
        </p:nvGraphicFramePr>
        <p:xfrm>
          <a:off x="1059100" y="17736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{CE34CF97-265E-4FDD-A259-82C40AC51759}</a:tableStyleId>
              </a:tblPr>
              <a:tblGrid>
                <a:gridCol w="1762100"/>
                <a:gridCol w="1762100"/>
                <a:gridCol w="1762100"/>
                <a:gridCol w="1762100"/>
              </a:tblGrid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00BEF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rgbClr val="00BEF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5516C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25516C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5516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b="1" sz="1800">
                        <a:solidFill>
                          <a:srgbClr val="25516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82" name="Shape 18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1698577" y="1506550"/>
            <a:ext cx="5804297" cy="2765039"/>
          </a:xfrm>
          <a:custGeom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15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4294967295"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BEF2"/>
                </a:solidFill>
              </a:rPr>
              <a:t>MAPS</a:t>
            </a:r>
            <a:endParaRPr>
              <a:solidFill>
                <a:srgbClr val="00BEF2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699375" y="2079825"/>
            <a:ext cx="5835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cxnSp>
        <p:nvCxnSpPr>
          <p:cNvPr id="191" name="Shape 191"/>
          <p:cNvCxnSpPr/>
          <p:nvPr/>
        </p:nvCxnSpPr>
        <p:spPr>
          <a:xfrm rot="10800000">
            <a:off x="1654350" y="2475025"/>
            <a:ext cx="5751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2" name="Shape 192"/>
          <p:cNvCxnSpPr/>
          <p:nvPr/>
        </p:nvCxnSpPr>
        <p:spPr>
          <a:xfrm rot="10800000">
            <a:off x="1667375" y="3618825"/>
            <a:ext cx="17382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3" name="Shape 193"/>
          <p:cNvCxnSpPr/>
          <p:nvPr/>
        </p:nvCxnSpPr>
        <p:spPr>
          <a:xfrm>
            <a:off x="4620475" y="3806239"/>
            <a:ext cx="6009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4" name="Shape 194"/>
          <p:cNvCxnSpPr/>
          <p:nvPr/>
        </p:nvCxnSpPr>
        <p:spPr>
          <a:xfrm rot="10800000">
            <a:off x="3709350" y="2294075"/>
            <a:ext cx="420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5" name="Shape 195"/>
          <p:cNvCxnSpPr/>
          <p:nvPr/>
        </p:nvCxnSpPr>
        <p:spPr>
          <a:xfrm>
            <a:off x="6126150" y="2714125"/>
            <a:ext cx="13830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96" name="Shape 196"/>
          <p:cNvCxnSpPr/>
          <p:nvPr/>
        </p:nvCxnSpPr>
        <p:spPr>
          <a:xfrm>
            <a:off x="6681900" y="3916100"/>
            <a:ext cx="801300" cy="0"/>
          </a:xfrm>
          <a:prstGeom prst="straightConnector1">
            <a:avLst/>
          </a:prstGeom>
          <a:noFill/>
          <a:ln cap="rnd" cmpd="sng" w="19050">
            <a:solidFill>
              <a:srgbClr val="25516C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4294967295" type="ctrTitle"/>
          </p:nvPr>
        </p:nvSpPr>
        <p:spPr>
          <a:xfrm>
            <a:off x="1377575" y="2040550"/>
            <a:ext cx="638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BEF2"/>
                </a:solidFill>
              </a:rPr>
              <a:t>89,526,124</a:t>
            </a:r>
            <a:endParaRPr sz="7200">
              <a:solidFill>
                <a:srgbClr val="00BEF2"/>
              </a:solidFill>
            </a:endParaRPr>
          </a:p>
        </p:txBody>
      </p:sp>
      <p:sp>
        <p:nvSpPr>
          <p:cNvPr id="202" name="Shape 202"/>
          <p:cNvSpPr txBox="1"/>
          <p:nvPr>
            <p:ph idx="4294967295" type="subTitle"/>
          </p:nvPr>
        </p:nvSpPr>
        <p:spPr>
          <a:xfrm>
            <a:off x="1377575" y="2916255"/>
            <a:ext cx="6388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Whoa! That’s a big number, aren’t you proud?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03" name="Shape 20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idx="4294967295" type="ctrTitle"/>
          </p:nvPr>
        </p:nvSpPr>
        <p:spPr>
          <a:xfrm>
            <a:off x="1163200" y="800400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89,526,124$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09" name="Shape 209"/>
          <p:cNvSpPr txBox="1"/>
          <p:nvPr>
            <p:ph idx="4294967295" type="subTitle"/>
          </p:nvPr>
        </p:nvSpPr>
        <p:spPr>
          <a:xfrm>
            <a:off x="1163200" y="1411308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That’s a lot of money</a:t>
            </a:r>
            <a:endParaRPr sz="1800"/>
          </a:p>
        </p:txBody>
      </p:sp>
      <p:sp>
        <p:nvSpPr>
          <p:cNvPr id="210" name="Shape 210"/>
          <p:cNvSpPr txBox="1"/>
          <p:nvPr>
            <p:ph idx="4294967295" type="ctrTitle"/>
          </p:nvPr>
        </p:nvSpPr>
        <p:spPr>
          <a:xfrm>
            <a:off x="1163200" y="3124493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100%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1" name="Shape 211"/>
          <p:cNvSpPr txBox="1"/>
          <p:nvPr>
            <p:ph idx="4294967295" type="subTitle"/>
          </p:nvPr>
        </p:nvSpPr>
        <p:spPr>
          <a:xfrm>
            <a:off x="1163200" y="3735401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Total success!</a:t>
            </a:r>
            <a:endParaRPr sz="1800"/>
          </a:p>
        </p:txBody>
      </p:sp>
      <p:sp>
        <p:nvSpPr>
          <p:cNvPr id="212" name="Shape 212"/>
          <p:cNvSpPr txBox="1"/>
          <p:nvPr>
            <p:ph idx="4294967295" type="ctrTitle"/>
          </p:nvPr>
        </p:nvSpPr>
        <p:spPr>
          <a:xfrm>
            <a:off x="1163200" y="1962447"/>
            <a:ext cx="68175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BEF2"/>
                </a:solidFill>
              </a:rPr>
              <a:t>185,244 users</a:t>
            </a:r>
            <a:endParaRPr sz="3600">
              <a:solidFill>
                <a:srgbClr val="00BEF2"/>
              </a:solidFill>
            </a:endParaRPr>
          </a:p>
        </p:txBody>
      </p:sp>
      <p:sp>
        <p:nvSpPr>
          <p:cNvPr id="213" name="Shape 213"/>
          <p:cNvSpPr txBox="1"/>
          <p:nvPr>
            <p:ph idx="4294967295" type="subTitle"/>
          </p:nvPr>
        </p:nvSpPr>
        <p:spPr>
          <a:xfrm>
            <a:off x="1163200" y="2573355"/>
            <a:ext cx="6817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a lot of users</a:t>
            </a:r>
            <a:endParaRPr sz="1800"/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20" name="Shape 220"/>
          <p:cNvSpPr/>
          <p:nvPr/>
        </p:nvSpPr>
        <p:spPr>
          <a:xfrm>
            <a:off x="1010200" y="2137850"/>
            <a:ext cx="2551500" cy="1325100"/>
          </a:xfrm>
          <a:prstGeom prst="homePlate">
            <a:avLst>
              <a:gd fmla="val 30129" name="adj"/>
            </a:avLst>
          </a:pr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3223033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D82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5484936" y="2137850"/>
            <a:ext cx="2600700" cy="1325100"/>
          </a:xfrm>
          <a:prstGeom prst="chevron">
            <a:avLst>
              <a:gd fmla="val 29853" name="adj"/>
            </a:avLst>
          </a:prstGeom>
          <a:solidFill>
            <a:srgbClr val="2551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" type="body"/>
          </p:nvPr>
        </p:nvSpPr>
        <p:spPr>
          <a:xfrm>
            <a:off x="10102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29" name="Shape 229"/>
          <p:cNvSpPr txBox="1"/>
          <p:nvPr>
            <p:ph idx="2" type="body"/>
          </p:nvPr>
        </p:nvSpPr>
        <p:spPr>
          <a:xfrm>
            <a:off x="342655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0" name="Shape 230"/>
          <p:cNvSpPr txBox="1"/>
          <p:nvPr>
            <p:ph idx="3" type="body"/>
          </p:nvPr>
        </p:nvSpPr>
        <p:spPr>
          <a:xfrm>
            <a:off x="5842900" y="14584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10102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32" name="Shape 232"/>
          <p:cNvSpPr txBox="1"/>
          <p:nvPr>
            <p:ph idx="2" type="body"/>
          </p:nvPr>
        </p:nvSpPr>
        <p:spPr>
          <a:xfrm>
            <a:off x="342655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33" name="Shape 233"/>
          <p:cNvSpPr txBox="1"/>
          <p:nvPr>
            <p:ph idx="3" type="body"/>
          </p:nvPr>
        </p:nvSpPr>
        <p:spPr>
          <a:xfrm>
            <a:off x="5842900" y="2830023"/>
            <a:ext cx="2298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4" name="Shape 234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grpSp>
        <p:nvGrpSpPr>
          <p:cNvPr id="235" name="Shape 235"/>
          <p:cNvGrpSpPr/>
          <p:nvPr/>
        </p:nvGrpSpPr>
        <p:grpSpPr>
          <a:xfrm>
            <a:off x="1877688" y="1528635"/>
            <a:ext cx="351407" cy="374423"/>
            <a:chOff x="5970800" y="1619250"/>
            <a:chExt cx="428650" cy="456725"/>
          </a:xfrm>
        </p:grpSpPr>
        <p:sp>
          <p:nvSpPr>
            <p:cNvPr id="236" name="Shape 236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1" name="Shape 241"/>
          <p:cNvSpPr/>
          <p:nvPr/>
        </p:nvSpPr>
        <p:spPr>
          <a:xfrm>
            <a:off x="1858400" y="2929177"/>
            <a:ext cx="313369" cy="330379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" name="Shape 242"/>
          <p:cNvGrpSpPr/>
          <p:nvPr/>
        </p:nvGrpSpPr>
        <p:grpSpPr>
          <a:xfrm>
            <a:off x="4080703" y="1579712"/>
            <a:ext cx="344398" cy="318369"/>
            <a:chOff x="5975075" y="2327500"/>
            <a:chExt cx="420100" cy="388350"/>
          </a:xfrm>
        </p:grpSpPr>
        <p:sp>
          <p:nvSpPr>
            <p:cNvPr id="243" name="Shape 243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Shape 245"/>
          <p:cNvSpPr/>
          <p:nvPr/>
        </p:nvSpPr>
        <p:spPr>
          <a:xfrm>
            <a:off x="6441793" y="2892963"/>
            <a:ext cx="384445" cy="38442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BE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Shape 246"/>
          <p:cNvGrpSpPr/>
          <p:nvPr/>
        </p:nvGrpSpPr>
        <p:grpSpPr>
          <a:xfrm>
            <a:off x="4060220" y="2930947"/>
            <a:ext cx="385429" cy="326383"/>
            <a:chOff x="5275975" y="4344850"/>
            <a:chExt cx="470150" cy="398125"/>
          </a:xfrm>
        </p:grpSpPr>
        <p:sp>
          <p:nvSpPr>
            <p:cNvPr id="247" name="Shape 247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Shape 250"/>
          <p:cNvGrpSpPr/>
          <p:nvPr/>
        </p:nvGrpSpPr>
        <p:grpSpPr>
          <a:xfrm>
            <a:off x="6454943" y="1566700"/>
            <a:ext cx="211262" cy="344398"/>
            <a:chOff x="6730350" y="2315900"/>
            <a:chExt cx="257700" cy="420100"/>
          </a:xfrm>
        </p:grpSpPr>
        <p:sp>
          <p:nvSpPr>
            <p:cNvPr id="251" name="Shape 251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BE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Shape 25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idx="1" type="body"/>
          </p:nvPr>
        </p:nvSpPr>
        <p:spPr>
          <a:xfrm>
            <a:off x="782250" y="3825200"/>
            <a:ext cx="76092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262" name="Shape 262"/>
          <p:cNvSpPr txBox="1"/>
          <p:nvPr>
            <p:ph idx="12" type="sldNum"/>
          </p:nvPr>
        </p:nvSpPr>
        <p:spPr>
          <a:xfrm>
            <a:off x="7842625" y="648725"/>
            <a:ext cx="548700" cy="4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Shape 26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306" y="758525"/>
            <a:ext cx="3637387" cy="30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4680125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POWERPOINT®</a:t>
            </a:r>
            <a:endParaRPr sz="1800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>
              <a:solidFill>
                <a:srgbClr val="25516C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5516C"/>
                </a:solidFill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25516C"/>
                </a:solidFill>
                <a:hlinkClick action="ppaction://hlinksldjump" r:id="rId3"/>
              </a:rPr>
              <a:t>Presentation design slide</a:t>
            </a:r>
            <a:r>
              <a:rPr lang="en" sz="1200">
                <a:solidFill>
                  <a:srgbClr val="25516C"/>
                </a:solidFill>
              </a:rPr>
              <a:t>)</a:t>
            </a:r>
            <a:endParaRPr sz="1200">
              <a:solidFill>
                <a:srgbClr val="25516C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5516C"/>
              </a:solidFill>
            </a:endParaRPr>
          </a:p>
        </p:txBody>
      </p:sp>
      <p:sp>
        <p:nvSpPr>
          <p:cNvPr id="83" name="Shape 83"/>
          <p:cNvSpPr txBox="1"/>
          <p:nvPr>
            <p:ph idx="2" type="body"/>
          </p:nvPr>
        </p:nvSpPr>
        <p:spPr>
          <a:xfrm>
            <a:off x="647475" y="4488750"/>
            <a:ext cx="7842600" cy="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FFFFFF"/>
                </a:solidFill>
                <a:hlinkClick r:id="rId4"/>
              </a:rPr>
              <a:t>www.slidescarnival.com/help-use-presentation-template</a:t>
            </a:r>
            <a:endParaRPr b="1"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FFFF"/>
                </a:solidFill>
              </a:rPr>
              <a:t>This template is free to use under </a:t>
            </a:r>
            <a:r>
              <a:rPr lang="en" sz="1000" u="sng">
                <a:solidFill>
                  <a:srgbClr val="FFFFFF"/>
                </a:solidFill>
                <a:hlinkClick r:id="rId5"/>
              </a:rPr>
              <a:t>Creative Commons Attribution license</a:t>
            </a:r>
            <a:r>
              <a:rPr lang="en" sz="1000">
                <a:solidFill>
                  <a:srgbClr val="FFFFF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1010200" y="1690563"/>
            <a:ext cx="3461400" cy="24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BEF2"/>
                </a:solidFill>
              </a:rPr>
              <a:t>EDIT IN GOOGLE SLIDES</a:t>
            </a:r>
            <a:endParaRPr sz="1800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br>
              <a:rPr lang="en" sz="1200"/>
            </a:br>
            <a:r>
              <a:rPr lang="en" sz="1200"/>
              <a:t>You will get a copy of this document on your Google Drive and will be able to edit, add or delete slides.</a:t>
            </a:r>
            <a:br>
              <a:rPr lang="en" sz="1200"/>
            </a:br>
            <a:r>
              <a:rPr lang="en" sz="1200"/>
              <a:t>You have to be signed in to your Google account.</a:t>
            </a:r>
            <a:br>
              <a:rPr lang="en" sz="1200"/>
            </a:br>
            <a:endParaRPr sz="12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ANDROID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pic>
        <p:nvPicPr>
          <p:cNvPr descr="android.png" id="270" name="Shape 2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6469" y="489800"/>
            <a:ext cx="3691917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76" name="Shape 276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iPHONE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descr="iphone.png"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8174" y="489800"/>
            <a:ext cx="3764308" cy="4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4456275" y="348951"/>
            <a:ext cx="2604888" cy="3683969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4636020" y="687919"/>
            <a:ext cx="2255400" cy="30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4" name="Shape 28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85" name="Shape 285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TABLET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789550" y="970219"/>
            <a:ext cx="3855147" cy="3001276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5516C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Shape 291"/>
          <p:cNvSpPr/>
          <p:nvPr/>
        </p:nvSpPr>
        <p:spPr>
          <a:xfrm>
            <a:off x="3950875" y="1129600"/>
            <a:ext cx="3532500" cy="225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Place your screenshot here</a:t>
            </a:r>
            <a:endParaRPr sz="10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293" name="Shape 293"/>
          <p:cNvSpPr txBox="1"/>
          <p:nvPr>
            <p:ph idx="4294967295" type="body"/>
          </p:nvPr>
        </p:nvSpPr>
        <p:spPr>
          <a:xfrm>
            <a:off x="1026150" y="2166175"/>
            <a:ext cx="2378100" cy="19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DESKTOP PROJECT</a:t>
            </a:r>
            <a:endParaRPr b="1" sz="1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idx="1" type="body"/>
          </p:nvPr>
        </p:nvSpPr>
        <p:spPr>
          <a:xfrm>
            <a:off x="1010200" y="1434950"/>
            <a:ext cx="57300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@username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Shape 300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pic>
        <p:nvPicPr>
          <p:cNvPr descr="photo-1434030216411-0b793f4b4173.jpg"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5516C"/>
                </a:solidFill>
              </a:rPr>
              <a:t>Special thanks to all the people who made and released these awesome resources for free: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Presentation template by </a:t>
            </a:r>
            <a:r>
              <a:rPr lang="en" sz="1800" u="sng">
                <a:solidFill>
                  <a:srgbClr val="25516C"/>
                </a:solidFill>
                <a:hlinkClick r:id="rId3"/>
              </a:rPr>
              <a:t>SlidesCarnival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Photographs by </a:t>
            </a:r>
            <a:r>
              <a:rPr lang="en" sz="1800" u="sng">
                <a:solidFill>
                  <a:srgbClr val="25516C"/>
                </a:solidFill>
                <a:hlinkClick r:id="rId4"/>
              </a:rPr>
              <a:t>Unsplash</a:t>
            </a:r>
            <a:endParaRPr sz="1800">
              <a:solidFill>
                <a:srgbClr val="25516C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EF2"/>
              </a:buClr>
              <a:buSzPts val="1800"/>
              <a:buChar char="»"/>
            </a:pPr>
            <a:r>
              <a:rPr lang="en" sz="1800">
                <a:solidFill>
                  <a:srgbClr val="25516C"/>
                </a:solidFill>
              </a:rPr>
              <a:t>Diverse device hand photos by </a:t>
            </a:r>
            <a:r>
              <a:rPr lang="en" sz="1800" u="sng">
                <a:solidFill>
                  <a:srgbClr val="25516C"/>
                </a:solidFill>
                <a:hlinkClick r:id="rId5"/>
              </a:rPr>
              <a:t>Facebook Design Resources</a:t>
            </a:r>
            <a:endParaRPr sz="1800">
              <a:solidFill>
                <a:srgbClr val="25516C"/>
              </a:solidFill>
            </a:endParaRPr>
          </a:p>
        </p:txBody>
      </p:sp>
      <p:sp>
        <p:nvSpPr>
          <p:cNvPr id="308" name="Shape 308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Montserrat</a:t>
            </a:r>
            <a:endParaRPr b="1" sz="1400"/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Source Sans Pro</a:t>
            </a:r>
            <a:endParaRPr b="1"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3"/>
              </a:rPr>
              <a:t>https://www.fontsquirrel.com/fonts/montserrat</a:t>
            </a:r>
            <a:endParaRPr sz="1400">
              <a:solidFill>
                <a:srgbClr val="00BEF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BEF2"/>
                </a:solidFill>
                <a:hlinkClick r:id="rId4"/>
              </a:rPr>
              <a:t>https://www.fontsquirrel.com/fonts/source-sans-pro</a:t>
            </a:r>
            <a:endParaRPr sz="1400">
              <a:solidFill>
                <a:srgbClr val="00BEF2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»"/>
            </a:pPr>
            <a:r>
              <a:rPr lang="en" sz="1400"/>
              <a:t>Sky Blue </a:t>
            </a:r>
            <a:r>
              <a:rPr b="1" lang="en" sz="1400">
                <a:solidFill>
                  <a:srgbClr val="00BEF2"/>
                </a:solidFill>
              </a:rPr>
              <a:t>#00bef2 </a:t>
            </a:r>
            <a:r>
              <a:rPr lang="en" sz="1400"/>
              <a:t>/ Navy Blue </a:t>
            </a:r>
            <a:r>
              <a:rPr b="1" lang="en" sz="1400">
                <a:solidFill>
                  <a:srgbClr val="25516C"/>
                </a:solidFill>
              </a:rPr>
              <a:t>#25516c</a:t>
            </a:r>
            <a:endParaRPr b="1" sz="1400">
              <a:solidFill>
                <a:srgbClr val="25516C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39750" y="4552650"/>
            <a:ext cx="78579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6" name="Shape 316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BEF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Shape 321"/>
          <p:cNvGrpSpPr/>
          <p:nvPr/>
        </p:nvGrpSpPr>
        <p:grpSpPr>
          <a:xfrm>
            <a:off x="954296" y="955055"/>
            <a:ext cx="270461" cy="331443"/>
            <a:chOff x="584925" y="238125"/>
            <a:chExt cx="415200" cy="525100"/>
          </a:xfrm>
        </p:grpSpPr>
        <p:sp>
          <p:nvSpPr>
            <p:cNvPr id="322" name="Shape 322"/>
            <p:cNvSpPr/>
            <p:nvPr/>
          </p:nvSpPr>
          <p:spPr>
            <a:xfrm>
              <a:off x="621550" y="299175"/>
              <a:ext cx="378575" cy="464050"/>
            </a:xfrm>
            <a:custGeom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633750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716800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Shape 325"/>
            <p:cNvSpPr/>
            <p:nvPr/>
          </p:nvSpPr>
          <p:spPr>
            <a:xfrm>
              <a:off x="799825" y="2381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882875" y="2381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84925" y="261325"/>
              <a:ext cx="378575" cy="464050"/>
            </a:xfrm>
            <a:custGeom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Shape 328"/>
          <p:cNvGrpSpPr/>
          <p:nvPr/>
        </p:nvGrpSpPr>
        <p:grpSpPr>
          <a:xfrm>
            <a:off x="1383829" y="1003216"/>
            <a:ext cx="289564" cy="233576"/>
            <a:chOff x="1244325" y="314425"/>
            <a:chExt cx="444525" cy="370050"/>
          </a:xfrm>
        </p:grpSpPr>
        <p:sp>
          <p:nvSpPr>
            <p:cNvPr id="329" name="Shape 329"/>
            <p:cNvSpPr/>
            <p:nvPr/>
          </p:nvSpPr>
          <p:spPr>
            <a:xfrm>
              <a:off x="1388425" y="463425"/>
              <a:ext cx="143525" cy="143500"/>
            </a:xfrm>
            <a:custGeom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1244325" y="314425"/>
              <a:ext cx="444525" cy="370050"/>
            </a:xfrm>
            <a:custGeom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Shape 331"/>
          <p:cNvGrpSpPr/>
          <p:nvPr/>
        </p:nvGrpSpPr>
        <p:grpSpPr>
          <a:xfrm>
            <a:off x="1829289" y="1002064"/>
            <a:ext cx="276845" cy="235879"/>
            <a:chOff x="1928175" y="312600"/>
            <a:chExt cx="425000" cy="373700"/>
          </a:xfrm>
        </p:grpSpPr>
        <p:sp>
          <p:nvSpPr>
            <p:cNvPr id="332" name="Shape 33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Shape 334"/>
          <p:cNvSpPr/>
          <p:nvPr/>
        </p:nvSpPr>
        <p:spPr>
          <a:xfrm>
            <a:off x="2293522" y="993590"/>
            <a:ext cx="226720" cy="252827"/>
          </a:xfrm>
          <a:custGeom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2748139" y="994363"/>
            <a:ext cx="195713" cy="251281"/>
          </a:xfrm>
          <a:custGeom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" name="Shape 336"/>
          <p:cNvGrpSpPr/>
          <p:nvPr/>
        </p:nvGrpSpPr>
        <p:grpSpPr>
          <a:xfrm>
            <a:off x="3125885" y="989740"/>
            <a:ext cx="318209" cy="260544"/>
            <a:chOff x="3918650" y="293075"/>
            <a:chExt cx="488500" cy="412775"/>
          </a:xfrm>
        </p:grpSpPr>
        <p:sp>
          <p:nvSpPr>
            <p:cNvPr id="337" name="Shape 337"/>
            <p:cNvSpPr/>
            <p:nvPr/>
          </p:nvSpPr>
          <p:spPr>
            <a:xfrm>
              <a:off x="4085350" y="293675"/>
              <a:ext cx="154500" cy="412175"/>
            </a:xfrm>
            <a:custGeom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3918650" y="293075"/>
              <a:ext cx="153900" cy="407275"/>
            </a:xfrm>
            <a:custGeom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4253250" y="298550"/>
              <a:ext cx="153900" cy="406675"/>
            </a:xfrm>
            <a:custGeom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Shape 340"/>
          <p:cNvGrpSpPr/>
          <p:nvPr/>
        </p:nvGrpSpPr>
        <p:grpSpPr>
          <a:xfrm>
            <a:off x="3593215" y="970078"/>
            <a:ext cx="261733" cy="299852"/>
            <a:chOff x="4636075" y="261925"/>
            <a:chExt cx="401800" cy="475050"/>
          </a:xfrm>
        </p:grpSpPr>
        <p:sp>
          <p:nvSpPr>
            <p:cNvPr id="341" name="Shape 341"/>
            <p:cNvSpPr/>
            <p:nvPr/>
          </p:nvSpPr>
          <p:spPr>
            <a:xfrm>
              <a:off x="4665400" y="326650"/>
              <a:ext cx="372475" cy="97100"/>
            </a:xfrm>
            <a:custGeom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4636075" y="438375"/>
              <a:ext cx="372475" cy="97125"/>
            </a:xfrm>
            <a:custGeom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Shape 343"/>
            <p:cNvSpPr/>
            <p:nvPr/>
          </p:nvSpPr>
          <p:spPr>
            <a:xfrm>
              <a:off x="4814975" y="261925"/>
              <a:ext cx="44000" cy="50100"/>
            </a:xfrm>
            <a:custGeom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814975" y="550125"/>
              <a:ext cx="44000" cy="186850"/>
            </a:xfrm>
            <a:custGeom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Shape 345"/>
          <p:cNvSpPr/>
          <p:nvPr/>
        </p:nvSpPr>
        <p:spPr>
          <a:xfrm>
            <a:off x="4013378" y="993196"/>
            <a:ext cx="299905" cy="253616"/>
          </a:xfrm>
          <a:custGeom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" name="Shape 346"/>
          <p:cNvGrpSpPr/>
          <p:nvPr/>
        </p:nvGrpSpPr>
        <p:grpSpPr>
          <a:xfrm>
            <a:off x="4471009" y="995136"/>
            <a:ext cx="262514" cy="249356"/>
            <a:chOff x="5983625" y="301625"/>
            <a:chExt cx="403000" cy="395050"/>
          </a:xfrm>
        </p:grpSpPr>
        <p:sp>
          <p:nvSpPr>
            <p:cNvPr id="347" name="Shape 347"/>
            <p:cNvSpPr/>
            <p:nvPr/>
          </p:nvSpPr>
          <p:spPr>
            <a:xfrm>
              <a:off x="5983625" y="319925"/>
              <a:ext cx="403000" cy="67200"/>
            </a:xfrm>
            <a:custGeom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983625" y="664900"/>
              <a:ext cx="403000" cy="31775"/>
            </a:xfrm>
            <a:custGeom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6041025" y="301625"/>
              <a:ext cx="29325" cy="63500"/>
            </a:xfrm>
            <a:custGeom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6297450" y="301625"/>
              <a:ext cx="29350" cy="63500"/>
            </a:xfrm>
            <a:custGeom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609720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609720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609720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Shape 354"/>
            <p:cNvSpPr/>
            <p:nvPr/>
          </p:nvSpPr>
          <p:spPr>
            <a:xfrm>
              <a:off x="6160075" y="575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603430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Shape 356"/>
            <p:cNvSpPr/>
            <p:nvPr/>
          </p:nvSpPr>
          <p:spPr>
            <a:xfrm>
              <a:off x="603430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Shape 357"/>
            <p:cNvSpPr/>
            <p:nvPr/>
          </p:nvSpPr>
          <p:spPr>
            <a:xfrm>
              <a:off x="603430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6160075" y="509200"/>
              <a:ext cx="50100" cy="53775"/>
            </a:xfrm>
            <a:custGeom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5983625" y="399300"/>
              <a:ext cx="403000" cy="272950"/>
            </a:xfrm>
            <a:custGeom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6285250" y="575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6285250" y="509200"/>
              <a:ext cx="50700" cy="53775"/>
            </a:xfrm>
            <a:custGeom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6285250" y="448150"/>
              <a:ext cx="50700" cy="48875"/>
            </a:xfrm>
            <a:custGeom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Shape 363"/>
            <p:cNvSpPr/>
            <p:nvPr/>
          </p:nvSpPr>
          <p:spPr>
            <a:xfrm>
              <a:off x="6222350" y="575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160075" y="448150"/>
              <a:ext cx="50100" cy="48875"/>
            </a:xfrm>
            <a:custGeom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2350" y="509200"/>
              <a:ext cx="50700" cy="53775"/>
            </a:xfrm>
            <a:custGeom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222350" y="448150"/>
              <a:ext cx="50700" cy="48875"/>
            </a:xfrm>
            <a:custGeom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Shape 367"/>
          <p:cNvGrpSpPr/>
          <p:nvPr/>
        </p:nvGrpSpPr>
        <p:grpSpPr>
          <a:xfrm>
            <a:off x="4912088" y="993195"/>
            <a:ext cx="258541" cy="250145"/>
            <a:chOff x="6660750" y="298550"/>
            <a:chExt cx="396900" cy="396300"/>
          </a:xfrm>
        </p:grpSpPr>
        <p:sp>
          <p:nvSpPr>
            <p:cNvPr id="368" name="Shape 368"/>
            <p:cNvSpPr/>
            <p:nvPr/>
          </p:nvSpPr>
          <p:spPr>
            <a:xfrm>
              <a:off x="6660750" y="298550"/>
              <a:ext cx="396900" cy="396300"/>
            </a:xfrm>
            <a:custGeom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6697400" y="335200"/>
              <a:ext cx="323625" cy="323025"/>
            </a:xfrm>
            <a:custGeom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954296" y="1387080"/>
            <a:ext cx="270461" cy="317194"/>
            <a:chOff x="584925" y="922575"/>
            <a:chExt cx="415200" cy="502525"/>
          </a:xfrm>
        </p:grpSpPr>
        <p:sp>
          <p:nvSpPr>
            <p:cNvPr id="371" name="Shape 371"/>
            <p:cNvSpPr/>
            <p:nvPr/>
          </p:nvSpPr>
          <p:spPr>
            <a:xfrm>
              <a:off x="584925" y="961025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21550" y="922575"/>
              <a:ext cx="378575" cy="464050"/>
            </a:xfrm>
            <a:custGeom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915850" y="922575"/>
              <a:ext cx="84275" cy="84275"/>
            </a:xfrm>
            <a:custGeom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Shape 374"/>
          <p:cNvGrpSpPr/>
          <p:nvPr/>
        </p:nvGrpSpPr>
        <p:grpSpPr>
          <a:xfrm>
            <a:off x="1385425" y="1379758"/>
            <a:ext cx="286388" cy="330686"/>
            <a:chOff x="1246775" y="910975"/>
            <a:chExt cx="439650" cy="523900"/>
          </a:xfrm>
        </p:grpSpPr>
        <p:sp>
          <p:nvSpPr>
            <p:cNvPr id="375" name="Shape 375"/>
            <p:cNvSpPr/>
            <p:nvPr/>
          </p:nvSpPr>
          <p:spPr>
            <a:xfrm>
              <a:off x="1246775" y="970800"/>
              <a:ext cx="378575" cy="464075"/>
            </a:xfrm>
            <a:custGeom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1307825" y="910975"/>
              <a:ext cx="378600" cy="464050"/>
            </a:xfrm>
            <a:custGeom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1602125" y="910975"/>
              <a:ext cx="84300" cy="84275"/>
            </a:xfrm>
            <a:custGeom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Shape 378"/>
          <p:cNvGrpSpPr/>
          <p:nvPr/>
        </p:nvGrpSpPr>
        <p:grpSpPr>
          <a:xfrm>
            <a:off x="1828100" y="1432937"/>
            <a:ext cx="279223" cy="225086"/>
            <a:chOff x="1926350" y="995225"/>
            <a:chExt cx="428650" cy="356600"/>
          </a:xfrm>
        </p:grpSpPr>
        <p:sp>
          <p:nvSpPr>
            <p:cNvPr id="379" name="Shape 379"/>
            <p:cNvSpPr/>
            <p:nvPr/>
          </p:nvSpPr>
          <p:spPr>
            <a:xfrm>
              <a:off x="1926350" y="1298075"/>
              <a:ext cx="208225" cy="53750"/>
            </a:xfrm>
            <a:custGeom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2146775" y="1298075"/>
              <a:ext cx="208225" cy="53750"/>
            </a:xfrm>
            <a:custGeom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1926350" y="995225"/>
              <a:ext cx="208225" cy="332175"/>
            </a:xfrm>
            <a:custGeom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2146775" y="995225"/>
              <a:ext cx="208225" cy="332175"/>
            </a:xfrm>
            <a:custGeom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Shape 383"/>
          <p:cNvSpPr/>
          <p:nvPr/>
        </p:nvSpPr>
        <p:spPr>
          <a:xfrm>
            <a:off x="2270445" y="1414049"/>
            <a:ext cx="272871" cy="262863"/>
          </a:xfrm>
          <a:custGeom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2709965" y="1427162"/>
            <a:ext cx="272057" cy="236653"/>
          </a:xfrm>
          <a:custGeom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3153051" y="1429087"/>
            <a:ext cx="264110" cy="232787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3600909" y="1431391"/>
            <a:ext cx="246620" cy="22817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Shape 387"/>
          <p:cNvGrpSpPr/>
          <p:nvPr/>
        </p:nvGrpSpPr>
        <p:grpSpPr>
          <a:xfrm>
            <a:off x="4027145" y="1415989"/>
            <a:ext cx="272057" cy="263999"/>
            <a:chOff x="5302225" y="968375"/>
            <a:chExt cx="417650" cy="418250"/>
          </a:xfrm>
        </p:grpSpPr>
        <p:sp>
          <p:nvSpPr>
            <p:cNvPr id="388" name="Shape 388"/>
            <p:cNvSpPr/>
            <p:nvPr/>
          </p:nvSpPr>
          <p:spPr>
            <a:xfrm>
              <a:off x="5333350" y="991575"/>
              <a:ext cx="152075" cy="155100"/>
            </a:xfrm>
            <a:custGeom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5302225" y="968375"/>
              <a:ext cx="417650" cy="418250"/>
            </a:xfrm>
            <a:custGeom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Shape 390"/>
          <p:cNvGrpSpPr/>
          <p:nvPr/>
        </p:nvGrpSpPr>
        <p:grpSpPr>
          <a:xfrm>
            <a:off x="4433619" y="1386307"/>
            <a:ext cx="337295" cy="318346"/>
            <a:chOff x="5926225" y="921350"/>
            <a:chExt cx="517800" cy="504350"/>
          </a:xfrm>
        </p:grpSpPr>
        <p:sp>
          <p:nvSpPr>
            <p:cNvPr id="391" name="Shape 39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Shape 393"/>
          <p:cNvGrpSpPr/>
          <p:nvPr/>
        </p:nvGrpSpPr>
        <p:grpSpPr>
          <a:xfrm>
            <a:off x="4883850" y="1392477"/>
            <a:ext cx="315017" cy="306022"/>
            <a:chOff x="6617400" y="931125"/>
            <a:chExt cx="483600" cy="484825"/>
          </a:xfrm>
        </p:grpSpPr>
        <p:sp>
          <p:nvSpPr>
            <p:cNvPr id="394" name="Shape 394"/>
            <p:cNvSpPr/>
            <p:nvPr/>
          </p:nvSpPr>
          <p:spPr>
            <a:xfrm>
              <a:off x="6843925" y="1183900"/>
              <a:ext cx="121525" cy="232050"/>
            </a:xfrm>
            <a:custGeom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617400" y="931125"/>
              <a:ext cx="483600" cy="259500"/>
            </a:xfrm>
            <a:custGeom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Shape 396"/>
          <p:cNvGrpSpPr/>
          <p:nvPr/>
        </p:nvGrpSpPr>
        <p:grpSpPr>
          <a:xfrm>
            <a:off x="937588" y="1867660"/>
            <a:ext cx="303878" cy="206592"/>
            <a:chOff x="559275" y="1683950"/>
            <a:chExt cx="466500" cy="327300"/>
          </a:xfrm>
        </p:grpSpPr>
        <p:sp>
          <p:nvSpPr>
            <p:cNvPr id="397" name="Shape 397"/>
            <p:cNvSpPr/>
            <p:nvPr/>
          </p:nvSpPr>
          <p:spPr>
            <a:xfrm>
              <a:off x="559275" y="1683950"/>
              <a:ext cx="466500" cy="197850"/>
            </a:xfrm>
            <a:custGeom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559275" y="1727925"/>
              <a:ext cx="466500" cy="283325"/>
            </a:xfrm>
            <a:custGeom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Shape 399"/>
          <p:cNvGrpSpPr/>
          <p:nvPr/>
        </p:nvGrpSpPr>
        <p:grpSpPr>
          <a:xfrm>
            <a:off x="1376680" y="1826821"/>
            <a:ext cx="303878" cy="288285"/>
            <a:chOff x="1233350" y="1619250"/>
            <a:chExt cx="466500" cy="456725"/>
          </a:xfrm>
        </p:grpSpPr>
        <p:sp>
          <p:nvSpPr>
            <p:cNvPr id="400" name="Shape 400"/>
            <p:cNvSpPr/>
            <p:nvPr/>
          </p:nvSpPr>
          <p:spPr>
            <a:xfrm>
              <a:off x="1233350" y="1619250"/>
              <a:ext cx="466500" cy="456725"/>
            </a:xfrm>
            <a:custGeom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382325" y="1792025"/>
              <a:ext cx="168550" cy="12250"/>
            </a:xfrm>
            <a:custGeom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382325" y="1825000"/>
              <a:ext cx="168550" cy="12250"/>
            </a:xfrm>
            <a:custGeom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382325" y="1858575"/>
              <a:ext cx="70850" cy="12250"/>
            </a:xfrm>
            <a:custGeom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1825316" y="1832975"/>
            <a:ext cx="284792" cy="275961"/>
            <a:chOff x="1922075" y="1629000"/>
            <a:chExt cx="437200" cy="437200"/>
          </a:xfrm>
        </p:grpSpPr>
        <p:sp>
          <p:nvSpPr>
            <p:cNvPr id="405" name="Shape 405"/>
            <p:cNvSpPr/>
            <p:nvPr/>
          </p:nvSpPr>
          <p:spPr>
            <a:xfrm>
              <a:off x="2208425" y="1629000"/>
              <a:ext cx="150850" cy="150850"/>
            </a:xfrm>
            <a:custGeom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1922075" y="1686400"/>
              <a:ext cx="379800" cy="379800"/>
            </a:xfrm>
            <a:custGeom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Shape 407"/>
          <p:cNvGrpSpPr/>
          <p:nvPr/>
        </p:nvGrpSpPr>
        <p:grpSpPr>
          <a:xfrm>
            <a:off x="2263219" y="1831823"/>
            <a:ext cx="287170" cy="278265"/>
            <a:chOff x="2594325" y="1627175"/>
            <a:chExt cx="440850" cy="440850"/>
          </a:xfrm>
        </p:grpSpPr>
        <p:sp>
          <p:nvSpPr>
            <p:cNvPr id="408" name="Shape 408"/>
            <p:cNvSpPr/>
            <p:nvPr/>
          </p:nvSpPr>
          <p:spPr>
            <a:xfrm>
              <a:off x="2594325" y="1890950"/>
              <a:ext cx="177075" cy="177075"/>
            </a:xfrm>
            <a:custGeom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58700" y="1627175"/>
              <a:ext cx="176475" cy="176475"/>
            </a:xfrm>
            <a:custGeom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Shape 410"/>
            <p:cNvSpPr/>
            <p:nvPr/>
          </p:nvSpPr>
          <p:spPr>
            <a:xfrm>
              <a:off x="2663325" y="1702275"/>
              <a:ext cx="296750" cy="296775"/>
            </a:xfrm>
            <a:custGeom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Shape 411"/>
          <p:cNvSpPr/>
          <p:nvPr/>
        </p:nvSpPr>
        <p:spPr>
          <a:xfrm>
            <a:off x="2715127" y="1844165"/>
            <a:ext cx="261733" cy="253600"/>
          </a:xfrm>
          <a:custGeom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Shape 412"/>
          <p:cNvGrpSpPr/>
          <p:nvPr/>
        </p:nvGrpSpPr>
        <p:grpSpPr>
          <a:xfrm>
            <a:off x="3168454" y="1811010"/>
            <a:ext cx="233071" cy="319892"/>
            <a:chOff x="3984000" y="1594200"/>
            <a:chExt cx="357800" cy="506800"/>
          </a:xfrm>
        </p:grpSpPr>
        <p:sp>
          <p:nvSpPr>
            <p:cNvPr id="413" name="Shape 413"/>
            <p:cNvSpPr/>
            <p:nvPr/>
          </p:nvSpPr>
          <p:spPr>
            <a:xfrm>
              <a:off x="3984000" y="1597875"/>
              <a:ext cx="44575" cy="503125"/>
            </a:xfrm>
            <a:custGeom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Shape 414"/>
            <p:cNvSpPr/>
            <p:nvPr/>
          </p:nvSpPr>
          <p:spPr>
            <a:xfrm>
              <a:off x="4041375" y="1594200"/>
              <a:ext cx="300425" cy="229600"/>
            </a:xfrm>
            <a:custGeom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Shape 415"/>
          <p:cNvGrpSpPr/>
          <p:nvPr/>
        </p:nvGrpSpPr>
        <p:grpSpPr>
          <a:xfrm>
            <a:off x="3570546" y="1879605"/>
            <a:ext cx="307070" cy="182701"/>
            <a:chOff x="4601275" y="1702875"/>
            <a:chExt cx="471400" cy="289450"/>
          </a:xfrm>
        </p:grpSpPr>
        <p:sp>
          <p:nvSpPr>
            <p:cNvPr id="416" name="Shape 416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Shape 419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Shape 421"/>
          <p:cNvGrpSpPr/>
          <p:nvPr/>
        </p:nvGrpSpPr>
        <p:grpSpPr>
          <a:xfrm>
            <a:off x="4024361" y="1834901"/>
            <a:ext cx="277627" cy="272110"/>
            <a:chOff x="5297950" y="1632050"/>
            <a:chExt cx="426200" cy="431100"/>
          </a:xfrm>
        </p:grpSpPr>
        <p:sp>
          <p:nvSpPr>
            <p:cNvPr id="422" name="Shape 422"/>
            <p:cNvSpPr/>
            <p:nvPr/>
          </p:nvSpPr>
          <p:spPr>
            <a:xfrm>
              <a:off x="5404800" y="1936125"/>
              <a:ext cx="212500" cy="127025"/>
            </a:xfrm>
            <a:custGeom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Shape 423"/>
            <p:cNvSpPr/>
            <p:nvPr/>
          </p:nvSpPr>
          <p:spPr>
            <a:xfrm>
              <a:off x="5297950" y="1632050"/>
              <a:ext cx="426200" cy="294950"/>
            </a:xfrm>
            <a:custGeom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Shape 424"/>
          <p:cNvGrpSpPr/>
          <p:nvPr/>
        </p:nvGrpSpPr>
        <p:grpSpPr>
          <a:xfrm>
            <a:off x="4462655" y="1826821"/>
            <a:ext cx="279223" cy="288285"/>
            <a:chOff x="5970800" y="1619250"/>
            <a:chExt cx="428650" cy="456725"/>
          </a:xfrm>
        </p:grpSpPr>
        <p:sp>
          <p:nvSpPr>
            <p:cNvPr id="425" name="Shape 425"/>
            <p:cNvSpPr/>
            <p:nvPr/>
          </p:nvSpPr>
          <p:spPr>
            <a:xfrm>
              <a:off x="5970800" y="1674200"/>
              <a:ext cx="377975" cy="377950"/>
            </a:xfrm>
            <a:custGeom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68500" y="1771875"/>
              <a:ext cx="182575" cy="182600"/>
            </a:xfrm>
            <a:custGeom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81175" y="2005125"/>
              <a:ext cx="75125" cy="70850"/>
            </a:xfrm>
            <a:custGeom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63875" y="2005125"/>
              <a:ext cx="74525" cy="70850"/>
            </a:xfrm>
            <a:custGeom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47875" y="1619250"/>
              <a:ext cx="251575" cy="255850"/>
            </a:xfrm>
            <a:custGeom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4889029" y="1823350"/>
            <a:ext cx="313014" cy="276718"/>
            <a:chOff x="6625350" y="1613750"/>
            <a:chExt cx="480525" cy="438400"/>
          </a:xfrm>
        </p:grpSpPr>
        <p:sp>
          <p:nvSpPr>
            <p:cNvPr id="431" name="Shape 431"/>
            <p:cNvSpPr/>
            <p:nvPr/>
          </p:nvSpPr>
          <p:spPr>
            <a:xfrm>
              <a:off x="6670525" y="1887275"/>
              <a:ext cx="117875" cy="164875"/>
            </a:xfrm>
            <a:custGeom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75950" y="1754175"/>
              <a:ext cx="29925" cy="99550"/>
            </a:xfrm>
            <a:custGeom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25350" y="1729750"/>
              <a:ext cx="97700" cy="147175"/>
            </a:xfrm>
            <a:custGeom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36475" y="1638175"/>
              <a:ext cx="279650" cy="330325"/>
            </a:xfrm>
            <a:custGeom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29550" y="1613750"/>
              <a:ext cx="34200" cy="379800"/>
            </a:xfrm>
            <a:custGeom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971395" y="2273490"/>
            <a:ext cx="236263" cy="245900"/>
            <a:chOff x="611175" y="2326900"/>
            <a:chExt cx="362700" cy="389575"/>
          </a:xfrm>
        </p:grpSpPr>
        <p:sp>
          <p:nvSpPr>
            <p:cNvPr id="437" name="Shape 437"/>
            <p:cNvSpPr/>
            <p:nvPr/>
          </p:nvSpPr>
          <p:spPr>
            <a:xfrm>
              <a:off x="611175" y="2326900"/>
              <a:ext cx="362700" cy="389575"/>
            </a:xfrm>
            <a:custGeom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94950" y="2500900"/>
              <a:ext cx="24450" cy="23850"/>
            </a:xfrm>
            <a:custGeom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754650" y="2381250"/>
              <a:ext cx="75750" cy="14050"/>
            </a:xfrm>
            <a:custGeom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65025" y="2453900"/>
              <a:ext cx="31175" cy="31150"/>
            </a:xfrm>
            <a:custGeom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1" name="Shape 441"/>
          <p:cNvSpPr/>
          <p:nvPr/>
        </p:nvSpPr>
        <p:spPr>
          <a:xfrm>
            <a:off x="1404158" y="2275796"/>
            <a:ext cx="248998" cy="24127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/>
          <p:nvPr/>
        </p:nvSpPr>
        <p:spPr>
          <a:xfrm>
            <a:off x="1843270" y="2275796"/>
            <a:ext cx="248998" cy="24127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Shape 443"/>
          <p:cNvSpPr/>
          <p:nvPr/>
        </p:nvSpPr>
        <p:spPr>
          <a:xfrm>
            <a:off x="2282383" y="2275796"/>
            <a:ext cx="248998" cy="241276"/>
          </a:xfrm>
          <a:custGeom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Shape 444"/>
          <p:cNvGrpSpPr/>
          <p:nvPr/>
        </p:nvGrpSpPr>
        <p:grpSpPr>
          <a:xfrm>
            <a:off x="2779470" y="2234182"/>
            <a:ext cx="132853" cy="321439"/>
            <a:chOff x="3386850" y="2264625"/>
            <a:chExt cx="203950" cy="509250"/>
          </a:xfrm>
        </p:grpSpPr>
        <p:sp>
          <p:nvSpPr>
            <p:cNvPr id="445" name="Shape 445"/>
            <p:cNvSpPr/>
            <p:nvPr/>
          </p:nvSpPr>
          <p:spPr>
            <a:xfrm>
              <a:off x="3386850" y="2370850"/>
              <a:ext cx="203950" cy="403025"/>
            </a:xfrm>
            <a:custGeom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3446075" y="2264625"/>
              <a:ext cx="85500" cy="94050"/>
            </a:xfrm>
            <a:custGeom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Shape 447"/>
          <p:cNvGrpSpPr/>
          <p:nvPr/>
        </p:nvGrpSpPr>
        <p:grpSpPr>
          <a:xfrm>
            <a:off x="3669592" y="2275036"/>
            <a:ext cx="108979" cy="239730"/>
            <a:chOff x="4753325" y="2329350"/>
            <a:chExt cx="167300" cy="379800"/>
          </a:xfrm>
        </p:grpSpPr>
        <p:sp>
          <p:nvSpPr>
            <p:cNvPr id="448" name="Shape 448"/>
            <p:cNvSpPr/>
            <p:nvPr/>
          </p:nvSpPr>
          <p:spPr>
            <a:xfrm>
              <a:off x="4753325" y="2424600"/>
              <a:ext cx="167300" cy="284550"/>
            </a:xfrm>
            <a:custGeom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4798500" y="2329350"/>
              <a:ext cx="76950" cy="84275"/>
            </a:xfrm>
            <a:custGeom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3228496" y="2235713"/>
            <a:ext cx="112985" cy="318361"/>
            <a:chOff x="4076175" y="2267050"/>
            <a:chExt cx="173450" cy="504375"/>
          </a:xfrm>
        </p:grpSpPr>
        <p:sp>
          <p:nvSpPr>
            <p:cNvPr id="451" name="Shape 451"/>
            <p:cNvSpPr/>
            <p:nvPr/>
          </p:nvSpPr>
          <p:spPr>
            <a:xfrm>
              <a:off x="4122600" y="2267050"/>
              <a:ext cx="80600" cy="91625"/>
            </a:xfrm>
            <a:custGeom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4076175" y="2370250"/>
              <a:ext cx="173450" cy="401175"/>
            </a:xfrm>
            <a:custGeom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Shape 453"/>
          <p:cNvSpPr/>
          <p:nvPr/>
        </p:nvSpPr>
        <p:spPr>
          <a:xfrm>
            <a:off x="4038833" y="2269247"/>
            <a:ext cx="248998" cy="254374"/>
          </a:xfrm>
          <a:custGeom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" name="Shape 454"/>
          <p:cNvGrpSpPr/>
          <p:nvPr/>
        </p:nvGrpSpPr>
        <p:grpSpPr>
          <a:xfrm>
            <a:off x="4465440" y="2273869"/>
            <a:ext cx="273653" cy="245127"/>
            <a:chOff x="5975075" y="2327500"/>
            <a:chExt cx="420100" cy="388350"/>
          </a:xfrm>
        </p:grpSpPr>
        <p:sp>
          <p:nvSpPr>
            <p:cNvPr id="455" name="Shape 45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Shape 457"/>
          <p:cNvGrpSpPr/>
          <p:nvPr/>
        </p:nvGrpSpPr>
        <p:grpSpPr>
          <a:xfrm>
            <a:off x="4957426" y="2266547"/>
            <a:ext cx="167866" cy="265167"/>
            <a:chOff x="6730350" y="2315900"/>
            <a:chExt cx="257700" cy="420100"/>
          </a:xfrm>
        </p:grpSpPr>
        <p:sp>
          <p:nvSpPr>
            <p:cNvPr id="458" name="Shape 458"/>
            <p:cNvSpPr/>
            <p:nvPr/>
          </p:nvSpPr>
          <p:spPr>
            <a:xfrm>
              <a:off x="6807900" y="26712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6807900" y="2636450"/>
              <a:ext cx="102600" cy="22625"/>
            </a:xfrm>
            <a:custGeom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6807900" y="2706075"/>
              <a:ext cx="102600" cy="29925"/>
            </a:xfrm>
            <a:custGeom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6811575" y="2463675"/>
              <a:ext cx="95275" cy="160600"/>
            </a:xfrm>
            <a:custGeom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6730350" y="2315900"/>
              <a:ext cx="257700" cy="308375"/>
            </a:xfrm>
            <a:custGeom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1046958" y="2671604"/>
            <a:ext cx="85138" cy="300625"/>
            <a:chOff x="727175" y="2957625"/>
            <a:chExt cx="130700" cy="476275"/>
          </a:xfrm>
        </p:grpSpPr>
        <p:sp>
          <p:nvSpPr>
            <p:cNvPr id="464" name="Shape 464"/>
            <p:cNvSpPr/>
            <p:nvPr/>
          </p:nvSpPr>
          <p:spPr>
            <a:xfrm>
              <a:off x="727175" y="2957625"/>
              <a:ext cx="130700" cy="476275"/>
            </a:xfrm>
            <a:custGeom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751600" y="3090125"/>
              <a:ext cx="81850" cy="319350"/>
            </a:xfrm>
            <a:custGeom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6" name="Shape 466"/>
          <p:cNvSpPr/>
          <p:nvPr/>
        </p:nvSpPr>
        <p:spPr>
          <a:xfrm>
            <a:off x="1837310" y="2659661"/>
            <a:ext cx="260918" cy="324516"/>
          </a:xfrm>
          <a:custGeom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Shape 467"/>
          <p:cNvSpPr/>
          <p:nvPr/>
        </p:nvSpPr>
        <p:spPr>
          <a:xfrm>
            <a:off x="1432007" y="2659661"/>
            <a:ext cx="193303" cy="324516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Shape 468"/>
          <p:cNvGrpSpPr/>
          <p:nvPr/>
        </p:nvGrpSpPr>
        <p:grpSpPr>
          <a:xfrm>
            <a:off x="2256054" y="2681229"/>
            <a:ext cx="301500" cy="281357"/>
            <a:chOff x="2583325" y="2972875"/>
            <a:chExt cx="462850" cy="445750"/>
          </a:xfrm>
        </p:grpSpPr>
        <p:sp>
          <p:nvSpPr>
            <p:cNvPr id="469" name="Shape 469"/>
            <p:cNvSpPr/>
            <p:nvPr/>
          </p:nvSpPr>
          <p:spPr>
            <a:xfrm>
              <a:off x="2701775" y="3323350"/>
              <a:ext cx="225950" cy="95275"/>
            </a:xfrm>
            <a:custGeom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2583325" y="2972875"/>
              <a:ext cx="462850" cy="337075"/>
            </a:xfrm>
            <a:custGeom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2684805" y="2723251"/>
            <a:ext cx="322182" cy="197329"/>
            <a:chOff x="3241525" y="3039450"/>
            <a:chExt cx="494600" cy="312625"/>
          </a:xfrm>
        </p:grpSpPr>
        <p:sp>
          <p:nvSpPr>
            <p:cNvPr id="472" name="Shape 472"/>
            <p:cNvSpPr/>
            <p:nvPr/>
          </p:nvSpPr>
          <p:spPr>
            <a:xfrm>
              <a:off x="3241525" y="3039450"/>
              <a:ext cx="494600" cy="312625"/>
            </a:xfrm>
            <a:custGeom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3384400" y="3091350"/>
              <a:ext cx="208850" cy="208825"/>
            </a:xfrm>
            <a:custGeom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4" name="Shape 474"/>
          <p:cNvSpPr/>
          <p:nvPr/>
        </p:nvSpPr>
        <p:spPr>
          <a:xfrm>
            <a:off x="3585796" y="2687796"/>
            <a:ext cx="276845" cy="26824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5" name="Shape 475"/>
          <p:cNvGrpSpPr/>
          <p:nvPr/>
        </p:nvGrpSpPr>
        <p:grpSpPr>
          <a:xfrm>
            <a:off x="3996513" y="2702438"/>
            <a:ext cx="333321" cy="238957"/>
            <a:chOff x="5255200" y="3006475"/>
            <a:chExt cx="511700" cy="378575"/>
          </a:xfrm>
        </p:grpSpPr>
        <p:sp>
          <p:nvSpPr>
            <p:cNvPr id="476" name="Shape 47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Shape 478"/>
          <p:cNvGrpSpPr/>
          <p:nvPr/>
        </p:nvGrpSpPr>
        <p:grpSpPr>
          <a:xfrm>
            <a:off x="3150149" y="2688567"/>
            <a:ext cx="269680" cy="266698"/>
            <a:chOff x="3955900" y="2984500"/>
            <a:chExt cx="414000" cy="422525"/>
          </a:xfrm>
        </p:grpSpPr>
        <p:sp>
          <p:nvSpPr>
            <p:cNvPr id="479" name="Shape 479"/>
            <p:cNvSpPr/>
            <p:nvPr/>
          </p:nvSpPr>
          <p:spPr>
            <a:xfrm>
              <a:off x="3955900" y="2984500"/>
              <a:ext cx="315700" cy="315675"/>
            </a:xfrm>
            <a:custGeom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3992525" y="3021125"/>
              <a:ext cx="242425" cy="242425"/>
            </a:xfrm>
            <a:custGeom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4215400" y="3253150"/>
              <a:ext cx="154500" cy="153875"/>
            </a:xfrm>
            <a:custGeom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940389" y="3132540"/>
            <a:ext cx="301484" cy="229709"/>
          </a:xfrm>
          <a:custGeom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4497439" y="2675456"/>
            <a:ext cx="210011" cy="292924"/>
          </a:xfrm>
          <a:custGeom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38340" y="2684701"/>
            <a:ext cx="206038" cy="283677"/>
            <a:chOff x="6701050" y="2978375"/>
            <a:chExt cx="316300" cy="449425"/>
          </a:xfrm>
        </p:grpSpPr>
        <p:sp>
          <p:nvSpPr>
            <p:cNvPr id="485" name="Shape 485"/>
            <p:cNvSpPr/>
            <p:nvPr/>
          </p:nvSpPr>
          <p:spPr>
            <a:xfrm>
              <a:off x="6701050" y="2978375"/>
              <a:ext cx="316300" cy="78175"/>
            </a:xfrm>
            <a:custGeom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6713875" y="3068750"/>
              <a:ext cx="290650" cy="359050"/>
            </a:xfrm>
            <a:custGeom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Shape 487"/>
          <p:cNvGrpSpPr/>
          <p:nvPr/>
        </p:nvGrpSpPr>
        <p:grpSpPr>
          <a:xfrm>
            <a:off x="1381842" y="3151805"/>
            <a:ext cx="293553" cy="191175"/>
            <a:chOff x="1241275" y="3718400"/>
            <a:chExt cx="450650" cy="302875"/>
          </a:xfrm>
        </p:grpSpPr>
        <p:sp>
          <p:nvSpPr>
            <p:cNvPr id="488" name="Shape 488"/>
            <p:cNvSpPr/>
            <p:nvPr/>
          </p:nvSpPr>
          <p:spPr>
            <a:xfrm>
              <a:off x="1241275" y="3718400"/>
              <a:ext cx="450650" cy="302875"/>
            </a:xfrm>
            <a:custGeom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293175" y="3895475"/>
              <a:ext cx="174050" cy="12225"/>
            </a:xfrm>
            <a:custGeom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1293175" y="3935775"/>
              <a:ext cx="122750" cy="12225"/>
            </a:xfrm>
            <a:custGeom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570375" y="3901575"/>
              <a:ext cx="62300" cy="40325"/>
            </a:xfrm>
            <a:custGeom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Shape 492"/>
          <p:cNvGrpSpPr/>
          <p:nvPr/>
        </p:nvGrpSpPr>
        <p:grpSpPr>
          <a:xfrm>
            <a:off x="1824925" y="3137161"/>
            <a:ext cx="285574" cy="220841"/>
            <a:chOff x="1921475" y="3695200"/>
            <a:chExt cx="438400" cy="349875"/>
          </a:xfrm>
        </p:grpSpPr>
        <p:sp>
          <p:nvSpPr>
            <p:cNvPr id="493" name="Shape 493"/>
            <p:cNvSpPr/>
            <p:nvPr/>
          </p:nvSpPr>
          <p:spPr>
            <a:xfrm>
              <a:off x="2246900" y="3992550"/>
              <a:ext cx="52525" cy="52525"/>
            </a:xfrm>
            <a:custGeom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2033800" y="3992550"/>
              <a:ext cx="52550" cy="52525"/>
            </a:xfrm>
            <a:custGeom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921475" y="3695200"/>
              <a:ext cx="438400" cy="297975"/>
            </a:xfrm>
            <a:custGeom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2266802" y="3133689"/>
            <a:ext cx="280004" cy="227406"/>
            <a:chOff x="2599825" y="3689700"/>
            <a:chExt cx="429850" cy="360275"/>
          </a:xfrm>
        </p:grpSpPr>
        <p:sp>
          <p:nvSpPr>
            <p:cNvPr id="497" name="Shape 497"/>
            <p:cNvSpPr/>
            <p:nvPr/>
          </p:nvSpPr>
          <p:spPr>
            <a:xfrm>
              <a:off x="2599825" y="3689700"/>
              <a:ext cx="429850" cy="169150"/>
            </a:xfrm>
            <a:custGeom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599825" y="3861275"/>
              <a:ext cx="429850" cy="188700"/>
            </a:xfrm>
            <a:custGeom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Shape 499"/>
          <p:cNvGrpSpPr/>
          <p:nvPr/>
        </p:nvGrpSpPr>
        <p:grpSpPr>
          <a:xfrm>
            <a:off x="2719411" y="3110177"/>
            <a:ext cx="252971" cy="255920"/>
            <a:chOff x="3294650" y="3652450"/>
            <a:chExt cx="388350" cy="405450"/>
          </a:xfrm>
        </p:grpSpPr>
        <p:sp>
          <p:nvSpPr>
            <p:cNvPr id="500" name="Shape 500"/>
            <p:cNvSpPr/>
            <p:nvPr/>
          </p:nvSpPr>
          <p:spPr>
            <a:xfrm>
              <a:off x="3294650" y="3681775"/>
              <a:ext cx="376150" cy="376125"/>
            </a:xfrm>
            <a:custGeom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3494925" y="3760525"/>
              <a:ext cx="188075" cy="97100"/>
            </a:xfrm>
            <a:custGeom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3494925" y="3652450"/>
              <a:ext cx="161200" cy="188100"/>
            </a:xfrm>
            <a:custGeom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Shape 503"/>
          <p:cNvGrpSpPr/>
          <p:nvPr/>
        </p:nvGrpSpPr>
        <p:grpSpPr>
          <a:xfrm>
            <a:off x="3137431" y="3142558"/>
            <a:ext cx="295117" cy="209669"/>
            <a:chOff x="3936375" y="3703750"/>
            <a:chExt cx="453050" cy="332175"/>
          </a:xfrm>
        </p:grpSpPr>
        <p:sp>
          <p:nvSpPr>
            <p:cNvPr id="504" name="Shape 504"/>
            <p:cNvSpPr/>
            <p:nvPr/>
          </p:nvSpPr>
          <p:spPr>
            <a:xfrm>
              <a:off x="3936375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3988875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4259350" y="3864325"/>
              <a:ext cx="77575" cy="133125"/>
            </a:xfrm>
            <a:custGeom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4078625" y="3717800"/>
              <a:ext cx="77575" cy="279650"/>
            </a:xfrm>
            <a:custGeom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4168375" y="3788625"/>
              <a:ext cx="78175" cy="208825"/>
            </a:xfrm>
            <a:custGeom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Shape 509"/>
          <p:cNvGrpSpPr/>
          <p:nvPr/>
        </p:nvGrpSpPr>
        <p:grpSpPr>
          <a:xfrm>
            <a:off x="3576523" y="3142558"/>
            <a:ext cx="295117" cy="209669"/>
            <a:chOff x="4610450" y="3703750"/>
            <a:chExt cx="453050" cy="332175"/>
          </a:xfrm>
        </p:grpSpPr>
        <p:sp>
          <p:nvSpPr>
            <p:cNvPr id="510" name="Shape 510"/>
            <p:cNvSpPr/>
            <p:nvPr/>
          </p:nvSpPr>
          <p:spPr>
            <a:xfrm>
              <a:off x="4610450" y="3703750"/>
              <a:ext cx="453050" cy="332175"/>
            </a:xfrm>
            <a:custGeom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4642200" y="3730000"/>
              <a:ext cx="389550" cy="249150"/>
            </a:xfrm>
            <a:custGeom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Shape 512"/>
          <p:cNvGrpSpPr/>
          <p:nvPr/>
        </p:nvGrpSpPr>
        <p:grpSpPr>
          <a:xfrm>
            <a:off x="4025956" y="3121365"/>
            <a:ext cx="274435" cy="252054"/>
            <a:chOff x="5300400" y="3670175"/>
            <a:chExt cx="421300" cy="399325"/>
          </a:xfrm>
        </p:grpSpPr>
        <p:sp>
          <p:nvSpPr>
            <p:cNvPr id="513" name="Shape 513"/>
            <p:cNvSpPr/>
            <p:nvPr/>
          </p:nvSpPr>
          <p:spPr>
            <a:xfrm>
              <a:off x="5300400" y="3708025"/>
              <a:ext cx="421300" cy="267450"/>
            </a:xfrm>
            <a:custGeom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5498825" y="3670175"/>
              <a:ext cx="24450" cy="25650"/>
            </a:xfrm>
            <a:custGeom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5366325" y="3987675"/>
              <a:ext cx="61100" cy="81825"/>
            </a:xfrm>
            <a:custGeom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594700" y="3987675"/>
              <a:ext cx="61075" cy="81825"/>
            </a:xfrm>
            <a:custGeom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5324825" y="3732450"/>
              <a:ext cx="372475" cy="218600"/>
            </a:xfrm>
            <a:custGeom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Shape 518"/>
          <p:cNvSpPr/>
          <p:nvPr/>
        </p:nvSpPr>
        <p:spPr>
          <a:xfrm>
            <a:off x="4449705" y="3099402"/>
            <a:ext cx="305474" cy="295985"/>
          </a:xfrm>
          <a:custGeom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9" name="Shape 519"/>
          <p:cNvGrpSpPr/>
          <p:nvPr/>
        </p:nvGrpSpPr>
        <p:grpSpPr>
          <a:xfrm>
            <a:off x="4908115" y="3118272"/>
            <a:ext cx="266488" cy="258240"/>
            <a:chOff x="6654650" y="3665275"/>
            <a:chExt cx="409100" cy="409125"/>
          </a:xfrm>
        </p:grpSpPr>
        <p:sp>
          <p:nvSpPr>
            <p:cNvPr id="520" name="Shape 520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945144" y="3532955"/>
            <a:ext cx="288766" cy="279827"/>
            <a:chOff x="570875" y="4322250"/>
            <a:chExt cx="443300" cy="443325"/>
          </a:xfrm>
        </p:grpSpPr>
        <p:sp>
          <p:nvSpPr>
            <p:cNvPr id="523" name="Shape 523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7" name="Shape 527"/>
          <p:cNvSpPr/>
          <p:nvPr/>
        </p:nvSpPr>
        <p:spPr>
          <a:xfrm>
            <a:off x="1372336" y="3587305"/>
            <a:ext cx="312639" cy="171134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Shape 528"/>
          <p:cNvGrpSpPr/>
          <p:nvPr/>
        </p:nvGrpSpPr>
        <p:grpSpPr>
          <a:xfrm>
            <a:off x="1862706" y="3512157"/>
            <a:ext cx="210011" cy="321423"/>
            <a:chOff x="1979475" y="4289300"/>
            <a:chExt cx="322400" cy="509225"/>
          </a:xfrm>
        </p:grpSpPr>
        <p:sp>
          <p:nvSpPr>
            <p:cNvPr id="529" name="Shape 529"/>
            <p:cNvSpPr/>
            <p:nvPr/>
          </p:nvSpPr>
          <p:spPr>
            <a:xfrm>
              <a:off x="2187075" y="4509100"/>
              <a:ext cx="114800" cy="114800"/>
            </a:xfrm>
            <a:custGeom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79475" y="4542675"/>
              <a:ext cx="156925" cy="156950"/>
            </a:xfrm>
            <a:custGeom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2041125" y="4289300"/>
              <a:ext cx="240000" cy="509225"/>
            </a:xfrm>
            <a:custGeom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2283103" y="3516386"/>
            <a:ext cx="247793" cy="312965"/>
            <a:chOff x="2624850" y="4296000"/>
            <a:chExt cx="380400" cy="495825"/>
          </a:xfrm>
        </p:grpSpPr>
        <p:sp>
          <p:nvSpPr>
            <p:cNvPr id="533" name="Shape 533"/>
            <p:cNvSpPr/>
            <p:nvPr/>
          </p:nvSpPr>
          <p:spPr>
            <a:xfrm>
              <a:off x="2845875" y="4296000"/>
              <a:ext cx="126425" cy="125800"/>
            </a:xfrm>
            <a:custGeom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2635850" y="4316150"/>
              <a:ext cx="369400" cy="475675"/>
            </a:xfrm>
            <a:custGeom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2624850" y="4357675"/>
              <a:ext cx="171600" cy="171600"/>
            </a:xfrm>
            <a:custGeom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Shape 536"/>
          <p:cNvSpPr/>
          <p:nvPr/>
        </p:nvSpPr>
        <p:spPr>
          <a:xfrm>
            <a:off x="3152660" y="3544525"/>
            <a:ext cx="264892" cy="256693"/>
          </a:xfrm>
          <a:custGeom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Shape 537"/>
          <p:cNvSpPr/>
          <p:nvPr/>
        </p:nvSpPr>
        <p:spPr>
          <a:xfrm>
            <a:off x="2713548" y="3560715"/>
            <a:ext cx="264892" cy="224313"/>
          </a:xfrm>
          <a:custGeom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3590568" y="3543373"/>
            <a:ext cx="267302" cy="258997"/>
          </a:xfrm>
          <a:custGeom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Shape 539"/>
          <p:cNvGrpSpPr/>
          <p:nvPr/>
        </p:nvGrpSpPr>
        <p:grpSpPr>
          <a:xfrm>
            <a:off x="4010046" y="3547220"/>
            <a:ext cx="306256" cy="251297"/>
            <a:chOff x="5275975" y="4344850"/>
            <a:chExt cx="470150" cy="398125"/>
          </a:xfrm>
        </p:grpSpPr>
        <p:sp>
          <p:nvSpPr>
            <p:cNvPr id="540" name="Shape 540"/>
            <p:cNvSpPr/>
            <p:nvPr/>
          </p:nvSpPr>
          <p:spPr>
            <a:xfrm>
              <a:off x="566125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294900" y="4690450"/>
              <a:ext cx="65950" cy="52525"/>
            </a:xfrm>
            <a:custGeom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275975" y="4344850"/>
              <a:ext cx="470150" cy="334025"/>
            </a:xfrm>
            <a:custGeom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Shape 543"/>
          <p:cNvSpPr/>
          <p:nvPr/>
        </p:nvSpPr>
        <p:spPr>
          <a:xfrm>
            <a:off x="4464818" y="3539523"/>
            <a:ext cx="275249" cy="266698"/>
          </a:xfrm>
          <a:custGeom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Shape 544"/>
          <p:cNvGrpSpPr/>
          <p:nvPr/>
        </p:nvGrpSpPr>
        <p:grpSpPr>
          <a:xfrm>
            <a:off x="4900152" y="3526801"/>
            <a:ext cx="282414" cy="292135"/>
            <a:chOff x="6642425" y="4312500"/>
            <a:chExt cx="433550" cy="462825"/>
          </a:xfrm>
        </p:grpSpPr>
        <p:sp>
          <p:nvSpPr>
            <p:cNvPr id="545" name="Shape 545"/>
            <p:cNvSpPr/>
            <p:nvPr/>
          </p:nvSpPr>
          <p:spPr>
            <a:xfrm>
              <a:off x="6642425" y="4687375"/>
              <a:ext cx="433550" cy="39125"/>
            </a:xfrm>
            <a:custGeom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6642425" y="4736225"/>
              <a:ext cx="433550" cy="39100"/>
            </a:xfrm>
            <a:custGeom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684575" y="4312500"/>
              <a:ext cx="349875" cy="377350"/>
            </a:xfrm>
            <a:custGeom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8" name="Shape 548"/>
          <p:cNvSpPr/>
          <p:nvPr/>
        </p:nvSpPr>
        <p:spPr>
          <a:xfrm>
            <a:off x="908176" y="3994666"/>
            <a:ext cx="362732" cy="207365"/>
          </a:xfrm>
          <a:custGeom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9" name="Shape 549"/>
          <p:cNvGrpSpPr/>
          <p:nvPr/>
        </p:nvGrpSpPr>
        <p:grpSpPr>
          <a:xfrm>
            <a:off x="1383829" y="3960372"/>
            <a:ext cx="289564" cy="275961"/>
            <a:chOff x="1244325" y="4999400"/>
            <a:chExt cx="444525" cy="437200"/>
          </a:xfrm>
        </p:grpSpPr>
        <p:sp>
          <p:nvSpPr>
            <p:cNvPr id="550" name="Shape 550"/>
            <p:cNvSpPr/>
            <p:nvPr/>
          </p:nvSpPr>
          <p:spPr>
            <a:xfrm>
              <a:off x="1244325" y="5161200"/>
              <a:ext cx="374925" cy="222275"/>
            </a:xfrm>
            <a:custGeom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244325" y="5397500"/>
              <a:ext cx="444525" cy="39100"/>
            </a:xfrm>
            <a:custGeom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1451925" y="4999400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407975" y="4999400"/>
              <a:ext cx="31150" cy="129450"/>
            </a:xfrm>
            <a:custGeom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495900" y="4999400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Shape 555"/>
          <p:cNvGrpSpPr/>
          <p:nvPr/>
        </p:nvGrpSpPr>
        <p:grpSpPr>
          <a:xfrm>
            <a:off x="1848782" y="3951504"/>
            <a:ext cx="237859" cy="293682"/>
            <a:chOff x="1958100" y="4985350"/>
            <a:chExt cx="365150" cy="465275"/>
          </a:xfrm>
        </p:grpSpPr>
        <p:sp>
          <p:nvSpPr>
            <p:cNvPr id="556" name="Shape 556"/>
            <p:cNvSpPr/>
            <p:nvPr/>
          </p:nvSpPr>
          <p:spPr>
            <a:xfrm>
              <a:off x="1958100" y="4985350"/>
              <a:ext cx="365150" cy="465275"/>
            </a:xfrm>
            <a:custGeom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1977625" y="5237525"/>
              <a:ext cx="113600" cy="213100"/>
            </a:xfrm>
            <a:custGeom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190125" y="5237525"/>
              <a:ext cx="113575" cy="213100"/>
            </a:xfrm>
            <a:custGeom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Shape 559"/>
          <p:cNvGrpSpPr/>
          <p:nvPr/>
        </p:nvGrpSpPr>
        <p:grpSpPr>
          <a:xfrm>
            <a:off x="2270368" y="3962676"/>
            <a:ext cx="272871" cy="271716"/>
            <a:chOff x="2605300" y="5003050"/>
            <a:chExt cx="418900" cy="430475"/>
          </a:xfrm>
        </p:grpSpPr>
        <p:sp>
          <p:nvSpPr>
            <p:cNvPr id="560" name="Shape 560"/>
            <p:cNvSpPr/>
            <p:nvPr/>
          </p:nvSpPr>
          <p:spPr>
            <a:xfrm>
              <a:off x="2820225" y="5222250"/>
              <a:ext cx="202750" cy="211275"/>
            </a:xfrm>
            <a:custGeom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2606525" y="5003050"/>
              <a:ext cx="203975" cy="208225"/>
            </a:xfrm>
            <a:custGeom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605300" y="5008550"/>
              <a:ext cx="418900" cy="418875"/>
            </a:xfrm>
            <a:custGeom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Shape 563"/>
          <p:cNvGrpSpPr/>
          <p:nvPr/>
        </p:nvGrpSpPr>
        <p:grpSpPr>
          <a:xfrm>
            <a:off x="2682819" y="3968467"/>
            <a:ext cx="326156" cy="259770"/>
            <a:chOff x="3238475" y="5012225"/>
            <a:chExt cx="500700" cy="411550"/>
          </a:xfrm>
        </p:grpSpPr>
        <p:sp>
          <p:nvSpPr>
            <p:cNvPr id="564" name="Shape 564"/>
            <p:cNvSpPr/>
            <p:nvPr/>
          </p:nvSpPr>
          <p:spPr>
            <a:xfrm>
              <a:off x="3238475" y="5315050"/>
              <a:ext cx="500700" cy="108725"/>
            </a:xfrm>
            <a:custGeom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3282450" y="5160575"/>
              <a:ext cx="412750" cy="140475"/>
            </a:xfrm>
            <a:custGeom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3473550" y="5012225"/>
              <a:ext cx="30550" cy="129450"/>
            </a:xfrm>
            <a:custGeom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3429575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3516900" y="5012225"/>
              <a:ext cx="31175" cy="129450"/>
            </a:xfrm>
            <a:custGeom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Shape 569"/>
          <p:cNvGrpSpPr/>
          <p:nvPr/>
        </p:nvGrpSpPr>
        <p:grpSpPr>
          <a:xfrm>
            <a:off x="3545093" y="3940710"/>
            <a:ext cx="357977" cy="315269"/>
            <a:chOff x="4562200" y="4968250"/>
            <a:chExt cx="549550" cy="499475"/>
          </a:xfrm>
        </p:grpSpPr>
        <p:sp>
          <p:nvSpPr>
            <p:cNvPr id="570" name="Shape 570"/>
            <p:cNvSpPr/>
            <p:nvPr/>
          </p:nvSpPr>
          <p:spPr>
            <a:xfrm>
              <a:off x="4842450" y="5242400"/>
              <a:ext cx="213125" cy="225325"/>
            </a:xfrm>
            <a:custGeom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Shape 571"/>
            <p:cNvSpPr/>
            <p:nvPr/>
          </p:nvSpPr>
          <p:spPr>
            <a:xfrm>
              <a:off x="4617775" y="5241800"/>
              <a:ext cx="212500" cy="225925"/>
            </a:xfrm>
            <a:custGeom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Shape 572"/>
            <p:cNvSpPr/>
            <p:nvPr/>
          </p:nvSpPr>
          <p:spPr>
            <a:xfrm>
              <a:off x="4631200" y="4968250"/>
              <a:ext cx="411550" cy="236325"/>
            </a:xfrm>
            <a:custGeom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4562200" y="5094025"/>
              <a:ext cx="274800" cy="226550"/>
            </a:xfrm>
            <a:custGeom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4836975" y="5094025"/>
              <a:ext cx="274775" cy="226550"/>
            </a:xfrm>
            <a:custGeom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Shape 575"/>
          <p:cNvGrpSpPr/>
          <p:nvPr/>
        </p:nvGrpSpPr>
        <p:grpSpPr>
          <a:xfrm>
            <a:off x="3160897" y="3958447"/>
            <a:ext cx="248183" cy="279416"/>
            <a:chOff x="3972400" y="4996350"/>
            <a:chExt cx="381000" cy="442675"/>
          </a:xfrm>
        </p:grpSpPr>
        <p:sp>
          <p:nvSpPr>
            <p:cNvPr id="576" name="Shape 576"/>
            <p:cNvSpPr/>
            <p:nvPr/>
          </p:nvSpPr>
          <p:spPr>
            <a:xfrm>
              <a:off x="4157400" y="4996350"/>
              <a:ext cx="86725" cy="103200"/>
            </a:xfrm>
            <a:custGeom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3972400" y="5048250"/>
              <a:ext cx="381000" cy="390775"/>
            </a:xfrm>
            <a:custGeom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Shape 578"/>
          <p:cNvGrpSpPr/>
          <p:nvPr/>
        </p:nvGrpSpPr>
        <p:grpSpPr>
          <a:xfrm>
            <a:off x="3987377" y="3934935"/>
            <a:ext cx="351609" cy="326820"/>
            <a:chOff x="5241175" y="4959100"/>
            <a:chExt cx="539775" cy="517775"/>
          </a:xfrm>
        </p:grpSpPr>
        <p:sp>
          <p:nvSpPr>
            <p:cNvPr id="579" name="Shape 57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" name="Shape 585"/>
          <p:cNvSpPr/>
          <p:nvPr/>
        </p:nvSpPr>
        <p:spPr>
          <a:xfrm>
            <a:off x="4447718" y="4015480"/>
            <a:ext cx="309448" cy="165737"/>
          </a:xfrm>
          <a:custGeom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" name="Shape 586"/>
          <p:cNvGrpSpPr/>
          <p:nvPr/>
        </p:nvGrpSpPr>
        <p:grpSpPr>
          <a:xfrm>
            <a:off x="4927999" y="3983490"/>
            <a:ext cx="225531" cy="251297"/>
            <a:chOff x="6685175" y="5036025"/>
            <a:chExt cx="346225" cy="398125"/>
          </a:xfrm>
        </p:grpSpPr>
        <p:sp>
          <p:nvSpPr>
            <p:cNvPr id="587" name="Shape 587"/>
            <p:cNvSpPr/>
            <p:nvPr/>
          </p:nvSpPr>
          <p:spPr>
            <a:xfrm>
              <a:off x="6743800" y="5036025"/>
              <a:ext cx="105650" cy="147775"/>
            </a:xfrm>
            <a:custGeom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6685175" y="5152025"/>
              <a:ext cx="84275" cy="117275"/>
            </a:xfrm>
            <a:custGeom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Shape 589"/>
            <p:cNvSpPr/>
            <p:nvPr/>
          </p:nvSpPr>
          <p:spPr>
            <a:xfrm>
              <a:off x="6871400" y="5038475"/>
              <a:ext cx="105650" cy="145325"/>
            </a:xfrm>
            <a:custGeom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6944050" y="5155700"/>
              <a:ext cx="87350" cy="116025"/>
            </a:xfrm>
            <a:custGeom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6727300" y="5185625"/>
              <a:ext cx="263800" cy="248525"/>
            </a:xfrm>
            <a:custGeom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5673818" y="2524625"/>
            <a:ext cx="432570" cy="421334"/>
            <a:chOff x="5926225" y="921350"/>
            <a:chExt cx="517800" cy="504350"/>
          </a:xfrm>
        </p:grpSpPr>
        <p:sp>
          <p:nvSpPr>
            <p:cNvPr id="593" name="Shape 593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594" name="Shape 594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595" name="Shape 595"/>
          <p:cNvSpPr/>
          <p:nvPr/>
        </p:nvSpPr>
        <p:spPr>
          <a:xfrm>
            <a:off x="5867738" y="2760683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Shape 596"/>
          <p:cNvGrpSpPr/>
          <p:nvPr/>
        </p:nvGrpSpPr>
        <p:grpSpPr>
          <a:xfrm>
            <a:off x="6558805" y="2504006"/>
            <a:ext cx="432570" cy="421334"/>
            <a:chOff x="5926225" y="921350"/>
            <a:chExt cx="517800" cy="504350"/>
          </a:xfrm>
        </p:grpSpPr>
        <p:sp>
          <p:nvSpPr>
            <p:cNvPr id="597" name="Shape 597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9" name="Shape 599"/>
          <p:cNvSpPr/>
          <p:nvPr/>
        </p:nvSpPr>
        <p:spPr>
          <a:xfrm>
            <a:off x="6752726" y="2740063"/>
            <a:ext cx="400950" cy="226498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" name="Shape 600"/>
          <p:cNvGrpSpPr/>
          <p:nvPr/>
        </p:nvGrpSpPr>
        <p:grpSpPr>
          <a:xfrm>
            <a:off x="5674085" y="3139421"/>
            <a:ext cx="1075937" cy="1047989"/>
            <a:chOff x="5926225" y="921350"/>
            <a:chExt cx="517800" cy="504350"/>
          </a:xfrm>
        </p:grpSpPr>
        <p:sp>
          <p:nvSpPr>
            <p:cNvPr id="601" name="Shape 601"/>
            <p:cNvSpPr/>
            <p:nvPr/>
          </p:nvSpPr>
          <p:spPr>
            <a:xfrm>
              <a:off x="5926225" y="921350"/>
              <a:ext cx="517800" cy="504350"/>
            </a:xfrm>
            <a:custGeom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6016600" y="1005000"/>
              <a:ext cx="337050" cy="337050"/>
            </a:xfrm>
            <a:custGeom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Shape 603"/>
          <p:cNvSpPr/>
          <p:nvPr/>
        </p:nvSpPr>
        <p:spPr>
          <a:xfrm>
            <a:off x="6156398" y="3726518"/>
            <a:ext cx="997288" cy="563371"/>
          </a:xfrm>
          <a:custGeom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Shape 604"/>
          <p:cNvSpPr txBox="1"/>
          <p:nvPr/>
        </p:nvSpPr>
        <p:spPr>
          <a:xfrm>
            <a:off x="5562775" y="959102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fill color and opacity.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25516C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5516C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551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5" name="Shape 605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5516C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/>
        </p:nvSpPr>
        <p:spPr>
          <a:xfrm>
            <a:off x="2468650" y="990475"/>
            <a:ext cx="5751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sz="12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Shape 611"/>
          <p:cNvSpPr txBox="1"/>
          <p:nvPr/>
        </p:nvSpPr>
        <p:spPr>
          <a:xfrm>
            <a:off x="1036700" y="22218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BEF2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BEF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2" name="Shape 612"/>
          <p:cNvSpPr txBox="1"/>
          <p:nvPr/>
        </p:nvSpPr>
        <p:spPr>
          <a:xfrm>
            <a:off x="9537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1C232"/>
                </a:solidFill>
              </a:rPr>
              <a:t>😉</a:t>
            </a:r>
            <a:endParaRPr sz="9600">
              <a:solidFill>
                <a:srgbClr val="F1C232"/>
              </a:solidFill>
            </a:endParaRPr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1010200" y="1434950"/>
            <a:ext cx="37767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 am Jayden Smith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descr="photo-1434030216411-0b793f4b4173.jpg"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675" y="1571425"/>
            <a:ext cx="2665025" cy="26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Shape 93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x="1154400" y="2726350"/>
            <a:ext cx="68352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1154400" y="3221050"/>
            <a:ext cx="6835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00" name="Shape 100"/>
          <p:cNvSpPr txBox="1"/>
          <p:nvPr>
            <p:ph idx="4294967295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Shape 101"/>
          <p:cNvSpPr txBox="1"/>
          <p:nvPr/>
        </p:nvSpPr>
        <p:spPr>
          <a:xfrm>
            <a:off x="1154400" y="865750"/>
            <a:ext cx="17337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sz="7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602475" y="1320125"/>
            <a:ext cx="5939100" cy="31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7" name="Shape 107"/>
          <p:cNvSpPr txBox="1"/>
          <p:nvPr>
            <p:ph idx="12" type="sldNum"/>
          </p:nvPr>
        </p:nvSpPr>
        <p:spPr>
          <a:xfrm>
            <a:off x="637950" y="0"/>
            <a:ext cx="7860600" cy="6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IS A SLIDE TITLE</a:t>
            </a:r>
            <a:endParaRPr sz="1400"/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1010200" y="1434950"/>
            <a:ext cx="71313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Here you have a list of items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And some text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4294967295" type="ctrTitle"/>
          </p:nvPr>
        </p:nvSpPr>
        <p:spPr>
          <a:xfrm>
            <a:off x="1240750" y="2796550"/>
            <a:ext cx="3289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</a:t>
            </a:r>
            <a:endParaRPr sz="4800"/>
          </a:p>
        </p:txBody>
      </p:sp>
      <p:sp>
        <p:nvSpPr>
          <p:cNvPr id="120" name="Shape 120"/>
          <p:cNvSpPr txBox="1"/>
          <p:nvPr>
            <p:ph idx="4294967295" type="subTitle"/>
          </p:nvPr>
        </p:nvSpPr>
        <p:spPr>
          <a:xfrm>
            <a:off x="1240750" y="3411550"/>
            <a:ext cx="32892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Bring the attention of your audience over a key concept using icons or illustrations</a:t>
            </a:r>
            <a:endParaRPr sz="1400"/>
          </a:p>
        </p:txBody>
      </p:sp>
      <p:sp>
        <p:nvSpPr>
          <p:cNvPr id="121" name="Shape 121"/>
          <p:cNvSpPr/>
          <p:nvPr/>
        </p:nvSpPr>
        <p:spPr>
          <a:xfrm>
            <a:off x="6846775" y="3624538"/>
            <a:ext cx="286070" cy="27314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" name="Shape 122"/>
          <p:cNvGrpSpPr/>
          <p:nvPr/>
        </p:nvGrpSpPr>
        <p:grpSpPr>
          <a:xfrm>
            <a:off x="6491807" y="2090652"/>
            <a:ext cx="1225623" cy="1225943"/>
            <a:chOff x="6654650" y="3665275"/>
            <a:chExt cx="409100" cy="409125"/>
          </a:xfrm>
        </p:grpSpPr>
        <p:sp>
          <p:nvSpPr>
            <p:cNvPr id="123" name="Shape 123"/>
            <p:cNvSpPr/>
            <p:nvPr/>
          </p:nvSpPr>
          <p:spPr>
            <a:xfrm>
              <a:off x="6808525" y="3819150"/>
              <a:ext cx="211875" cy="211900"/>
            </a:xfrm>
            <a:custGeom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6654650" y="3665275"/>
              <a:ext cx="409100" cy="409125"/>
            </a:xfrm>
            <a:custGeom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 rot="1056937">
            <a:off x="5310266" y="3054374"/>
            <a:ext cx="809756" cy="809831"/>
            <a:chOff x="570875" y="4322250"/>
            <a:chExt cx="443300" cy="443325"/>
          </a:xfrm>
        </p:grpSpPr>
        <p:sp>
          <p:nvSpPr>
            <p:cNvPr id="126" name="Shape 126"/>
            <p:cNvSpPr/>
            <p:nvPr/>
          </p:nvSpPr>
          <p:spPr>
            <a:xfrm>
              <a:off x="570875" y="4322250"/>
              <a:ext cx="443300" cy="443325"/>
            </a:xfrm>
            <a:custGeom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97725" y="4665400"/>
              <a:ext cx="73300" cy="73300"/>
            </a:xfrm>
            <a:custGeom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54525" y="4708150"/>
              <a:ext cx="47025" cy="47025"/>
            </a:xfrm>
            <a:custGeom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581250" y="4634875"/>
              <a:ext cx="47050" cy="47050"/>
            </a:xfrm>
            <a:custGeom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25516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Shape 130"/>
          <p:cNvSpPr/>
          <p:nvPr/>
        </p:nvSpPr>
        <p:spPr>
          <a:xfrm rot="2466658">
            <a:off x="5401397" y="2328184"/>
            <a:ext cx="397475" cy="379523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Shape 131"/>
          <p:cNvSpPr/>
          <p:nvPr/>
        </p:nvSpPr>
        <p:spPr>
          <a:xfrm rot="-1609369">
            <a:off x="5982682" y="2566984"/>
            <a:ext cx="286027" cy="273108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 rot="2926158">
            <a:off x="7717040" y="2783347"/>
            <a:ext cx="214204" cy="204529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rot="-1609285">
            <a:off x="6689918" y="1775009"/>
            <a:ext cx="192987" cy="184271"/>
          </a:xfrm>
          <a:custGeom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00BEF2"/>
                </a:solidFill>
              </a:rPr>
              <a:t>‹#›</a:t>
            </a:fld>
            <a:endParaRPr>
              <a:solidFill>
                <a:srgbClr val="00BEF2"/>
              </a:solidFill>
            </a:endParaRPr>
          </a:p>
        </p:txBody>
      </p:sp>
      <p:sp>
        <p:nvSpPr>
          <p:cNvPr id="135" name="Shape 135"/>
          <p:cNvSpPr txBox="1"/>
          <p:nvPr>
            <p:ph idx="4294967295" type="ctrTitle"/>
          </p:nvPr>
        </p:nvSpPr>
        <p:spPr>
          <a:xfrm>
            <a:off x="1240750" y="2462951"/>
            <a:ext cx="3289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lt1"/>
                </a:solidFill>
              </a:rPr>
              <a:t>BIG</a:t>
            </a:r>
            <a:endParaRPr sz="9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1010200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White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41" name="Shape 141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42" name="Shape 142"/>
          <p:cNvSpPr txBox="1"/>
          <p:nvPr>
            <p:ph idx="2" type="body"/>
          </p:nvPr>
        </p:nvSpPr>
        <p:spPr>
          <a:xfrm>
            <a:off x="4680125" y="1443000"/>
            <a:ext cx="3461400" cy="27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Black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010200" y="648725"/>
            <a:ext cx="71313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10102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Yellow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342655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Blue</a:t>
            </a:r>
            <a:endParaRPr b="1">
              <a:solidFill>
                <a:srgbClr val="00BEF2"/>
              </a:solidFill>
            </a:endParaRPr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51" name="Shape 151"/>
          <p:cNvSpPr txBox="1"/>
          <p:nvPr>
            <p:ph idx="3" type="body"/>
          </p:nvPr>
        </p:nvSpPr>
        <p:spPr>
          <a:xfrm>
            <a:off x="5842900" y="1458421"/>
            <a:ext cx="22986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BEF2"/>
                </a:solidFill>
              </a:rPr>
              <a:t>Red</a:t>
            </a:r>
            <a:endParaRPr b="1">
              <a:solidFill>
                <a:srgbClr val="00BEF2"/>
              </a:solidFill>
            </a:endParaRPr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7766425" y="648725"/>
            <a:ext cx="548700" cy="6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em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