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alberto.turelli@gmail.com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 smtClean="0"/>
              <a:t>Meta-metadata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5"/>
            <a:ext cx="7925349" cy="1752600"/>
          </a:xfrm>
        </p:spPr>
        <p:txBody>
          <a:bodyPr/>
          <a:lstStyle/>
          <a:p>
            <a:r>
              <a:rPr lang="en-US" dirty="0" smtClean="0"/>
              <a:t>How to avoid repeating yourself with BIML and a bit of T-SQL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whoami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Footer Goes Here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025612" y="3778575"/>
            <a:ext cx="7562334" cy="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25611" y="1427150"/>
            <a:ext cx="1" cy="2360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41" y="1995730"/>
            <a:ext cx="590710" cy="7133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218" y="1570900"/>
            <a:ext cx="867891" cy="7133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27" y="1862720"/>
            <a:ext cx="724173" cy="7133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83" y="2099927"/>
            <a:ext cx="716282" cy="71331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98160" y="3840055"/>
            <a:ext cx="6122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1992		1996		2000		2004		2008		2012		2016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959298" y="3867832"/>
            <a:ext cx="72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Lucida Handwriting" panose="03010101010101010101" pitchFamily="66" charset="0"/>
              </a:rPr>
              <a:t>time</a:t>
            </a:r>
            <a:endParaRPr lang="en-US" sz="1200" i="1" dirty="0">
              <a:latin typeface="Lucida Handwriting" panose="03010101010101010101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" y="1570900"/>
            <a:ext cx="727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Lucida Handwriting" panose="03010101010101010101" pitchFamily="66" charset="0"/>
              </a:rPr>
              <a:t>fun</a:t>
            </a:r>
            <a:endParaRPr lang="en-US" sz="1200" i="1" dirty="0">
              <a:latin typeface="Lucida Handwriting" panose="03010101010101010101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47060" y="4203405"/>
            <a:ext cx="61713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Alberto Turelli / </a:t>
            </a:r>
            <a:r>
              <a:rPr lang="en-US" dirty="0" smtClean="0">
                <a:hlinkClick r:id="rId6"/>
              </a:rPr>
              <a:t>alberto.turelli@gmail.com</a:t>
            </a:r>
            <a:r>
              <a:rPr lang="en-US" dirty="0" smtClean="0"/>
              <a:t> / @bibe74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Math junkie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consultant since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Former GNU/Linux </a:t>
            </a:r>
            <a:r>
              <a:rPr lang="en-US" dirty="0" err="1" smtClean="0"/>
              <a:t>sysadmin</a:t>
            </a:r>
            <a:r>
              <a:rPr lang="en-US" dirty="0" smtClean="0"/>
              <a:t>, MySQL developer &amp; DBA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 Server &amp; BI developer since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Laziness is your friend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Text / Bullets Here, Gray, 30 pt.</a:t>
            </a:r>
          </a:p>
          <a:p>
            <a:r>
              <a:rPr lang="en-US" dirty="0" smtClean="0"/>
              <a:t>Main Text / Bullets Here, Gray, 30 pt.</a:t>
            </a:r>
          </a:p>
          <a:p>
            <a:pPr lvl="1"/>
            <a:r>
              <a:rPr lang="en-US" dirty="0" smtClean="0"/>
              <a:t>Bullet Points, Line 2, 26 pt.</a:t>
            </a:r>
          </a:p>
          <a:p>
            <a:pPr lvl="2"/>
            <a:r>
              <a:rPr lang="en-US" dirty="0" smtClean="0"/>
              <a:t>Bullet Points, Line 3, 22 pt.</a:t>
            </a:r>
          </a:p>
          <a:p>
            <a:pPr lvl="3"/>
            <a:r>
              <a:rPr lang="en-US" dirty="0" smtClean="0"/>
              <a:t>Bullet Points, Line 4, 20 pt.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Footer Goes Here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6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KISS principle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Simple, </a:t>
            </a:r>
            <a:r>
              <a:rPr lang="en-US" dirty="0" err="1" smtClean="0"/>
              <a:t>Stupid^W</a:t>
            </a:r>
            <a:r>
              <a:rPr lang="en-US" dirty="0" smtClean="0"/>
              <a:t> Sir!</a:t>
            </a:r>
          </a:p>
          <a:p>
            <a:r>
              <a:rPr lang="en-US" dirty="0" smtClean="0"/>
              <a:t>ETL is moving data, sometimes transforming it</a:t>
            </a:r>
          </a:p>
          <a:p>
            <a:pPr lvl="1"/>
            <a:r>
              <a:rPr lang="en-US" dirty="0" smtClean="0"/>
              <a:t>Bullet Points, Line 2, 26 pt.</a:t>
            </a:r>
          </a:p>
          <a:p>
            <a:pPr lvl="2"/>
            <a:r>
              <a:rPr lang="en-US" dirty="0" smtClean="0"/>
              <a:t>Bullet Points, Line 3, 22 pt.</a:t>
            </a:r>
          </a:p>
          <a:p>
            <a:pPr lvl="3"/>
            <a:r>
              <a:rPr lang="en-US" dirty="0" smtClean="0"/>
              <a:t>Bullet Points, Line 4, 20 pt.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Footer Goes Here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DRY principle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I find </a:t>
            </a:r>
            <a:r>
              <a:rPr lang="en-US" dirty="0" smtClean="0"/>
              <a:t>myself</a:t>
            </a:r>
          </a:p>
          <a:p>
            <a:pPr marL="0" indent="0">
              <a:buNone/>
            </a:pPr>
            <a:r>
              <a:rPr lang="en-US" dirty="0" smtClean="0"/>
              <a:t>trying </a:t>
            </a:r>
            <a:r>
              <a:rPr lang="en-US" dirty="0" smtClean="0"/>
              <a:t>to avoid is</a:t>
            </a:r>
          </a:p>
          <a:p>
            <a:pPr marL="0" indent="0">
              <a:buNone/>
            </a:pPr>
            <a:r>
              <a:rPr lang="en-US" dirty="0" smtClean="0"/>
              <a:t>is to repeat </a:t>
            </a:r>
            <a:r>
              <a:rPr lang="en-US" dirty="0" smtClean="0"/>
              <a:t>myself</a:t>
            </a:r>
          </a:p>
          <a:p>
            <a:pPr marL="0" indent="0">
              <a:buNone/>
            </a:pPr>
            <a:r>
              <a:rPr lang="en-US" dirty="0" smtClean="0"/>
              <a:t>over </a:t>
            </a:r>
            <a:r>
              <a:rPr lang="en-US" dirty="0" smtClean="0"/>
              <a:t>and over again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Footer Goes Here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Goes Here, 36 pt.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Text / Bullets Here, Gray, 30 pt.</a:t>
            </a:r>
          </a:p>
          <a:p>
            <a:r>
              <a:rPr lang="en-US" dirty="0" smtClean="0"/>
              <a:t>Main Text / Bullets Here, Gray, 30 pt.</a:t>
            </a:r>
          </a:p>
          <a:p>
            <a:pPr lvl="1"/>
            <a:r>
              <a:rPr lang="en-US" dirty="0" smtClean="0"/>
              <a:t>Bullet Points, Line 2, 26 pt.</a:t>
            </a:r>
          </a:p>
          <a:p>
            <a:pPr lvl="2"/>
            <a:r>
              <a:rPr lang="en-US" dirty="0" smtClean="0"/>
              <a:t>Bullet Points, Line 3, 22 pt.</a:t>
            </a:r>
          </a:p>
          <a:p>
            <a:pPr lvl="3"/>
            <a:r>
              <a:rPr lang="en-US" dirty="0" smtClean="0"/>
              <a:t>Bullet Points, Line 4, 20 pt.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3/12/2017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Footer Goes Here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255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Lucida Handwriting</vt:lpstr>
      <vt:lpstr>Wingdings</vt:lpstr>
      <vt:lpstr>Office Theme</vt:lpstr>
      <vt:lpstr>Meta-metadata data</vt:lpstr>
      <vt:lpstr>$ whoami</vt:lpstr>
      <vt:lpstr>Laziness is your friend</vt:lpstr>
      <vt:lpstr>The KISS principle</vt:lpstr>
      <vt:lpstr>The DRY principle</vt:lpstr>
      <vt:lpstr>Title Goes Here, 36 pt.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Alberto Turelli</cp:lastModifiedBy>
  <cp:revision>22</cp:revision>
  <dcterms:created xsi:type="dcterms:W3CDTF">2011-08-19T20:30:49Z</dcterms:created>
  <dcterms:modified xsi:type="dcterms:W3CDTF">2017-03-12T11:40:33Z</dcterms:modified>
</cp:coreProperties>
</file>