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2" r:id="rId4"/>
    <p:sldId id="257" r:id="rId5"/>
    <p:sldId id="268" r:id="rId6"/>
    <p:sldId id="269" r:id="rId7"/>
    <p:sldId id="270" r:id="rId8"/>
    <p:sldId id="266" r:id="rId9"/>
    <p:sldId id="267" r:id="rId10"/>
    <p:sldId id="258" r:id="rId11"/>
    <p:sldId id="259" r:id="rId12"/>
    <p:sldId id="260" r:id="rId13"/>
    <p:sldId id="261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636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lberto.Turelli@g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Taking laziness to the next level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/>
              <a:t>How to avoid repeating yourself with BIML and a bit of T-SQL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Alberto Turelli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Only</a:t>
            </a:r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Content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Content 2</a:t>
            </a:r>
          </a:p>
        </p:txBody>
      </p:sp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alberto@SQLSat675:</a:t>
            </a:r>
            <a:r>
              <a:rPr lang="it-IT" dirty="0" smtClean="0">
                <a:solidFill>
                  <a:srgbClr val="00B0F0"/>
                </a:solidFill>
              </a:rPr>
              <a:t>~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$ </a:t>
            </a:r>
            <a:r>
              <a:rPr lang="en-US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whoami</a:t>
            </a: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3915295"/>
            <a:ext cx="10800000" cy="22045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Alberto Turelli / </a:t>
            </a:r>
            <a:r>
              <a:rPr lang="en-US" sz="2400" dirty="0" smtClean="0">
                <a:hlinkClick r:id="rId2"/>
              </a:rPr>
              <a:t>alberto.turelli@gmail.com</a:t>
            </a:r>
            <a:r>
              <a:rPr lang="en-US" sz="2400" dirty="0" smtClean="0"/>
              <a:t> / @bibe74</a:t>
            </a:r>
          </a:p>
          <a:p>
            <a:r>
              <a:rPr lang="en-US" sz="2400" dirty="0" smtClean="0"/>
              <a:t>Math junkie</a:t>
            </a:r>
          </a:p>
          <a:p>
            <a:r>
              <a:rPr lang="en-US" sz="2400" dirty="0" smtClean="0"/>
              <a:t>Independent consultant since 2001</a:t>
            </a:r>
          </a:p>
          <a:p>
            <a:r>
              <a:rPr lang="en-US" sz="2400" dirty="0" smtClean="0"/>
              <a:t>Former GNU/Linux </a:t>
            </a:r>
            <a:r>
              <a:rPr lang="en-US" sz="2400" dirty="0" err="1" smtClean="0"/>
              <a:t>sysadmin</a:t>
            </a:r>
            <a:r>
              <a:rPr lang="en-US" sz="2400" dirty="0"/>
              <a:t> </a:t>
            </a:r>
            <a:r>
              <a:rPr lang="en-US" sz="2400" dirty="0" smtClean="0"/>
              <a:t>and MySQL Developer</a:t>
            </a:r>
          </a:p>
          <a:p>
            <a:r>
              <a:rPr lang="en-US" sz="2400" dirty="0" smtClean="0"/>
              <a:t>SQL Server &amp; BI developer since 2008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88720" y="3250276"/>
            <a:ext cx="9160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88720" y="1388225"/>
            <a:ext cx="0" cy="1862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92639" y="3290054"/>
            <a:ext cx="65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time</a:t>
            </a:r>
            <a:endParaRPr lang="it-IT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6705" y="1376049"/>
            <a:ext cx="5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fun</a:t>
            </a:r>
            <a:endParaRPr lang="it-IT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5" y="1605941"/>
            <a:ext cx="716282" cy="713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67" y="1379795"/>
            <a:ext cx="590710" cy="7133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97" y="1376049"/>
            <a:ext cx="724173" cy="713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94" y="892631"/>
            <a:ext cx="867891" cy="7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DRY principle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– Don’t Repeat Yourself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800" dirty="0" smtClean="0"/>
              <a:t>“What I find myself</a:t>
            </a:r>
          </a:p>
          <a:p>
            <a:r>
              <a:rPr lang="en-US" sz="6800" dirty="0" smtClean="0"/>
              <a:t>trying to avoid is</a:t>
            </a:r>
          </a:p>
          <a:p>
            <a:r>
              <a:rPr lang="en-US" sz="6800" dirty="0" smtClean="0"/>
              <a:t>is repeating myself</a:t>
            </a:r>
          </a:p>
          <a:p>
            <a:r>
              <a:rPr lang="en-US" sz="6800" dirty="0" smtClean="0"/>
              <a:t>over and over again”</a:t>
            </a:r>
            <a:endParaRPr lang="en-US" sz="6800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– Don’t Repeat Yourself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800" dirty="0" smtClean="0"/>
              <a:t>“What I find myself</a:t>
            </a:r>
          </a:p>
          <a:p>
            <a:r>
              <a:rPr lang="en-US" sz="6800" dirty="0" smtClean="0"/>
              <a:t>trying to avoid is</a:t>
            </a:r>
          </a:p>
          <a:p>
            <a:r>
              <a:rPr lang="en-US" sz="6800" dirty="0" smtClean="0"/>
              <a:t>is repeating myself</a:t>
            </a:r>
          </a:p>
          <a:p>
            <a:r>
              <a:rPr lang="en-US" sz="6800" dirty="0" smtClean="0">
                <a:solidFill>
                  <a:schemeClr val="accent1"/>
                </a:solidFill>
              </a:rPr>
              <a:t>over</a:t>
            </a:r>
            <a:r>
              <a:rPr lang="en-US" sz="6800" dirty="0" smtClean="0"/>
              <a:t> and </a:t>
            </a:r>
            <a:r>
              <a:rPr lang="en-US" sz="6800" dirty="0" smtClean="0">
                <a:solidFill>
                  <a:schemeClr val="accent1"/>
                </a:solidFill>
              </a:rPr>
              <a:t>over</a:t>
            </a:r>
            <a:r>
              <a:rPr lang="en-US" sz="6800" dirty="0" smtClean="0"/>
              <a:t> again”</a:t>
            </a:r>
            <a:endParaRPr lang="en-US" sz="6800" dirty="0"/>
          </a:p>
        </p:txBody>
      </p:sp>
    </p:spTree>
    <p:extLst>
      <p:ext uri="{BB962C8B-B14F-4D97-AF65-F5344CB8AC3E}">
        <p14:creationId xmlns:p14="http://schemas.microsoft.com/office/powerpoint/2010/main" val="396124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– Don’t Repeat Yourself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800" dirty="0" smtClean="0"/>
              <a:t>“What I find </a:t>
            </a:r>
            <a:r>
              <a:rPr lang="en-US" sz="6800" dirty="0" smtClean="0">
                <a:solidFill>
                  <a:srgbClr val="FFC000"/>
                </a:solidFill>
              </a:rPr>
              <a:t>myself</a:t>
            </a:r>
          </a:p>
          <a:p>
            <a:r>
              <a:rPr lang="en-US" sz="6800" dirty="0" smtClean="0"/>
              <a:t>trying to avoid is</a:t>
            </a:r>
          </a:p>
          <a:p>
            <a:r>
              <a:rPr lang="en-US" sz="6800" dirty="0" smtClean="0"/>
              <a:t>is repeating </a:t>
            </a:r>
            <a:r>
              <a:rPr lang="en-US" sz="6800" dirty="0" smtClean="0">
                <a:solidFill>
                  <a:srgbClr val="FFC000"/>
                </a:solidFill>
              </a:rPr>
              <a:t>myself</a:t>
            </a:r>
          </a:p>
          <a:p>
            <a:r>
              <a:rPr lang="en-US" sz="6800" dirty="0" smtClean="0">
                <a:solidFill>
                  <a:schemeClr val="accent1"/>
                </a:solidFill>
              </a:rPr>
              <a:t>over</a:t>
            </a:r>
            <a:r>
              <a:rPr lang="en-US" sz="6800" dirty="0" smtClean="0"/>
              <a:t> and </a:t>
            </a:r>
            <a:r>
              <a:rPr lang="en-US" sz="6800" dirty="0" smtClean="0">
                <a:solidFill>
                  <a:schemeClr val="accent1"/>
                </a:solidFill>
              </a:rPr>
              <a:t>over</a:t>
            </a:r>
            <a:r>
              <a:rPr lang="en-US" sz="6800" dirty="0" smtClean="0"/>
              <a:t> again”</a:t>
            </a:r>
            <a:endParaRPr lang="en-US" sz="6800" dirty="0"/>
          </a:p>
        </p:txBody>
      </p:sp>
    </p:spTree>
    <p:extLst>
      <p:ext uri="{BB962C8B-B14F-4D97-AF65-F5344CB8AC3E}">
        <p14:creationId xmlns:p14="http://schemas.microsoft.com/office/powerpoint/2010/main" val="296805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– Don’t Repeat Yourself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800" dirty="0" smtClean="0"/>
              <a:t>“What I find </a:t>
            </a:r>
            <a:r>
              <a:rPr lang="en-US" sz="6800" dirty="0" smtClean="0">
                <a:solidFill>
                  <a:srgbClr val="FFC000"/>
                </a:solidFill>
              </a:rPr>
              <a:t>myself</a:t>
            </a:r>
          </a:p>
          <a:p>
            <a:r>
              <a:rPr lang="en-US" sz="6800" dirty="0" smtClean="0"/>
              <a:t>trying to avoid </a:t>
            </a:r>
            <a:r>
              <a:rPr lang="en-US" sz="6800" dirty="0" smtClean="0">
                <a:solidFill>
                  <a:srgbClr val="FF0000"/>
                </a:solidFill>
              </a:rPr>
              <a:t>is</a:t>
            </a:r>
          </a:p>
          <a:p>
            <a:r>
              <a:rPr lang="en-US" sz="6800" dirty="0" smtClean="0">
                <a:solidFill>
                  <a:srgbClr val="FF0000"/>
                </a:solidFill>
              </a:rPr>
              <a:t>is</a:t>
            </a:r>
            <a:r>
              <a:rPr lang="en-US" sz="6800" dirty="0" smtClean="0"/>
              <a:t> repeating </a:t>
            </a:r>
            <a:r>
              <a:rPr lang="en-US" sz="6800" dirty="0" smtClean="0">
                <a:solidFill>
                  <a:srgbClr val="FFC000"/>
                </a:solidFill>
              </a:rPr>
              <a:t>myself</a:t>
            </a:r>
          </a:p>
          <a:p>
            <a:r>
              <a:rPr lang="en-US" sz="6800" dirty="0" smtClean="0">
                <a:solidFill>
                  <a:schemeClr val="accent1"/>
                </a:solidFill>
              </a:rPr>
              <a:t>over</a:t>
            </a:r>
            <a:r>
              <a:rPr lang="en-US" sz="6800" dirty="0" smtClean="0"/>
              <a:t> and </a:t>
            </a:r>
            <a:r>
              <a:rPr lang="en-US" sz="6800" dirty="0" smtClean="0">
                <a:solidFill>
                  <a:schemeClr val="accent1"/>
                </a:solidFill>
              </a:rPr>
              <a:t>over</a:t>
            </a:r>
            <a:r>
              <a:rPr lang="en-US" sz="6800" dirty="0" smtClean="0"/>
              <a:t> again”</a:t>
            </a:r>
            <a:endParaRPr lang="en-US" sz="6800" dirty="0"/>
          </a:p>
        </p:txBody>
      </p:sp>
    </p:spTree>
    <p:extLst>
      <p:ext uri="{BB962C8B-B14F-4D97-AF65-F5344CB8AC3E}">
        <p14:creationId xmlns:p14="http://schemas.microsoft.com/office/powerpoint/2010/main" val="75869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2532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63898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145</Words>
  <Application>Microsoft Office PowerPoint</Application>
  <PresentationFormat>Custom</PresentationFormat>
  <Paragraphs>39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Segoe UI</vt:lpstr>
      <vt:lpstr>Wingdings</vt:lpstr>
      <vt:lpstr>SQLSatOslo 2016</vt:lpstr>
      <vt:lpstr>Image</vt:lpstr>
      <vt:lpstr>Taking laziness to the next level How to avoid repeating yourself with BIML and a bit of T-SQL</vt:lpstr>
      <vt:lpstr>alberto@SQLSat675:~ $ whoami</vt:lpstr>
      <vt:lpstr>The DRY principle</vt:lpstr>
      <vt:lpstr>DRY – Don’t Repeat Yourself</vt:lpstr>
      <vt:lpstr>DRY – Don’t Repeat Yourself</vt:lpstr>
      <vt:lpstr>DRY – Don’t Repeat Yourself</vt:lpstr>
      <vt:lpstr>DRY – Don’t Repeat Yourself</vt:lpstr>
      <vt:lpstr>Section Title</vt:lpstr>
      <vt:lpstr>Title</vt:lpstr>
      <vt:lpstr>Title Only</vt:lpstr>
      <vt:lpstr>PowerPoint Presentation</vt:lpstr>
      <vt:lpstr>Title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Alberto Turelli</cp:lastModifiedBy>
  <cp:revision>45</cp:revision>
  <dcterms:created xsi:type="dcterms:W3CDTF">2011-08-19T20:30:49Z</dcterms:created>
  <dcterms:modified xsi:type="dcterms:W3CDTF">2017-09-12T10:32:43Z</dcterms:modified>
</cp:coreProperties>
</file>