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DIvARkRpz4+o2TiRo3WZBmVI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 Id="rId10" Type="http://schemas.openxmlformats.org/officeDocument/2006/relationships/image" Target="../media/image25.png"/><Relationship Id="rId9" Type="http://schemas.openxmlformats.org/officeDocument/2006/relationships/image" Target="../media/image32.png"/><Relationship Id="rId5" Type="http://schemas.openxmlformats.org/officeDocument/2006/relationships/image" Target="../media/image19.png"/><Relationship Id="rId6" Type="http://schemas.openxmlformats.org/officeDocument/2006/relationships/image" Target="../media/image24.png"/><Relationship Id="rId7" Type="http://schemas.openxmlformats.org/officeDocument/2006/relationships/image" Target="../media/image22.png"/><Relationship Id="rId8"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Basic VLSI System Design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0"/>
          <p:cNvPicPr preferRelativeResize="0"/>
          <p:nvPr/>
        </p:nvPicPr>
        <p:blipFill rotWithShape="1">
          <a:blip r:embed="rId3">
            <a:alphaModFix/>
          </a:blip>
          <a:srcRect b="0" l="0" r="0" t="0"/>
          <a:stretch/>
        </p:blipFill>
        <p:spPr>
          <a:xfrm>
            <a:off x="1421590" y="0"/>
            <a:ext cx="9040594"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1"/>
          <p:cNvPicPr preferRelativeResize="0"/>
          <p:nvPr/>
        </p:nvPicPr>
        <p:blipFill rotWithShape="1">
          <a:blip r:embed="rId3">
            <a:alphaModFix/>
          </a:blip>
          <a:srcRect b="0" l="0" r="0" t="0"/>
          <a:stretch/>
        </p:blipFill>
        <p:spPr>
          <a:xfrm>
            <a:off x="1623861" y="123290"/>
            <a:ext cx="9111071" cy="67347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2"/>
          <p:cNvPicPr preferRelativeResize="0"/>
          <p:nvPr/>
        </p:nvPicPr>
        <p:blipFill rotWithShape="1">
          <a:blip r:embed="rId3">
            <a:alphaModFix/>
          </a:blip>
          <a:srcRect b="0" l="0" r="0" t="0"/>
          <a:stretch/>
        </p:blipFill>
        <p:spPr>
          <a:xfrm>
            <a:off x="1240824" y="0"/>
            <a:ext cx="9710352" cy="6857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3"/>
          <p:cNvPicPr preferRelativeResize="0"/>
          <p:nvPr/>
        </p:nvPicPr>
        <p:blipFill rotWithShape="1">
          <a:blip r:embed="rId3">
            <a:alphaModFix/>
          </a:blip>
          <a:srcRect b="0" l="0" r="0" t="0"/>
          <a:stretch/>
        </p:blipFill>
        <p:spPr>
          <a:xfrm>
            <a:off x="1828800" y="88794"/>
            <a:ext cx="8647838" cy="67692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nvSpPr>
        <p:spPr>
          <a:xfrm>
            <a:off x="541961" y="236574"/>
            <a:ext cx="63211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000000"/>
                </a:solidFill>
                <a:latin typeface="Arial"/>
                <a:ea typeface="Arial"/>
                <a:cs typeface="Arial"/>
                <a:sym typeface="Arial"/>
              </a:rPr>
              <a:t>Design Abstraction Levels</a:t>
            </a:r>
            <a:endParaRPr sz="2400">
              <a:solidFill>
                <a:schemeClr val="dk1"/>
              </a:solidFill>
              <a:latin typeface="Calibri"/>
              <a:ea typeface="Calibri"/>
              <a:cs typeface="Calibri"/>
              <a:sym typeface="Calibri"/>
            </a:endParaRPr>
          </a:p>
        </p:txBody>
      </p:sp>
      <p:grpSp>
        <p:nvGrpSpPr>
          <p:cNvPr id="153" name="Google Shape;153;p14"/>
          <p:cNvGrpSpPr/>
          <p:nvPr/>
        </p:nvGrpSpPr>
        <p:grpSpPr>
          <a:xfrm>
            <a:off x="541961" y="1440040"/>
            <a:ext cx="9300682" cy="4971033"/>
            <a:chOff x="1219200" y="1279525"/>
            <a:chExt cx="6705600" cy="4672013"/>
          </a:xfrm>
        </p:grpSpPr>
        <p:sp>
          <p:nvSpPr>
            <p:cNvPr id="154" name="Google Shape;154;p14"/>
            <p:cNvSpPr/>
            <p:nvPr/>
          </p:nvSpPr>
          <p:spPr>
            <a:xfrm>
              <a:off x="1219200" y="1712686"/>
              <a:ext cx="6705600" cy="42388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4"/>
            <p:cNvSpPr/>
            <p:nvPr/>
          </p:nvSpPr>
          <p:spPr>
            <a:xfrm>
              <a:off x="2154238" y="2395538"/>
              <a:ext cx="5673725" cy="3459162"/>
            </a:xfrm>
            <a:custGeom>
              <a:rect b="b" l="l" r="r" t="t"/>
              <a:pathLst>
                <a:path extrusionOk="0" h="2179" w="3574">
                  <a:moveTo>
                    <a:pt x="138" y="0"/>
                  </a:moveTo>
                  <a:lnTo>
                    <a:pt x="84" y="8"/>
                  </a:lnTo>
                  <a:lnTo>
                    <a:pt x="46" y="39"/>
                  </a:lnTo>
                  <a:lnTo>
                    <a:pt x="16" y="85"/>
                  </a:lnTo>
                  <a:lnTo>
                    <a:pt x="0" y="138"/>
                  </a:lnTo>
                  <a:lnTo>
                    <a:pt x="0" y="1086"/>
                  </a:lnTo>
                  <a:lnTo>
                    <a:pt x="0" y="2041"/>
                  </a:lnTo>
                  <a:lnTo>
                    <a:pt x="16" y="2095"/>
                  </a:lnTo>
                  <a:lnTo>
                    <a:pt x="46" y="2141"/>
                  </a:lnTo>
                  <a:lnTo>
                    <a:pt x="84" y="2171"/>
                  </a:lnTo>
                  <a:lnTo>
                    <a:pt x="138" y="2179"/>
                  </a:lnTo>
                  <a:lnTo>
                    <a:pt x="1783" y="2179"/>
                  </a:lnTo>
                  <a:lnTo>
                    <a:pt x="3436" y="2179"/>
                  </a:lnTo>
                  <a:lnTo>
                    <a:pt x="3490" y="2171"/>
                  </a:lnTo>
                  <a:lnTo>
                    <a:pt x="3528" y="2141"/>
                  </a:lnTo>
                  <a:lnTo>
                    <a:pt x="3558" y="2095"/>
                  </a:lnTo>
                  <a:lnTo>
                    <a:pt x="3574" y="2041"/>
                  </a:lnTo>
                  <a:lnTo>
                    <a:pt x="3574" y="1086"/>
                  </a:lnTo>
                  <a:lnTo>
                    <a:pt x="3574" y="138"/>
                  </a:lnTo>
                  <a:lnTo>
                    <a:pt x="3558" y="85"/>
                  </a:lnTo>
                  <a:lnTo>
                    <a:pt x="3528" y="39"/>
                  </a:lnTo>
                  <a:lnTo>
                    <a:pt x="3490" y="8"/>
                  </a:lnTo>
                  <a:lnTo>
                    <a:pt x="3436" y="0"/>
                  </a:lnTo>
                  <a:lnTo>
                    <a:pt x="1783" y="0"/>
                  </a:lnTo>
                  <a:lnTo>
                    <a:pt x="138" y="0"/>
                  </a:lnTo>
                  <a:close/>
                </a:path>
              </a:pathLst>
            </a:custGeom>
            <a:solidFill>
              <a:srgbClr val="7B84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4"/>
            <p:cNvSpPr/>
            <p:nvPr/>
          </p:nvSpPr>
          <p:spPr>
            <a:xfrm>
              <a:off x="2154238" y="2395538"/>
              <a:ext cx="5684837" cy="3470275"/>
            </a:xfrm>
            <a:custGeom>
              <a:rect b="b" l="l" r="r" t="t"/>
              <a:pathLst>
                <a:path extrusionOk="0" h="2186" w="3581">
                  <a:moveTo>
                    <a:pt x="138" y="8"/>
                  </a:moveTo>
                  <a:lnTo>
                    <a:pt x="84" y="16"/>
                  </a:lnTo>
                  <a:lnTo>
                    <a:pt x="92" y="16"/>
                  </a:lnTo>
                  <a:lnTo>
                    <a:pt x="54" y="46"/>
                  </a:lnTo>
                  <a:lnTo>
                    <a:pt x="23" y="92"/>
                  </a:lnTo>
                  <a:lnTo>
                    <a:pt x="23" y="85"/>
                  </a:lnTo>
                  <a:lnTo>
                    <a:pt x="8" y="138"/>
                  </a:lnTo>
                  <a:lnTo>
                    <a:pt x="8" y="1086"/>
                  </a:lnTo>
                  <a:lnTo>
                    <a:pt x="8" y="2041"/>
                  </a:lnTo>
                  <a:lnTo>
                    <a:pt x="23" y="2095"/>
                  </a:lnTo>
                  <a:lnTo>
                    <a:pt x="54" y="2141"/>
                  </a:lnTo>
                  <a:lnTo>
                    <a:pt x="92" y="2171"/>
                  </a:lnTo>
                  <a:lnTo>
                    <a:pt x="84" y="2171"/>
                  </a:lnTo>
                  <a:lnTo>
                    <a:pt x="138" y="2179"/>
                  </a:lnTo>
                  <a:lnTo>
                    <a:pt x="1783" y="2179"/>
                  </a:lnTo>
                  <a:lnTo>
                    <a:pt x="3436" y="2179"/>
                  </a:lnTo>
                  <a:lnTo>
                    <a:pt x="3490" y="2171"/>
                  </a:lnTo>
                  <a:lnTo>
                    <a:pt x="3528" y="2141"/>
                  </a:lnTo>
                  <a:lnTo>
                    <a:pt x="3558" y="2095"/>
                  </a:lnTo>
                  <a:lnTo>
                    <a:pt x="3574" y="2041"/>
                  </a:lnTo>
                  <a:lnTo>
                    <a:pt x="3574" y="1086"/>
                  </a:lnTo>
                  <a:lnTo>
                    <a:pt x="3574" y="138"/>
                  </a:lnTo>
                  <a:lnTo>
                    <a:pt x="3558" y="85"/>
                  </a:lnTo>
                  <a:lnTo>
                    <a:pt x="3558" y="92"/>
                  </a:lnTo>
                  <a:lnTo>
                    <a:pt x="3528" y="46"/>
                  </a:lnTo>
                  <a:lnTo>
                    <a:pt x="3490" y="16"/>
                  </a:lnTo>
                  <a:lnTo>
                    <a:pt x="3436" y="8"/>
                  </a:lnTo>
                  <a:lnTo>
                    <a:pt x="1783" y="8"/>
                  </a:lnTo>
                  <a:lnTo>
                    <a:pt x="138" y="8"/>
                  </a:lnTo>
                  <a:lnTo>
                    <a:pt x="138" y="0"/>
                  </a:lnTo>
                  <a:lnTo>
                    <a:pt x="1783" y="0"/>
                  </a:lnTo>
                  <a:lnTo>
                    <a:pt x="3436" y="0"/>
                  </a:lnTo>
                  <a:lnTo>
                    <a:pt x="3490" y="8"/>
                  </a:lnTo>
                  <a:lnTo>
                    <a:pt x="3497" y="8"/>
                  </a:lnTo>
                  <a:lnTo>
                    <a:pt x="3536" y="39"/>
                  </a:lnTo>
                  <a:lnTo>
                    <a:pt x="3566" y="85"/>
                  </a:lnTo>
                  <a:lnTo>
                    <a:pt x="3581" y="138"/>
                  </a:lnTo>
                  <a:lnTo>
                    <a:pt x="3581" y="1086"/>
                  </a:lnTo>
                  <a:lnTo>
                    <a:pt x="3581" y="2041"/>
                  </a:lnTo>
                  <a:lnTo>
                    <a:pt x="3566" y="2095"/>
                  </a:lnTo>
                  <a:lnTo>
                    <a:pt x="3566" y="2102"/>
                  </a:lnTo>
                  <a:lnTo>
                    <a:pt x="3536" y="2148"/>
                  </a:lnTo>
                  <a:lnTo>
                    <a:pt x="3497" y="2179"/>
                  </a:lnTo>
                  <a:lnTo>
                    <a:pt x="3490" y="2179"/>
                  </a:lnTo>
                  <a:lnTo>
                    <a:pt x="3436" y="2186"/>
                  </a:lnTo>
                  <a:lnTo>
                    <a:pt x="1783" y="2186"/>
                  </a:lnTo>
                  <a:lnTo>
                    <a:pt x="138" y="2186"/>
                  </a:lnTo>
                  <a:lnTo>
                    <a:pt x="84" y="2179"/>
                  </a:lnTo>
                  <a:lnTo>
                    <a:pt x="46" y="2148"/>
                  </a:lnTo>
                  <a:lnTo>
                    <a:pt x="16" y="2102"/>
                  </a:lnTo>
                  <a:lnTo>
                    <a:pt x="16" y="2095"/>
                  </a:lnTo>
                  <a:lnTo>
                    <a:pt x="0" y="2041"/>
                  </a:lnTo>
                  <a:lnTo>
                    <a:pt x="0" y="1086"/>
                  </a:lnTo>
                  <a:lnTo>
                    <a:pt x="0" y="138"/>
                  </a:lnTo>
                  <a:lnTo>
                    <a:pt x="16" y="85"/>
                  </a:lnTo>
                  <a:lnTo>
                    <a:pt x="46" y="39"/>
                  </a:lnTo>
                  <a:lnTo>
                    <a:pt x="84" y="8"/>
                  </a:lnTo>
                  <a:lnTo>
                    <a:pt x="138" y="0"/>
                  </a:lnTo>
                  <a:lnTo>
                    <a:pt x="138"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4"/>
            <p:cNvSpPr/>
            <p:nvPr/>
          </p:nvSpPr>
          <p:spPr>
            <a:xfrm>
              <a:off x="2373313" y="2395538"/>
              <a:ext cx="1587" cy="12700"/>
            </a:xfrm>
            <a:custGeom>
              <a:rect b="b" l="l" r="r" t="t"/>
              <a:pathLst>
                <a:path extrusionOk="0" h="8" w="1587">
                  <a:moveTo>
                    <a:pt x="0" y="8"/>
                  </a:moveTo>
                  <a:lnTo>
                    <a:pt x="0" y="8"/>
                  </a:lnTo>
                  <a:lnTo>
                    <a:pt x="0" y="0"/>
                  </a:lnTo>
                  <a:lnTo>
                    <a:pt x="0"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4"/>
            <p:cNvSpPr/>
            <p:nvPr/>
          </p:nvSpPr>
          <p:spPr>
            <a:xfrm>
              <a:off x="3224213" y="3281363"/>
              <a:ext cx="4614862" cy="2597150"/>
            </a:xfrm>
            <a:custGeom>
              <a:rect b="b" l="l" r="r" t="t"/>
              <a:pathLst>
                <a:path extrusionOk="0" h="1636" w="2907">
                  <a:moveTo>
                    <a:pt x="137" y="0"/>
                  </a:moveTo>
                  <a:lnTo>
                    <a:pt x="84" y="8"/>
                  </a:lnTo>
                  <a:lnTo>
                    <a:pt x="38" y="39"/>
                  </a:lnTo>
                  <a:lnTo>
                    <a:pt x="7" y="84"/>
                  </a:lnTo>
                  <a:lnTo>
                    <a:pt x="0" y="138"/>
                  </a:lnTo>
                  <a:lnTo>
                    <a:pt x="0" y="818"/>
                  </a:lnTo>
                  <a:lnTo>
                    <a:pt x="0" y="1499"/>
                  </a:lnTo>
                  <a:lnTo>
                    <a:pt x="7" y="1552"/>
                  </a:lnTo>
                  <a:lnTo>
                    <a:pt x="38" y="1590"/>
                  </a:lnTo>
                  <a:lnTo>
                    <a:pt x="84" y="1621"/>
                  </a:lnTo>
                  <a:lnTo>
                    <a:pt x="137" y="1636"/>
                  </a:lnTo>
                  <a:lnTo>
                    <a:pt x="1454" y="1636"/>
                  </a:lnTo>
                  <a:lnTo>
                    <a:pt x="2770" y="1636"/>
                  </a:lnTo>
                  <a:lnTo>
                    <a:pt x="2823" y="1621"/>
                  </a:lnTo>
                  <a:lnTo>
                    <a:pt x="2862" y="1590"/>
                  </a:lnTo>
                  <a:lnTo>
                    <a:pt x="2892" y="1552"/>
                  </a:lnTo>
                  <a:lnTo>
                    <a:pt x="2907" y="1499"/>
                  </a:lnTo>
                  <a:lnTo>
                    <a:pt x="2907" y="818"/>
                  </a:lnTo>
                  <a:lnTo>
                    <a:pt x="2907" y="138"/>
                  </a:lnTo>
                  <a:lnTo>
                    <a:pt x="2892" y="84"/>
                  </a:lnTo>
                  <a:lnTo>
                    <a:pt x="2862" y="39"/>
                  </a:lnTo>
                  <a:lnTo>
                    <a:pt x="2823" y="8"/>
                  </a:lnTo>
                  <a:lnTo>
                    <a:pt x="2770" y="0"/>
                  </a:lnTo>
                  <a:lnTo>
                    <a:pt x="1454" y="0"/>
                  </a:lnTo>
                  <a:lnTo>
                    <a:pt x="137" y="0"/>
                  </a:lnTo>
                  <a:close/>
                </a:path>
              </a:pathLst>
            </a:custGeom>
            <a:blipFill rotWithShape="1">
              <a:blip r:embed="rId4">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4"/>
            <p:cNvSpPr/>
            <p:nvPr/>
          </p:nvSpPr>
          <p:spPr>
            <a:xfrm>
              <a:off x="3224213" y="3281363"/>
              <a:ext cx="4627562" cy="2609850"/>
            </a:xfrm>
            <a:custGeom>
              <a:rect b="b" l="l" r="r" t="t"/>
              <a:pathLst>
                <a:path extrusionOk="0" h="1644" w="2915">
                  <a:moveTo>
                    <a:pt x="137" y="8"/>
                  </a:moveTo>
                  <a:lnTo>
                    <a:pt x="84" y="16"/>
                  </a:lnTo>
                  <a:lnTo>
                    <a:pt x="91" y="16"/>
                  </a:lnTo>
                  <a:lnTo>
                    <a:pt x="46" y="46"/>
                  </a:lnTo>
                  <a:lnTo>
                    <a:pt x="15" y="92"/>
                  </a:lnTo>
                  <a:lnTo>
                    <a:pt x="15" y="84"/>
                  </a:lnTo>
                  <a:lnTo>
                    <a:pt x="7" y="138"/>
                  </a:lnTo>
                  <a:lnTo>
                    <a:pt x="7" y="818"/>
                  </a:lnTo>
                  <a:lnTo>
                    <a:pt x="7" y="1499"/>
                  </a:lnTo>
                  <a:lnTo>
                    <a:pt x="15" y="1552"/>
                  </a:lnTo>
                  <a:lnTo>
                    <a:pt x="46" y="1590"/>
                  </a:lnTo>
                  <a:lnTo>
                    <a:pt x="91" y="1621"/>
                  </a:lnTo>
                  <a:lnTo>
                    <a:pt x="84" y="1621"/>
                  </a:lnTo>
                  <a:lnTo>
                    <a:pt x="137" y="1636"/>
                  </a:lnTo>
                  <a:lnTo>
                    <a:pt x="1454" y="1636"/>
                  </a:lnTo>
                  <a:lnTo>
                    <a:pt x="2770" y="1636"/>
                  </a:lnTo>
                  <a:lnTo>
                    <a:pt x="2823" y="1621"/>
                  </a:lnTo>
                  <a:lnTo>
                    <a:pt x="2862" y="1590"/>
                  </a:lnTo>
                  <a:lnTo>
                    <a:pt x="2892" y="1552"/>
                  </a:lnTo>
                  <a:lnTo>
                    <a:pt x="2907" y="1499"/>
                  </a:lnTo>
                  <a:lnTo>
                    <a:pt x="2907" y="818"/>
                  </a:lnTo>
                  <a:lnTo>
                    <a:pt x="2907" y="138"/>
                  </a:lnTo>
                  <a:lnTo>
                    <a:pt x="2892" y="84"/>
                  </a:lnTo>
                  <a:lnTo>
                    <a:pt x="2892" y="92"/>
                  </a:lnTo>
                  <a:lnTo>
                    <a:pt x="2862" y="46"/>
                  </a:lnTo>
                  <a:lnTo>
                    <a:pt x="2823" y="16"/>
                  </a:lnTo>
                  <a:lnTo>
                    <a:pt x="2770" y="8"/>
                  </a:lnTo>
                  <a:lnTo>
                    <a:pt x="1454" y="8"/>
                  </a:lnTo>
                  <a:lnTo>
                    <a:pt x="137" y="8"/>
                  </a:lnTo>
                  <a:lnTo>
                    <a:pt x="137" y="0"/>
                  </a:lnTo>
                  <a:lnTo>
                    <a:pt x="1454" y="0"/>
                  </a:lnTo>
                  <a:lnTo>
                    <a:pt x="2770" y="0"/>
                  </a:lnTo>
                  <a:lnTo>
                    <a:pt x="2823" y="8"/>
                  </a:lnTo>
                  <a:lnTo>
                    <a:pt x="2831" y="8"/>
                  </a:lnTo>
                  <a:lnTo>
                    <a:pt x="2869" y="39"/>
                  </a:lnTo>
                  <a:lnTo>
                    <a:pt x="2900" y="84"/>
                  </a:lnTo>
                  <a:lnTo>
                    <a:pt x="2915" y="138"/>
                  </a:lnTo>
                  <a:lnTo>
                    <a:pt x="2915" y="818"/>
                  </a:lnTo>
                  <a:lnTo>
                    <a:pt x="2915" y="1499"/>
                  </a:lnTo>
                  <a:lnTo>
                    <a:pt x="2900" y="1552"/>
                  </a:lnTo>
                  <a:lnTo>
                    <a:pt x="2900" y="1560"/>
                  </a:lnTo>
                  <a:lnTo>
                    <a:pt x="2869" y="1598"/>
                  </a:lnTo>
                  <a:lnTo>
                    <a:pt x="2831" y="1628"/>
                  </a:lnTo>
                  <a:lnTo>
                    <a:pt x="2823" y="1628"/>
                  </a:lnTo>
                  <a:lnTo>
                    <a:pt x="2770" y="1644"/>
                  </a:lnTo>
                  <a:lnTo>
                    <a:pt x="1454" y="1644"/>
                  </a:lnTo>
                  <a:lnTo>
                    <a:pt x="137" y="1644"/>
                  </a:lnTo>
                  <a:lnTo>
                    <a:pt x="84" y="1628"/>
                  </a:lnTo>
                  <a:lnTo>
                    <a:pt x="38" y="1598"/>
                  </a:lnTo>
                  <a:lnTo>
                    <a:pt x="7" y="1560"/>
                  </a:lnTo>
                  <a:lnTo>
                    <a:pt x="7" y="1552"/>
                  </a:lnTo>
                  <a:lnTo>
                    <a:pt x="0" y="1499"/>
                  </a:lnTo>
                  <a:lnTo>
                    <a:pt x="0" y="818"/>
                  </a:lnTo>
                  <a:lnTo>
                    <a:pt x="0" y="138"/>
                  </a:lnTo>
                  <a:lnTo>
                    <a:pt x="7" y="84"/>
                  </a:lnTo>
                  <a:lnTo>
                    <a:pt x="38" y="39"/>
                  </a:lnTo>
                  <a:lnTo>
                    <a:pt x="84" y="8"/>
                  </a:lnTo>
                  <a:lnTo>
                    <a:pt x="137" y="0"/>
                  </a:lnTo>
                  <a:lnTo>
                    <a:pt x="137"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4"/>
            <p:cNvSpPr/>
            <p:nvPr/>
          </p:nvSpPr>
          <p:spPr>
            <a:xfrm>
              <a:off x="3441700" y="3281363"/>
              <a:ext cx="1588" cy="12700"/>
            </a:xfrm>
            <a:custGeom>
              <a:rect b="b" l="l" r="r" t="t"/>
              <a:pathLst>
                <a:path extrusionOk="0" h="8" w="1588">
                  <a:moveTo>
                    <a:pt x="0" y="8"/>
                  </a:moveTo>
                  <a:lnTo>
                    <a:pt x="0" y="8"/>
                  </a:lnTo>
                  <a:lnTo>
                    <a:pt x="0" y="0"/>
                  </a:lnTo>
                  <a:lnTo>
                    <a:pt x="0"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4"/>
            <p:cNvSpPr/>
            <p:nvPr/>
          </p:nvSpPr>
          <p:spPr>
            <a:xfrm>
              <a:off x="4352925" y="3876675"/>
              <a:ext cx="3486150" cy="2001838"/>
            </a:xfrm>
            <a:custGeom>
              <a:rect b="b" l="l" r="r" t="t"/>
              <a:pathLst>
                <a:path extrusionOk="0" h="1261" w="2196">
                  <a:moveTo>
                    <a:pt x="138" y="0"/>
                  </a:moveTo>
                  <a:lnTo>
                    <a:pt x="84" y="8"/>
                  </a:lnTo>
                  <a:lnTo>
                    <a:pt x="39" y="38"/>
                  </a:lnTo>
                  <a:lnTo>
                    <a:pt x="8" y="84"/>
                  </a:lnTo>
                  <a:lnTo>
                    <a:pt x="0" y="138"/>
                  </a:lnTo>
                  <a:lnTo>
                    <a:pt x="0" y="627"/>
                  </a:lnTo>
                  <a:lnTo>
                    <a:pt x="0" y="1124"/>
                  </a:lnTo>
                  <a:lnTo>
                    <a:pt x="8" y="1177"/>
                  </a:lnTo>
                  <a:lnTo>
                    <a:pt x="39" y="1215"/>
                  </a:lnTo>
                  <a:lnTo>
                    <a:pt x="84" y="1246"/>
                  </a:lnTo>
                  <a:lnTo>
                    <a:pt x="138" y="1261"/>
                  </a:lnTo>
                  <a:lnTo>
                    <a:pt x="1095" y="1261"/>
                  </a:lnTo>
                  <a:lnTo>
                    <a:pt x="2059" y="1261"/>
                  </a:lnTo>
                  <a:lnTo>
                    <a:pt x="2112" y="1246"/>
                  </a:lnTo>
                  <a:lnTo>
                    <a:pt x="2151" y="1215"/>
                  </a:lnTo>
                  <a:lnTo>
                    <a:pt x="2181" y="1177"/>
                  </a:lnTo>
                  <a:lnTo>
                    <a:pt x="2196" y="1124"/>
                  </a:lnTo>
                  <a:lnTo>
                    <a:pt x="2196" y="627"/>
                  </a:lnTo>
                  <a:lnTo>
                    <a:pt x="2196" y="138"/>
                  </a:lnTo>
                  <a:lnTo>
                    <a:pt x="2181" y="84"/>
                  </a:lnTo>
                  <a:lnTo>
                    <a:pt x="2151" y="38"/>
                  </a:lnTo>
                  <a:lnTo>
                    <a:pt x="2112" y="8"/>
                  </a:lnTo>
                  <a:lnTo>
                    <a:pt x="2059" y="0"/>
                  </a:lnTo>
                  <a:lnTo>
                    <a:pt x="1095" y="0"/>
                  </a:lnTo>
                  <a:lnTo>
                    <a:pt x="138" y="0"/>
                  </a:lnTo>
                  <a:close/>
                </a:path>
              </a:pathLst>
            </a:custGeom>
            <a:solidFill>
              <a:srgbClr val="7B84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4"/>
            <p:cNvSpPr/>
            <p:nvPr/>
          </p:nvSpPr>
          <p:spPr>
            <a:xfrm>
              <a:off x="4352925" y="3876675"/>
              <a:ext cx="3498850" cy="2014538"/>
            </a:xfrm>
            <a:custGeom>
              <a:rect b="b" l="l" r="r" t="t"/>
              <a:pathLst>
                <a:path extrusionOk="0" h="1269" w="2204">
                  <a:moveTo>
                    <a:pt x="138" y="8"/>
                  </a:moveTo>
                  <a:lnTo>
                    <a:pt x="84" y="15"/>
                  </a:lnTo>
                  <a:lnTo>
                    <a:pt x="92" y="15"/>
                  </a:lnTo>
                  <a:lnTo>
                    <a:pt x="46" y="46"/>
                  </a:lnTo>
                  <a:lnTo>
                    <a:pt x="16" y="92"/>
                  </a:lnTo>
                  <a:lnTo>
                    <a:pt x="16" y="84"/>
                  </a:lnTo>
                  <a:lnTo>
                    <a:pt x="8" y="138"/>
                  </a:lnTo>
                  <a:lnTo>
                    <a:pt x="8" y="627"/>
                  </a:lnTo>
                  <a:lnTo>
                    <a:pt x="8" y="1124"/>
                  </a:lnTo>
                  <a:lnTo>
                    <a:pt x="16" y="1177"/>
                  </a:lnTo>
                  <a:lnTo>
                    <a:pt x="46" y="1215"/>
                  </a:lnTo>
                  <a:lnTo>
                    <a:pt x="92" y="1246"/>
                  </a:lnTo>
                  <a:lnTo>
                    <a:pt x="84" y="1246"/>
                  </a:lnTo>
                  <a:lnTo>
                    <a:pt x="138" y="1261"/>
                  </a:lnTo>
                  <a:lnTo>
                    <a:pt x="1095" y="1261"/>
                  </a:lnTo>
                  <a:lnTo>
                    <a:pt x="2059" y="1261"/>
                  </a:lnTo>
                  <a:lnTo>
                    <a:pt x="2112" y="1246"/>
                  </a:lnTo>
                  <a:lnTo>
                    <a:pt x="2151" y="1215"/>
                  </a:lnTo>
                  <a:lnTo>
                    <a:pt x="2181" y="1177"/>
                  </a:lnTo>
                  <a:lnTo>
                    <a:pt x="2196" y="1124"/>
                  </a:lnTo>
                  <a:lnTo>
                    <a:pt x="2196" y="627"/>
                  </a:lnTo>
                  <a:lnTo>
                    <a:pt x="2196" y="138"/>
                  </a:lnTo>
                  <a:lnTo>
                    <a:pt x="2181" y="84"/>
                  </a:lnTo>
                  <a:lnTo>
                    <a:pt x="2181" y="92"/>
                  </a:lnTo>
                  <a:lnTo>
                    <a:pt x="2151" y="46"/>
                  </a:lnTo>
                  <a:lnTo>
                    <a:pt x="2112" y="15"/>
                  </a:lnTo>
                  <a:lnTo>
                    <a:pt x="2059" y="8"/>
                  </a:lnTo>
                  <a:lnTo>
                    <a:pt x="1095" y="8"/>
                  </a:lnTo>
                  <a:lnTo>
                    <a:pt x="138" y="8"/>
                  </a:lnTo>
                  <a:lnTo>
                    <a:pt x="138" y="0"/>
                  </a:lnTo>
                  <a:lnTo>
                    <a:pt x="1095" y="0"/>
                  </a:lnTo>
                  <a:lnTo>
                    <a:pt x="2059" y="0"/>
                  </a:lnTo>
                  <a:lnTo>
                    <a:pt x="2112" y="8"/>
                  </a:lnTo>
                  <a:lnTo>
                    <a:pt x="2120" y="8"/>
                  </a:lnTo>
                  <a:lnTo>
                    <a:pt x="2158" y="38"/>
                  </a:lnTo>
                  <a:lnTo>
                    <a:pt x="2189" y="84"/>
                  </a:lnTo>
                  <a:lnTo>
                    <a:pt x="2204" y="138"/>
                  </a:lnTo>
                  <a:lnTo>
                    <a:pt x="2204" y="627"/>
                  </a:lnTo>
                  <a:lnTo>
                    <a:pt x="2204" y="1124"/>
                  </a:lnTo>
                  <a:lnTo>
                    <a:pt x="2189" y="1177"/>
                  </a:lnTo>
                  <a:lnTo>
                    <a:pt x="2189" y="1185"/>
                  </a:lnTo>
                  <a:lnTo>
                    <a:pt x="2158" y="1223"/>
                  </a:lnTo>
                  <a:lnTo>
                    <a:pt x="2120" y="1253"/>
                  </a:lnTo>
                  <a:lnTo>
                    <a:pt x="2112" y="1253"/>
                  </a:lnTo>
                  <a:lnTo>
                    <a:pt x="2059" y="1269"/>
                  </a:lnTo>
                  <a:lnTo>
                    <a:pt x="1095" y="1269"/>
                  </a:lnTo>
                  <a:lnTo>
                    <a:pt x="138" y="1269"/>
                  </a:lnTo>
                  <a:lnTo>
                    <a:pt x="84" y="1253"/>
                  </a:lnTo>
                  <a:lnTo>
                    <a:pt x="39" y="1223"/>
                  </a:lnTo>
                  <a:lnTo>
                    <a:pt x="8" y="1185"/>
                  </a:lnTo>
                  <a:lnTo>
                    <a:pt x="8" y="1177"/>
                  </a:lnTo>
                  <a:lnTo>
                    <a:pt x="0" y="1124"/>
                  </a:lnTo>
                  <a:lnTo>
                    <a:pt x="0" y="627"/>
                  </a:lnTo>
                  <a:lnTo>
                    <a:pt x="0" y="138"/>
                  </a:lnTo>
                  <a:lnTo>
                    <a:pt x="8" y="84"/>
                  </a:lnTo>
                  <a:lnTo>
                    <a:pt x="39" y="38"/>
                  </a:lnTo>
                  <a:lnTo>
                    <a:pt x="84" y="8"/>
                  </a:lnTo>
                  <a:lnTo>
                    <a:pt x="138" y="0"/>
                  </a:lnTo>
                  <a:lnTo>
                    <a:pt x="138"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4"/>
            <p:cNvSpPr/>
            <p:nvPr/>
          </p:nvSpPr>
          <p:spPr>
            <a:xfrm>
              <a:off x="4572000" y="3876675"/>
              <a:ext cx="1588" cy="12700"/>
            </a:xfrm>
            <a:custGeom>
              <a:rect b="b" l="l" r="r" t="t"/>
              <a:pathLst>
                <a:path extrusionOk="0" h="8" w="1588">
                  <a:moveTo>
                    <a:pt x="0" y="8"/>
                  </a:moveTo>
                  <a:lnTo>
                    <a:pt x="0" y="8"/>
                  </a:lnTo>
                  <a:lnTo>
                    <a:pt x="0" y="0"/>
                  </a:lnTo>
                  <a:lnTo>
                    <a:pt x="0"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4"/>
            <p:cNvSpPr/>
            <p:nvPr/>
          </p:nvSpPr>
          <p:spPr>
            <a:xfrm>
              <a:off x="5434013" y="4738688"/>
              <a:ext cx="2405062" cy="1139825"/>
            </a:xfrm>
            <a:custGeom>
              <a:rect b="b" l="l" r="r" t="t"/>
              <a:pathLst>
                <a:path extrusionOk="0" h="718" w="1515">
                  <a:moveTo>
                    <a:pt x="138" y="0"/>
                  </a:moveTo>
                  <a:lnTo>
                    <a:pt x="84" y="15"/>
                  </a:lnTo>
                  <a:lnTo>
                    <a:pt x="39" y="46"/>
                  </a:lnTo>
                  <a:lnTo>
                    <a:pt x="16" y="84"/>
                  </a:lnTo>
                  <a:lnTo>
                    <a:pt x="0" y="137"/>
                  </a:lnTo>
                  <a:lnTo>
                    <a:pt x="0" y="359"/>
                  </a:lnTo>
                  <a:lnTo>
                    <a:pt x="0" y="581"/>
                  </a:lnTo>
                  <a:lnTo>
                    <a:pt x="16" y="634"/>
                  </a:lnTo>
                  <a:lnTo>
                    <a:pt x="39" y="672"/>
                  </a:lnTo>
                  <a:lnTo>
                    <a:pt x="84" y="703"/>
                  </a:lnTo>
                  <a:lnTo>
                    <a:pt x="138" y="718"/>
                  </a:lnTo>
                  <a:lnTo>
                    <a:pt x="758" y="718"/>
                  </a:lnTo>
                  <a:lnTo>
                    <a:pt x="1378" y="718"/>
                  </a:lnTo>
                  <a:lnTo>
                    <a:pt x="1431" y="703"/>
                  </a:lnTo>
                  <a:lnTo>
                    <a:pt x="1470" y="672"/>
                  </a:lnTo>
                  <a:lnTo>
                    <a:pt x="1500" y="634"/>
                  </a:lnTo>
                  <a:lnTo>
                    <a:pt x="1515" y="581"/>
                  </a:lnTo>
                  <a:lnTo>
                    <a:pt x="1515" y="359"/>
                  </a:lnTo>
                  <a:lnTo>
                    <a:pt x="1515" y="137"/>
                  </a:lnTo>
                  <a:lnTo>
                    <a:pt x="1500" y="84"/>
                  </a:lnTo>
                  <a:lnTo>
                    <a:pt x="1470" y="46"/>
                  </a:lnTo>
                  <a:lnTo>
                    <a:pt x="1431" y="15"/>
                  </a:lnTo>
                  <a:lnTo>
                    <a:pt x="1378" y="0"/>
                  </a:lnTo>
                  <a:lnTo>
                    <a:pt x="758" y="0"/>
                  </a:lnTo>
                  <a:lnTo>
                    <a:pt x="138" y="0"/>
                  </a:lnTo>
                  <a:close/>
                </a:path>
              </a:pathLst>
            </a:custGeom>
            <a:blipFill rotWithShape="1">
              <a:blip r:embed="rId4">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4"/>
            <p:cNvSpPr/>
            <p:nvPr/>
          </p:nvSpPr>
          <p:spPr>
            <a:xfrm>
              <a:off x="5434013" y="4738688"/>
              <a:ext cx="2417762" cy="1152525"/>
            </a:xfrm>
            <a:custGeom>
              <a:rect b="b" l="l" r="r" t="t"/>
              <a:pathLst>
                <a:path extrusionOk="0" h="726" w="1523">
                  <a:moveTo>
                    <a:pt x="138" y="7"/>
                  </a:moveTo>
                  <a:lnTo>
                    <a:pt x="84" y="23"/>
                  </a:lnTo>
                  <a:lnTo>
                    <a:pt x="92" y="23"/>
                  </a:lnTo>
                  <a:lnTo>
                    <a:pt x="46" y="53"/>
                  </a:lnTo>
                  <a:lnTo>
                    <a:pt x="23" y="91"/>
                  </a:lnTo>
                  <a:lnTo>
                    <a:pt x="23" y="84"/>
                  </a:lnTo>
                  <a:lnTo>
                    <a:pt x="8" y="137"/>
                  </a:lnTo>
                  <a:lnTo>
                    <a:pt x="8" y="359"/>
                  </a:lnTo>
                  <a:lnTo>
                    <a:pt x="8" y="581"/>
                  </a:lnTo>
                  <a:lnTo>
                    <a:pt x="23" y="634"/>
                  </a:lnTo>
                  <a:lnTo>
                    <a:pt x="46" y="672"/>
                  </a:lnTo>
                  <a:lnTo>
                    <a:pt x="92" y="703"/>
                  </a:lnTo>
                  <a:lnTo>
                    <a:pt x="84" y="703"/>
                  </a:lnTo>
                  <a:lnTo>
                    <a:pt x="138" y="718"/>
                  </a:lnTo>
                  <a:lnTo>
                    <a:pt x="758" y="718"/>
                  </a:lnTo>
                  <a:lnTo>
                    <a:pt x="1378" y="718"/>
                  </a:lnTo>
                  <a:lnTo>
                    <a:pt x="1431" y="703"/>
                  </a:lnTo>
                  <a:lnTo>
                    <a:pt x="1470" y="672"/>
                  </a:lnTo>
                  <a:lnTo>
                    <a:pt x="1500" y="634"/>
                  </a:lnTo>
                  <a:lnTo>
                    <a:pt x="1515" y="581"/>
                  </a:lnTo>
                  <a:lnTo>
                    <a:pt x="1515" y="359"/>
                  </a:lnTo>
                  <a:lnTo>
                    <a:pt x="1515" y="137"/>
                  </a:lnTo>
                  <a:lnTo>
                    <a:pt x="1500" y="84"/>
                  </a:lnTo>
                  <a:lnTo>
                    <a:pt x="1500" y="91"/>
                  </a:lnTo>
                  <a:lnTo>
                    <a:pt x="1470" y="53"/>
                  </a:lnTo>
                  <a:lnTo>
                    <a:pt x="1431" y="23"/>
                  </a:lnTo>
                  <a:lnTo>
                    <a:pt x="1378" y="7"/>
                  </a:lnTo>
                  <a:lnTo>
                    <a:pt x="758" y="7"/>
                  </a:lnTo>
                  <a:lnTo>
                    <a:pt x="138" y="7"/>
                  </a:lnTo>
                  <a:lnTo>
                    <a:pt x="138" y="0"/>
                  </a:lnTo>
                  <a:lnTo>
                    <a:pt x="758" y="0"/>
                  </a:lnTo>
                  <a:lnTo>
                    <a:pt x="1378" y="0"/>
                  </a:lnTo>
                  <a:lnTo>
                    <a:pt x="1431" y="15"/>
                  </a:lnTo>
                  <a:lnTo>
                    <a:pt x="1439" y="15"/>
                  </a:lnTo>
                  <a:lnTo>
                    <a:pt x="1477" y="46"/>
                  </a:lnTo>
                  <a:lnTo>
                    <a:pt x="1508" y="84"/>
                  </a:lnTo>
                  <a:lnTo>
                    <a:pt x="1523" y="137"/>
                  </a:lnTo>
                  <a:lnTo>
                    <a:pt x="1523" y="359"/>
                  </a:lnTo>
                  <a:lnTo>
                    <a:pt x="1523" y="581"/>
                  </a:lnTo>
                  <a:lnTo>
                    <a:pt x="1508" y="634"/>
                  </a:lnTo>
                  <a:lnTo>
                    <a:pt x="1508" y="642"/>
                  </a:lnTo>
                  <a:lnTo>
                    <a:pt x="1477" y="680"/>
                  </a:lnTo>
                  <a:lnTo>
                    <a:pt x="1439" y="710"/>
                  </a:lnTo>
                  <a:lnTo>
                    <a:pt x="1431" y="710"/>
                  </a:lnTo>
                  <a:lnTo>
                    <a:pt x="1378" y="726"/>
                  </a:lnTo>
                  <a:lnTo>
                    <a:pt x="758" y="726"/>
                  </a:lnTo>
                  <a:lnTo>
                    <a:pt x="138" y="726"/>
                  </a:lnTo>
                  <a:lnTo>
                    <a:pt x="84" y="710"/>
                  </a:lnTo>
                  <a:lnTo>
                    <a:pt x="39" y="680"/>
                  </a:lnTo>
                  <a:lnTo>
                    <a:pt x="16" y="642"/>
                  </a:lnTo>
                  <a:lnTo>
                    <a:pt x="16" y="634"/>
                  </a:lnTo>
                  <a:lnTo>
                    <a:pt x="0" y="581"/>
                  </a:lnTo>
                  <a:lnTo>
                    <a:pt x="0" y="359"/>
                  </a:lnTo>
                  <a:lnTo>
                    <a:pt x="0" y="137"/>
                  </a:lnTo>
                  <a:lnTo>
                    <a:pt x="16" y="84"/>
                  </a:lnTo>
                  <a:lnTo>
                    <a:pt x="39" y="46"/>
                  </a:lnTo>
                  <a:lnTo>
                    <a:pt x="84" y="15"/>
                  </a:lnTo>
                  <a:lnTo>
                    <a:pt x="138" y="0"/>
                  </a:lnTo>
                  <a:lnTo>
                    <a:pt x="138" y="7"/>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4"/>
            <p:cNvSpPr/>
            <p:nvPr/>
          </p:nvSpPr>
          <p:spPr>
            <a:xfrm>
              <a:off x="5653088" y="4738688"/>
              <a:ext cx="1587" cy="11112"/>
            </a:xfrm>
            <a:custGeom>
              <a:rect b="b" l="l" r="r" t="t"/>
              <a:pathLst>
                <a:path extrusionOk="0" h="7" w="1587">
                  <a:moveTo>
                    <a:pt x="0" y="7"/>
                  </a:moveTo>
                  <a:lnTo>
                    <a:pt x="0" y="7"/>
                  </a:lnTo>
                  <a:lnTo>
                    <a:pt x="0" y="0"/>
                  </a:lnTo>
                  <a:lnTo>
                    <a:pt x="0" y="7"/>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4"/>
            <p:cNvSpPr/>
            <p:nvPr/>
          </p:nvSpPr>
          <p:spPr>
            <a:xfrm>
              <a:off x="5629275" y="5454650"/>
              <a:ext cx="595313" cy="241300"/>
            </a:xfrm>
            <a:custGeom>
              <a:rect b="b" l="l" r="r" t="t"/>
              <a:pathLst>
                <a:path extrusionOk="0" h="152" w="375">
                  <a:moveTo>
                    <a:pt x="0" y="152"/>
                  </a:moveTo>
                  <a:lnTo>
                    <a:pt x="0" y="0"/>
                  </a:lnTo>
                  <a:lnTo>
                    <a:pt x="375" y="0"/>
                  </a:lnTo>
                  <a:lnTo>
                    <a:pt x="0" y="152"/>
                  </a:lnTo>
                  <a:close/>
                </a:path>
              </a:pathLst>
            </a:custGeom>
            <a:blipFill rotWithShape="1">
              <a:blip r:embed="rId5">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4"/>
            <p:cNvSpPr/>
            <p:nvPr/>
          </p:nvSpPr>
          <p:spPr>
            <a:xfrm>
              <a:off x="5629275" y="5454650"/>
              <a:ext cx="11113" cy="241300"/>
            </a:xfrm>
            <a:prstGeom prst="rect">
              <a:avLst/>
            </a:prstGeom>
            <a:blipFill rotWithShape="1">
              <a:blip r:embed="rId5">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4"/>
            <p:cNvSpPr/>
            <p:nvPr/>
          </p:nvSpPr>
          <p:spPr>
            <a:xfrm>
              <a:off x="5629275" y="5454650"/>
              <a:ext cx="595313" cy="254000"/>
            </a:xfrm>
            <a:custGeom>
              <a:rect b="b" l="l" r="r" t="t"/>
              <a:pathLst>
                <a:path extrusionOk="0" h="160" w="375">
                  <a:moveTo>
                    <a:pt x="0" y="0"/>
                  </a:moveTo>
                  <a:lnTo>
                    <a:pt x="375" y="0"/>
                  </a:lnTo>
                  <a:lnTo>
                    <a:pt x="375" y="7"/>
                  </a:lnTo>
                  <a:lnTo>
                    <a:pt x="0" y="160"/>
                  </a:lnTo>
                  <a:lnTo>
                    <a:pt x="0" y="152"/>
                  </a:lnTo>
                  <a:lnTo>
                    <a:pt x="375" y="0"/>
                  </a:lnTo>
                  <a:lnTo>
                    <a:pt x="375" y="7"/>
                  </a:lnTo>
                  <a:lnTo>
                    <a:pt x="0" y="7"/>
                  </a:lnTo>
                  <a:lnTo>
                    <a:pt x="0" y="0"/>
                  </a:lnTo>
                  <a:close/>
                </a:path>
              </a:pathLst>
            </a:custGeom>
            <a:blipFill rotWithShape="1">
              <a:blip r:embed="rId5">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4"/>
            <p:cNvSpPr/>
            <p:nvPr/>
          </p:nvSpPr>
          <p:spPr>
            <a:xfrm>
              <a:off x="5629275" y="5441950"/>
              <a:ext cx="606425" cy="266700"/>
            </a:xfrm>
            <a:custGeom>
              <a:rect b="b" l="l" r="r" t="t"/>
              <a:pathLst>
                <a:path extrusionOk="0" h="168" w="382">
                  <a:moveTo>
                    <a:pt x="0" y="168"/>
                  </a:moveTo>
                  <a:lnTo>
                    <a:pt x="222" y="168"/>
                  </a:lnTo>
                  <a:lnTo>
                    <a:pt x="336" y="145"/>
                  </a:lnTo>
                  <a:lnTo>
                    <a:pt x="359" y="130"/>
                  </a:lnTo>
                  <a:lnTo>
                    <a:pt x="375" y="99"/>
                  </a:lnTo>
                  <a:lnTo>
                    <a:pt x="382" y="0"/>
                  </a:lnTo>
                  <a:lnTo>
                    <a:pt x="0" y="168"/>
                  </a:lnTo>
                  <a:close/>
                </a:path>
              </a:pathLst>
            </a:custGeom>
            <a:blipFill rotWithShape="1">
              <a:blip r:embed="rId5">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4"/>
            <p:cNvSpPr/>
            <p:nvPr/>
          </p:nvSpPr>
          <p:spPr>
            <a:xfrm>
              <a:off x="5629275" y="5708650"/>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4"/>
            <p:cNvSpPr/>
            <p:nvPr/>
          </p:nvSpPr>
          <p:spPr>
            <a:xfrm>
              <a:off x="5629275" y="5648325"/>
              <a:ext cx="582613" cy="73025"/>
            </a:xfrm>
            <a:custGeom>
              <a:rect b="b" l="l" r="r" t="t"/>
              <a:pathLst>
                <a:path extrusionOk="0" h="46" w="367">
                  <a:moveTo>
                    <a:pt x="0" y="38"/>
                  </a:moveTo>
                  <a:lnTo>
                    <a:pt x="222" y="38"/>
                  </a:lnTo>
                  <a:lnTo>
                    <a:pt x="336" y="15"/>
                  </a:lnTo>
                  <a:lnTo>
                    <a:pt x="359" y="0"/>
                  </a:lnTo>
                  <a:lnTo>
                    <a:pt x="367" y="0"/>
                  </a:lnTo>
                  <a:lnTo>
                    <a:pt x="367" y="8"/>
                  </a:lnTo>
                  <a:lnTo>
                    <a:pt x="344" y="23"/>
                  </a:lnTo>
                  <a:lnTo>
                    <a:pt x="336" y="23"/>
                  </a:lnTo>
                  <a:lnTo>
                    <a:pt x="222" y="46"/>
                  </a:lnTo>
                  <a:lnTo>
                    <a:pt x="0" y="46"/>
                  </a:lnTo>
                  <a:lnTo>
                    <a:pt x="0" y="3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4"/>
            <p:cNvSpPr/>
            <p:nvPr/>
          </p:nvSpPr>
          <p:spPr>
            <a:xfrm>
              <a:off x="6199188" y="5599113"/>
              <a:ext cx="36512" cy="49212"/>
            </a:xfrm>
            <a:custGeom>
              <a:rect b="b" l="l" r="r" t="t"/>
              <a:pathLst>
                <a:path extrusionOk="0" h="31" w="23">
                  <a:moveTo>
                    <a:pt x="0" y="31"/>
                  </a:moveTo>
                  <a:lnTo>
                    <a:pt x="16" y="0"/>
                  </a:lnTo>
                  <a:lnTo>
                    <a:pt x="23" y="0"/>
                  </a:lnTo>
                  <a:lnTo>
                    <a:pt x="8" y="31"/>
                  </a:lnTo>
                  <a:lnTo>
                    <a:pt x="0" y="31"/>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4"/>
            <p:cNvSpPr/>
            <p:nvPr/>
          </p:nvSpPr>
          <p:spPr>
            <a:xfrm>
              <a:off x="6235700" y="5441950"/>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4"/>
            <p:cNvSpPr/>
            <p:nvPr/>
          </p:nvSpPr>
          <p:spPr>
            <a:xfrm>
              <a:off x="6224588" y="5441950"/>
              <a:ext cx="23812" cy="157163"/>
            </a:xfrm>
            <a:custGeom>
              <a:rect b="b" l="l" r="r" t="t"/>
              <a:pathLst>
                <a:path extrusionOk="0" h="99" w="15">
                  <a:moveTo>
                    <a:pt x="0" y="99"/>
                  </a:moveTo>
                  <a:lnTo>
                    <a:pt x="7" y="99"/>
                  </a:lnTo>
                  <a:lnTo>
                    <a:pt x="15" y="0"/>
                  </a:lnTo>
                  <a:lnTo>
                    <a:pt x="7" y="0"/>
                  </a:lnTo>
                  <a:lnTo>
                    <a:pt x="0" y="99"/>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4"/>
            <p:cNvSpPr/>
            <p:nvPr/>
          </p:nvSpPr>
          <p:spPr>
            <a:xfrm>
              <a:off x="7073900" y="5441950"/>
              <a:ext cx="558800" cy="266700"/>
            </a:xfrm>
            <a:custGeom>
              <a:rect b="b" l="l" r="r" t="t"/>
              <a:pathLst>
                <a:path extrusionOk="0" h="168" w="352">
                  <a:moveTo>
                    <a:pt x="352" y="168"/>
                  </a:moveTo>
                  <a:lnTo>
                    <a:pt x="153" y="168"/>
                  </a:lnTo>
                  <a:lnTo>
                    <a:pt x="46" y="145"/>
                  </a:lnTo>
                  <a:lnTo>
                    <a:pt x="23" y="130"/>
                  </a:lnTo>
                  <a:lnTo>
                    <a:pt x="8" y="99"/>
                  </a:lnTo>
                  <a:lnTo>
                    <a:pt x="0" y="0"/>
                  </a:lnTo>
                  <a:lnTo>
                    <a:pt x="352" y="168"/>
                  </a:lnTo>
                  <a:close/>
                </a:path>
              </a:pathLst>
            </a:custGeom>
            <a:blipFill rotWithShape="1">
              <a:blip r:embed="rId5">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4"/>
            <p:cNvSpPr/>
            <p:nvPr/>
          </p:nvSpPr>
          <p:spPr>
            <a:xfrm>
              <a:off x="7632700" y="5708650"/>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4"/>
            <p:cNvSpPr/>
            <p:nvPr/>
          </p:nvSpPr>
          <p:spPr>
            <a:xfrm>
              <a:off x="7110413" y="5648325"/>
              <a:ext cx="522287" cy="73025"/>
            </a:xfrm>
            <a:custGeom>
              <a:rect b="b" l="l" r="r" t="t"/>
              <a:pathLst>
                <a:path extrusionOk="0" h="46" w="329">
                  <a:moveTo>
                    <a:pt x="329" y="46"/>
                  </a:moveTo>
                  <a:lnTo>
                    <a:pt x="130" y="46"/>
                  </a:lnTo>
                  <a:lnTo>
                    <a:pt x="23" y="23"/>
                  </a:lnTo>
                  <a:lnTo>
                    <a:pt x="0" y="8"/>
                  </a:lnTo>
                  <a:lnTo>
                    <a:pt x="0" y="0"/>
                  </a:lnTo>
                  <a:lnTo>
                    <a:pt x="8" y="0"/>
                  </a:lnTo>
                  <a:lnTo>
                    <a:pt x="31" y="15"/>
                  </a:lnTo>
                  <a:lnTo>
                    <a:pt x="23" y="15"/>
                  </a:lnTo>
                  <a:lnTo>
                    <a:pt x="130" y="38"/>
                  </a:lnTo>
                  <a:lnTo>
                    <a:pt x="329" y="38"/>
                  </a:lnTo>
                  <a:lnTo>
                    <a:pt x="329" y="46"/>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4"/>
            <p:cNvSpPr/>
            <p:nvPr/>
          </p:nvSpPr>
          <p:spPr>
            <a:xfrm>
              <a:off x="7086600" y="5599113"/>
              <a:ext cx="36513" cy="49212"/>
            </a:xfrm>
            <a:custGeom>
              <a:rect b="b" l="l" r="r" t="t"/>
              <a:pathLst>
                <a:path extrusionOk="0" h="31" w="23">
                  <a:moveTo>
                    <a:pt x="15" y="31"/>
                  </a:moveTo>
                  <a:lnTo>
                    <a:pt x="0" y="0"/>
                  </a:lnTo>
                  <a:lnTo>
                    <a:pt x="8" y="0"/>
                  </a:lnTo>
                  <a:lnTo>
                    <a:pt x="23" y="31"/>
                  </a:lnTo>
                  <a:lnTo>
                    <a:pt x="15" y="31"/>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4"/>
            <p:cNvSpPr/>
            <p:nvPr/>
          </p:nvSpPr>
          <p:spPr>
            <a:xfrm>
              <a:off x="7073900" y="5441950"/>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4"/>
            <p:cNvSpPr/>
            <p:nvPr/>
          </p:nvSpPr>
          <p:spPr>
            <a:xfrm>
              <a:off x="7073900" y="5441950"/>
              <a:ext cx="25400" cy="157163"/>
            </a:xfrm>
            <a:custGeom>
              <a:rect b="b" l="l" r="r" t="t"/>
              <a:pathLst>
                <a:path extrusionOk="0" h="99" w="16">
                  <a:moveTo>
                    <a:pt x="8" y="99"/>
                  </a:moveTo>
                  <a:lnTo>
                    <a:pt x="16" y="99"/>
                  </a:lnTo>
                  <a:lnTo>
                    <a:pt x="8" y="0"/>
                  </a:lnTo>
                  <a:lnTo>
                    <a:pt x="0" y="0"/>
                  </a:lnTo>
                  <a:lnTo>
                    <a:pt x="8" y="99"/>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4"/>
            <p:cNvSpPr/>
            <p:nvPr/>
          </p:nvSpPr>
          <p:spPr>
            <a:xfrm>
              <a:off x="7099300" y="5454650"/>
              <a:ext cx="533400" cy="241300"/>
            </a:xfrm>
            <a:custGeom>
              <a:rect b="b" l="l" r="r" t="t"/>
              <a:pathLst>
                <a:path extrusionOk="0" h="152" w="336">
                  <a:moveTo>
                    <a:pt x="336" y="152"/>
                  </a:moveTo>
                  <a:lnTo>
                    <a:pt x="336" y="0"/>
                  </a:lnTo>
                  <a:lnTo>
                    <a:pt x="0" y="0"/>
                  </a:lnTo>
                  <a:lnTo>
                    <a:pt x="336" y="152"/>
                  </a:lnTo>
                  <a:close/>
                </a:path>
              </a:pathLst>
            </a:custGeom>
            <a:blipFill rotWithShape="1">
              <a:blip r:embed="rId5">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4"/>
            <p:cNvSpPr/>
            <p:nvPr/>
          </p:nvSpPr>
          <p:spPr>
            <a:xfrm>
              <a:off x="7632700" y="5454650"/>
              <a:ext cx="12700" cy="241300"/>
            </a:xfrm>
            <a:prstGeom prst="rect">
              <a:avLst/>
            </a:prstGeom>
            <a:blipFill rotWithShape="1">
              <a:blip r:embed="rId5">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4"/>
            <p:cNvSpPr/>
            <p:nvPr/>
          </p:nvSpPr>
          <p:spPr>
            <a:xfrm>
              <a:off x="7099300" y="5454650"/>
              <a:ext cx="546100" cy="254000"/>
            </a:xfrm>
            <a:custGeom>
              <a:rect b="b" l="l" r="r" t="t"/>
              <a:pathLst>
                <a:path extrusionOk="0" h="160" w="344">
                  <a:moveTo>
                    <a:pt x="336" y="7"/>
                  </a:moveTo>
                  <a:lnTo>
                    <a:pt x="0" y="7"/>
                  </a:lnTo>
                  <a:lnTo>
                    <a:pt x="0" y="0"/>
                  </a:lnTo>
                  <a:lnTo>
                    <a:pt x="336" y="152"/>
                  </a:lnTo>
                  <a:lnTo>
                    <a:pt x="344" y="152"/>
                  </a:lnTo>
                  <a:lnTo>
                    <a:pt x="344" y="160"/>
                  </a:lnTo>
                  <a:lnTo>
                    <a:pt x="336" y="160"/>
                  </a:lnTo>
                  <a:lnTo>
                    <a:pt x="0" y="7"/>
                  </a:lnTo>
                  <a:lnTo>
                    <a:pt x="0" y="0"/>
                  </a:lnTo>
                  <a:lnTo>
                    <a:pt x="336" y="0"/>
                  </a:lnTo>
                  <a:lnTo>
                    <a:pt x="336" y="7"/>
                  </a:lnTo>
                  <a:close/>
                </a:path>
              </a:pathLst>
            </a:custGeom>
            <a:blipFill rotWithShape="1">
              <a:blip r:embed="rId5">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4"/>
            <p:cNvSpPr/>
            <p:nvPr/>
          </p:nvSpPr>
          <p:spPr>
            <a:xfrm>
              <a:off x="6151563" y="5332413"/>
              <a:ext cx="984250" cy="109537"/>
            </a:xfrm>
            <a:prstGeom prst="rect">
              <a:avLst/>
            </a:prstGeom>
            <a:blipFill rotWithShape="1">
              <a:blip r:embed="rId6">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4"/>
            <p:cNvSpPr/>
            <p:nvPr/>
          </p:nvSpPr>
          <p:spPr>
            <a:xfrm>
              <a:off x="6151563" y="5332413"/>
              <a:ext cx="995362"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4"/>
            <p:cNvSpPr/>
            <p:nvPr/>
          </p:nvSpPr>
          <p:spPr>
            <a:xfrm>
              <a:off x="7135813" y="5332413"/>
              <a:ext cx="11112" cy="1222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4"/>
            <p:cNvSpPr/>
            <p:nvPr/>
          </p:nvSpPr>
          <p:spPr>
            <a:xfrm>
              <a:off x="6151563" y="5441950"/>
              <a:ext cx="984250"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4"/>
            <p:cNvSpPr/>
            <p:nvPr/>
          </p:nvSpPr>
          <p:spPr>
            <a:xfrm>
              <a:off x="6151563" y="5332413"/>
              <a:ext cx="11112" cy="1095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4"/>
            <p:cNvSpPr/>
            <p:nvPr/>
          </p:nvSpPr>
          <p:spPr>
            <a:xfrm>
              <a:off x="6151563" y="5211763"/>
              <a:ext cx="995362" cy="133350"/>
            </a:xfrm>
            <a:custGeom>
              <a:rect b="b" l="l" r="r" t="t"/>
              <a:pathLst>
                <a:path extrusionOk="0" h="84" w="627">
                  <a:moveTo>
                    <a:pt x="0" y="84"/>
                  </a:moveTo>
                  <a:lnTo>
                    <a:pt x="61" y="0"/>
                  </a:lnTo>
                  <a:lnTo>
                    <a:pt x="574" y="0"/>
                  </a:lnTo>
                  <a:lnTo>
                    <a:pt x="627" y="84"/>
                  </a:lnTo>
                  <a:lnTo>
                    <a:pt x="0" y="84"/>
                  </a:lnTo>
                  <a:close/>
                </a:path>
              </a:pathLst>
            </a:custGeom>
            <a:blipFill rotWithShape="1">
              <a:blip r:embed="rId7">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4"/>
            <p:cNvSpPr/>
            <p:nvPr/>
          </p:nvSpPr>
          <p:spPr>
            <a:xfrm>
              <a:off x="6151563" y="5211763"/>
              <a:ext cx="1020762" cy="144462"/>
            </a:xfrm>
            <a:custGeom>
              <a:rect b="b" l="l" r="r" t="t"/>
              <a:pathLst>
                <a:path extrusionOk="0" h="91" w="643">
                  <a:moveTo>
                    <a:pt x="0" y="84"/>
                  </a:moveTo>
                  <a:lnTo>
                    <a:pt x="61" y="0"/>
                  </a:lnTo>
                  <a:lnTo>
                    <a:pt x="574" y="0"/>
                  </a:lnTo>
                  <a:lnTo>
                    <a:pt x="581" y="0"/>
                  </a:lnTo>
                  <a:lnTo>
                    <a:pt x="635" y="84"/>
                  </a:lnTo>
                  <a:lnTo>
                    <a:pt x="643" y="91"/>
                  </a:lnTo>
                  <a:lnTo>
                    <a:pt x="627" y="91"/>
                  </a:lnTo>
                  <a:lnTo>
                    <a:pt x="574" y="7"/>
                  </a:lnTo>
                  <a:lnTo>
                    <a:pt x="581" y="0"/>
                  </a:lnTo>
                  <a:lnTo>
                    <a:pt x="574" y="7"/>
                  </a:lnTo>
                  <a:lnTo>
                    <a:pt x="61" y="7"/>
                  </a:lnTo>
                  <a:lnTo>
                    <a:pt x="61" y="0"/>
                  </a:lnTo>
                  <a:lnTo>
                    <a:pt x="69" y="7"/>
                  </a:lnTo>
                  <a:lnTo>
                    <a:pt x="7" y="91"/>
                  </a:lnTo>
                  <a:lnTo>
                    <a:pt x="0" y="84"/>
                  </a:lnTo>
                  <a:close/>
                </a:path>
              </a:pathLst>
            </a:custGeom>
            <a:blipFill rotWithShape="1">
              <a:blip r:embed="rId7">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4"/>
            <p:cNvSpPr/>
            <p:nvPr/>
          </p:nvSpPr>
          <p:spPr>
            <a:xfrm>
              <a:off x="6138863" y="5345113"/>
              <a:ext cx="1008062" cy="11112"/>
            </a:xfrm>
            <a:custGeom>
              <a:rect b="b" l="l" r="r" t="t"/>
              <a:pathLst>
                <a:path extrusionOk="0" h="7" w="635">
                  <a:moveTo>
                    <a:pt x="635" y="7"/>
                  </a:moveTo>
                  <a:lnTo>
                    <a:pt x="8" y="7"/>
                  </a:lnTo>
                  <a:lnTo>
                    <a:pt x="0" y="7"/>
                  </a:lnTo>
                  <a:lnTo>
                    <a:pt x="8" y="0"/>
                  </a:lnTo>
                  <a:lnTo>
                    <a:pt x="635" y="0"/>
                  </a:lnTo>
                  <a:lnTo>
                    <a:pt x="635" y="7"/>
                  </a:lnTo>
                  <a:close/>
                </a:path>
              </a:pathLst>
            </a:custGeom>
            <a:blipFill rotWithShape="1">
              <a:blip r:embed="rId7">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4"/>
            <p:cNvSpPr/>
            <p:nvPr/>
          </p:nvSpPr>
          <p:spPr>
            <a:xfrm>
              <a:off x="7329488" y="5441950"/>
              <a:ext cx="176212" cy="1984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0" lang="en-US" sz="1300">
                  <a:solidFill>
                    <a:srgbClr val="000000"/>
                  </a:solidFill>
                  <a:latin typeface="Times New Roman"/>
                  <a:ea typeface="Times New Roman"/>
                  <a:cs typeface="Times New Roman"/>
                  <a:sym typeface="Times New Roman"/>
                </a:rPr>
                <a:t>n+</a:t>
              </a:r>
              <a:endParaRPr i="0" sz="1800">
                <a:solidFill>
                  <a:schemeClr val="dk1"/>
                </a:solidFill>
                <a:latin typeface="Calibri"/>
                <a:ea typeface="Calibri"/>
                <a:cs typeface="Calibri"/>
                <a:sym typeface="Calibri"/>
              </a:endParaRPr>
            </a:p>
          </p:txBody>
        </p:sp>
        <p:sp>
          <p:nvSpPr>
            <p:cNvPr id="194" name="Google Shape;194;p14"/>
            <p:cNvSpPr/>
            <p:nvPr/>
          </p:nvSpPr>
          <p:spPr>
            <a:xfrm>
              <a:off x="5872163" y="5441950"/>
              <a:ext cx="176212" cy="1984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0" lang="en-US" sz="1300">
                  <a:solidFill>
                    <a:srgbClr val="000000"/>
                  </a:solidFill>
                  <a:latin typeface="Times New Roman"/>
                  <a:ea typeface="Times New Roman"/>
                  <a:cs typeface="Times New Roman"/>
                  <a:sym typeface="Times New Roman"/>
                </a:rPr>
                <a:t>n+</a:t>
              </a:r>
              <a:endParaRPr i="0" sz="1800">
                <a:solidFill>
                  <a:schemeClr val="dk1"/>
                </a:solidFill>
                <a:latin typeface="Calibri"/>
                <a:ea typeface="Calibri"/>
                <a:cs typeface="Calibri"/>
                <a:sym typeface="Calibri"/>
              </a:endParaRPr>
            </a:p>
          </p:txBody>
        </p:sp>
        <p:sp>
          <p:nvSpPr>
            <p:cNvPr id="195" name="Google Shape;195;p14"/>
            <p:cNvSpPr/>
            <p:nvPr/>
          </p:nvSpPr>
          <p:spPr>
            <a:xfrm>
              <a:off x="5811838" y="5235575"/>
              <a:ext cx="92075" cy="1984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300">
                  <a:solidFill>
                    <a:srgbClr val="000000"/>
                  </a:solidFill>
                  <a:latin typeface="Times New Roman"/>
                  <a:ea typeface="Times New Roman"/>
                  <a:cs typeface="Times New Roman"/>
                  <a:sym typeface="Times New Roman"/>
                </a:rPr>
                <a:t>S</a:t>
              </a:r>
              <a:endParaRPr i="0" sz="1800">
                <a:solidFill>
                  <a:schemeClr val="dk1"/>
                </a:solidFill>
                <a:latin typeface="Calibri"/>
                <a:ea typeface="Calibri"/>
                <a:cs typeface="Calibri"/>
                <a:sym typeface="Calibri"/>
              </a:endParaRPr>
            </a:p>
          </p:txBody>
        </p:sp>
        <p:sp>
          <p:nvSpPr>
            <p:cNvPr id="196" name="Google Shape;196;p14"/>
            <p:cNvSpPr/>
            <p:nvPr/>
          </p:nvSpPr>
          <p:spPr>
            <a:xfrm>
              <a:off x="6697663" y="5016500"/>
              <a:ext cx="119062" cy="1984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300">
                  <a:solidFill>
                    <a:srgbClr val="000000"/>
                  </a:solidFill>
                  <a:latin typeface="Times New Roman"/>
                  <a:ea typeface="Times New Roman"/>
                  <a:cs typeface="Times New Roman"/>
                  <a:sym typeface="Times New Roman"/>
                </a:rPr>
                <a:t>G</a:t>
              </a:r>
              <a:endParaRPr i="0" sz="1800">
                <a:solidFill>
                  <a:schemeClr val="dk1"/>
                </a:solidFill>
                <a:latin typeface="Calibri"/>
                <a:ea typeface="Calibri"/>
                <a:cs typeface="Calibri"/>
                <a:sym typeface="Calibri"/>
              </a:endParaRPr>
            </a:p>
          </p:txBody>
        </p:sp>
        <p:sp>
          <p:nvSpPr>
            <p:cNvPr id="197" name="Google Shape;197;p14"/>
            <p:cNvSpPr/>
            <p:nvPr/>
          </p:nvSpPr>
          <p:spPr>
            <a:xfrm>
              <a:off x="6624638" y="5211763"/>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4"/>
            <p:cNvSpPr/>
            <p:nvPr/>
          </p:nvSpPr>
          <p:spPr>
            <a:xfrm>
              <a:off x="6624638" y="5005388"/>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4"/>
            <p:cNvSpPr/>
            <p:nvPr/>
          </p:nvSpPr>
          <p:spPr>
            <a:xfrm>
              <a:off x="6624638" y="5005388"/>
              <a:ext cx="12700" cy="20637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4"/>
            <p:cNvSpPr/>
            <p:nvPr/>
          </p:nvSpPr>
          <p:spPr>
            <a:xfrm>
              <a:off x="6600825" y="4932363"/>
              <a:ext cx="73025" cy="84137"/>
            </a:xfrm>
            <a:custGeom>
              <a:rect b="b" l="l" r="r" t="t"/>
              <a:pathLst>
                <a:path extrusionOk="0" h="53" w="46">
                  <a:moveTo>
                    <a:pt x="38" y="23"/>
                  </a:moveTo>
                  <a:lnTo>
                    <a:pt x="31" y="8"/>
                  </a:lnTo>
                  <a:lnTo>
                    <a:pt x="31" y="15"/>
                  </a:lnTo>
                  <a:lnTo>
                    <a:pt x="15" y="8"/>
                  </a:lnTo>
                  <a:lnTo>
                    <a:pt x="23" y="8"/>
                  </a:lnTo>
                  <a:lnTo>
                    <a:pt x="15" y="15"/>
                  </a:lnTo>
                  <a:lnTo>
                    <a:pt x="15" y="8"/>
                  </a:lnTo>
                  <a:lnTo>
                    <a:pt x="8" y="23"/>
                  </a:lnTo>
                  <a:lnTo>
                    <a:pt x="15" y="38"/>
                  </a:lnTo>
                  <a:lnTo>
                    <a:pt x="23" y="46"/>
                  </a:lnTo>
                  <a:lnTo>
                    <a:pt x="15" y="46"/>
                  </a:lnTo>
                  <a:lnTo>
                    <a:pt x="31" y="38"/>
                  </a:lnTo>
                  <a:lnTo>
                    <a:pt x="38" y="23"/>
                  </a:lnTo>
                  <a:lnTo>
                    <a:pt x="46" y="23"/>
                  </a:lnTo>
                  <a:lnTo>
                    <a:pt x="38" y="38"/>
                  </a:lnTo>
                  <a:lnTo>
                    <a:pt x="31" y="46"/>
                  </a:lnTo>
                  <a:lnTo>
                    <a:pt x="15" y="53"/>
                  </a:lnTo>
                  <a:lnTo>
                    <a:pt x="8" y="46"/>
                  </a:lnTo>
                  <a:lnTo>
                    <a:pt x="8" y="38"/>
                  </a:lnTo>
                  <a:lnTo>
                    <a:pt x="0" y="23"/>
                  </a:lnTo>
                  <a:lnTo>
                    <a:pt x="8" y="8"/>
                  </a:lnTo>
                  <a:lnTo>
                    <a:pt x="15" y="0"/>
                  </a:lnTo>
                  <a:lnTo>
                    <a:pt x="31" y="8"/>
                  </a:lnTo>
                  <a:lnTo>
                    <a:pt x="38" y="8"/>
                  </a:lnTo>
                  <a:lnTo>
                    <a:pt x="46" y="23"/>
                  </a:lnTo>
                  <a:lnTo>
                    <a:pt x="38" y="23"/>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4"/>
            <p:cNvSpPr/>
            <p:nvPr/>
          </p:nvSpPr>
          <p:spPr>
            <a:xfrm>
              <a:off x="6661150" y="4968875"/>
              <a:ext cx="12700" cy="1588"/>
            </a:xfrm>
            <a:custGeom>
              <a:rect b="b" l="l" r="r" t="t"/>
              <a:pathLst>
                <a:path extrusionOk="0" h="1588" w="8">
                  <a:moveTo>
                    <a:pt x="0" y="0"/>
                  </a:moveTo>
                  <a:lnTo>
                    <a:pt x="0" y="0"/>
                  </a:lnTo>
                  <a:lnTo>
                    <a:pt x="8" y="0"/>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4"/>
            <p:cNvSpPr/>
            <p:nvPr/>
          </p:nvSpPr>
          <p:spPr>
            <a:xfrm>
              <a:off x="5629275" y="5441950"/>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4"/>
            <p:cNvSpPr/>
            <p:nvPr/>
          </p:nvSpPr>
          <p:spPr>
            <a:xfrm>
              <a:off x="7645400" y="5441950"/>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4"/>
            <p:cNvSpPr/>
            <p:nvPr/>
          </p:nvSpPr>
          <p:spPr>
            <a:xfrm>
              <a:off x="5629275" y="5441950"/>
              <a:ext cx="2016125"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4"/>
            <p:cNvSpPr/>
            <p:nvPr/>
          </p:nvSpPr>
          <p:spPr>
            <a:xfrm>
              <a:off x="7475538" y="5441950"/>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4"/>
            <p:cNvSpPr/>
            <p:nvPr/>
          </p:nvSpPr>
          <p:spPr>
            <a:xfrm>
              <a:off x="7475538" y="5235575"/>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4"/>
            <p:cNvSpPr/>
            <p:nvPr/>
          </p:nvSpPr>
          <p:spPr>
            <a:xfrm>
              <a:off x="7475538" y="5235575"/>
              <a:ext cx="12700" cy="20637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4"/>
            <p:cNvSpPr/>
            <p:nvPr/>
          </p:nvSpPr>
          <p:spPr>
            <a:xfrm>
              <a:off x="7451725" y="5162550"/>
              <a:ext cx="71438" cy="85725"/>
            </a:xfrm>
            <a:custGeom>
              <a:rect b="b" l="l" r="r" t="t"/>
              <a:pathLst>
                <a:path extrusionOk="0" h="54" w="45">
                  <a:moveTo>
                    <a:pt x="38" y="23"/>
                  </a:moveTo>
                  <a:lnTo>
                    <a:pt x="30" y="8"/>
                  </a:lnTo>
                  <a:lnTo>
                    <a:pt x="30" y="15"/>
                  </a:lnTo>
                  <a:lnTo>
                    <a:pt x="15" y="8"/>
                  </a:lnTo>
                  <a:lnTo>
                    <a:pt x="23" y="8"/>
                  </a:lnTo>
                  <a:lnTo>
                    <a:pt x="15" y="15"/>
                  </a:lnTo>
                  <a:lnTo>
                    <a:pt x="15" y="8"/>
                  </a:lnTo>
                  <a:lnTo>
                    <a:pt x="7" y="23"/>
                  </a:lnTo>
                  <a:lnTo>
                    <a:pt x="15" y="38"/>
                  </a:lnTo>
                  <a:lnTo>
                    <a:pt x="23" y="46"/>
                  </a:lnTo>
                  <a:lnTo>
                    <a:pt x="15" y="46"/>
                  </a:lnTo>
                  <a:lnTo>
                    <a:pt x="30" y="38"/>
                  </a:lnTo>
                  <a:lnTo>
                    <a:pt x="38" y="23"/>
                  </a:lnTo>
                  <a:lnTo>
                    <a:pt x="45" y="23"/>
                  </a:lnTo>
                  <a:lnTo>
                    <a:pt x="38" y="38"/>
                  </a:lnTo>
                  <a:lnTo>
                    <a:pt x="30" y="46"/>
                  </a:lnTo>
                  <a:lnTo>
                    <a:pt x="15" y="54"/>
                  </a:lnTo>
                  <a:lnTo>
                    <a:pt x="7" y="46"/>
                  </a:lnTo>
                  <a:lnTo>
                    <a:pt x="7" y="38"/>
                  </a:lnTo>
                  <a:lnTo>
                    <a:pt x="0" y="23"/>
                  </a:lnTo>
                  <a:lnTo>
                    <a:pt x="7" y="8"/>
                  </a:lnTo>
                  <a:lnTo>
                    <a:pt x="15" y="0"/>
                  </a:lnTo>
                  <a:lnTo>
                    <a:pt x="30" y="8"/>
                  </a:lnTo>
                  <a:lnTo>
                    <a:pt x="38" y="8"/>
                  </a:lnTo>
                  <a:lnTo>
                    <a:pt x="45" y="23"/>
                  </a:lnTo>
                  <a:lnTo>
                    <a:pt x="38" y="23"/>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4"/>
            <p:cNvSpPr/>
            <p:nvPr/>
          </p:nvSpPr>
          <p:spPr>
            <a:xfrm>
              <a:off x="7512050" y="5199063"/>
              <a:ext cx="11113" cy="1587"/>
            </a:xfrm>
            <a:custGeom>
              <a:rect b="b" l="l" r="r" t="t"/>
              <a:pathLst>
                <a:path extrusionOk="0" h="1587" w="7">
                  <a:moveTo>
                    <a:pt x="0" y="0"/>
                  </a:moveTo>
                  <a:lnTo>
                    <a:pt x="0" y="0"/>
                  </a:lnTo>
                  <a:lnTo>
                    <a:pt x="7" y="0"/>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4"/>
            <p:cNvSpPr/>
            <p:nvPr/>
          </p:nvSpPr>
          <p:spPr>
            <a:xfrm>
              <a:off x="7535863" y="5199063"/>
              <a:ext cx="119062" cy="19843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300">
                  <a:solidFill>
                    <a:srgbClr val="000000"/>
                  </a:solidFill>
                  <a:latin typeface="Times New Roman"/>
                  <a:ea typeface="Times New Roman"/>
                  <a:cs typeface="Times New Roman"/>
                  <a:sym typeface="Times New Roman"/>
                </a:rPr>
                <a:t>D</a:t>
              </a:r>
              <a:endParaRPr i="0" sz="1800">
                <a:solidFill>
                  <a:schemeClr val="dk1"/>
                </a:solidFill>
                <a:latin typeface="Calibri"/>
                <a:ea typeface="Calibri"/>
                <a:cs typeface="Calibri"/>
                <a:sym typeface="Calibri"/>
              </a:endParaRPr>
            </a:p>
          </p:txBody>
        </p:sp>
        <p:sp>
          <p:nvSpPr>
            <p:cNvPr id="211" name="Google Shape;211;p14"/>
            <p:cNvSpPr/>
            <p:nvPr/>
          </p:nvSpPr>
          <p:spPr>
            <a:xfrm>
              <a:off x="5969000" y="5441950"/>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4"/>
            <p:cNvSpPr/>
            <p:nvPr/>
          </p:nvSpPr>
          <p:spPr>
            <a:xfrm>
              <a:off x="5969000" y="5235575"/>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4"/>
            <p:cNvSpPr/>
            <p:nvPr/>
          </p:nvSpPr>
          <p:spPr>
            <a:xfrm>
              <a:off x="5969000" y="5235575"/>
              <a:ext cx="12700" cy="20637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4"/>
            <p:cNvSpPr/>
            <p:nvPr/>
          </p:nvSpPr>
          <p:spPr>
            <a:xfrm>
              <a:off x="5945188" y="5162550"/>
              <a:ext cx="73025" cy="85725"/>
            </a:xfrm>
            <a:custGeom>
              <a:rect b="b" l="l" r="r" t="t"/>
              <a:pathLst>
                <a:path extrusionOk="0" h="54" w="46">
                  <a:moveTo>
                    <a:pt x="38" y="23"/>
                  </a:moveTo>
                  <a:lnTo>
                    <a:pt x="30" y="8"/>
                  </a:lnTo>
                  <a:lnTo>
                    <a:pt x="30" y="15"/>
                  </a:lnTo>
                  <a:lnTo>
                    <a:pt x="15" y="8"/>
                  </a:lnTo>
                  <a:lnTo>
                    <a:pt x="0" y="15"/>
                  </a:lnTo>
                  <a:lnTo>
                    <a:pt x="7" y="8"/>
                  </a:lnTo>
                  <a:lnTo>
                    <a:pt x="7" y="23"/>
                  </a:lnTo>
                  <a:lnTo>
                    <a:pt x="7" y="38"/>
                  </a:lnTo>
                  <a:lnTo>
                    <a:pt x="0" y="38"/>
                  </a:lnTo>
                  <a:lnTo>
                    <a:pt x="15" y="46"/>
                  </a:lnTo>
                  <a:lnTo>
                    <a:pt x="30" y="38"/>
                  </a:lnTo>
                  <a:lnTo>
                    <a:pt x="38" y="23"/>
                  </a:lnTo>
                  <a:lnTo>
                    <a:pt x="46" y="23"/>
                  </a:lnTo>
                  <a:lnTo>
                    <a:pt x="38" y="38"/>
                  </a:lnTo>
                  <a:lnTo>
                    <a:pt x="30" y="46"/>
                  </a:lnTo>
                  <a:lnTo>
                    <a:pt x="15" y="54"/>
                  </a:lnTo>
                  <a:lnTo>
                    <a:pt x="0" y="46"/>
                  </a:lnTo>
                  <a:lnTo>
                    <a:pt x="0" y="38"/>
                  </a:lnTo>
                  <a:lnTo>
                    <a:pt x="0" y="23"/>
                  </a:lnTo>
                  <a:lnTo>
                    <a:pt x="0" y="8"/>
                  </a:lnTo>
                  <a:lnTo>
                    <a:pt x="15" y="0"/>
                  </a:lnTo>
                  <a:lnTo>
                    <a:pt x="30" y="8"/>
                  </a:lnTo>
                  <a:lnTo>
                    <a:pt x="38" y="8"/>
                  </a:lnTo>
                  <a:lnTo>
                    <a:pt x="46" y="23"/>
                  </a:lnTo>
                  <a:lnTo>
                    <a:pt x="38" y="23"/>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4"/>
            <p:cNvSpPr/>
            <p:nvPr/>
          </p:nvSpPr>
          <p:spPr>
            <a:xfrm>
              <a:off x="6005513" y="5199063"/>
              <a:ext cx="12700" cy="1587"/>
            </a:xfrm>
            <a:custGeom>
              <a:rect b="b" l="l" r="r" t="t"/>
              <a:pathLst>
                <a:path extrusionOk="0" h="1587" w="8">
                  <a:moveTo>
                    <a:pt x="0" y="0"/>
                  </a:moveTo>
                  <a:lnTo>
                    <a:pt x="0" y="0"/>
                  </a:lnTo>
                  <a:lnTo>
                    <a:pt x="8" y="0"/>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4"/>
            <p:cNvSpPr/>
            <p:nvPr/>
          </p:nvSpPr>
          <p:spPr>
            <a:xfrm>
              <a:off x="4875213" y="4652963"/>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4"/>
            <p:cNvSpPr/>
            <p:nvPr/>
          </p:nvSpPr>
          <p:spPr>
            <a:xfrm>
              <a:off x="4875213" y="4968875"/>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4"/>
            <p:cNvSpPr/>
            <p:nvPr/>
          </p:nvSpPr>
          <p:spPr>
            <a:xfrm>
              <a:off x="4875213" y="4652963"/>
              <a:ext cx="12700" cy="315912"/>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4"/>
            <p:cNvSpPr/>
            <p:nvPr/>
          </p:nvSpPr>
          <p:spPr>
            <a:xfrm>
              <a:off x="4997450" y="491966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4"/>
            <p:cNvSpPr/>
            <p:nvPr/>
          </p:nvSpPr>
          <p:spPr>
            <a:xfrm>
              <a:off x="4875213" y="4919663"/>
              <a:ext cx="12223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4"/>
            <p:cNvSpPr/>
            <p:nvPr/>
          </p:nvSpPr>
          <p:spPr>
            <a:xfrm>
              <a:off x="4875213" y="4702175"/>
              <a:ext cx="12700" cy="2174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4"/>
            <p:cNvSpPr/>
            <p:nvPr/>
          </p:nvSpPr>
          <p:spPr>
            <a:xfrm>
              <a:off x="4997450" y="4702175"/>
              <a:ext cx="1588"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4"/>
            <p:cNvSpPr/>
            <p:nvPr/>
          </p:nvSpPr>
          <p:spPr>
            <a:xfrm>
              <a:off x="4875213" y="4702175"/>
              <a:ext cx="122237"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4"/>
            <p:cNvSpPr/>
            <p:nvPr/>
          </p:nvSpPr>
          <p:spPr>
            <a:xfrm>
              <a:off x="4997450" y="4702175"/>
              <a:ext cx="11113"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4"/>
            <p:cNvSpPr/>
            <p:nvPr/>
          </p:nvSpPr>
          <p:spPr>
            <a:xfrm>
              <a:off x="4997450" y="4592638"/>
              <a:ext cx="11113"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4"/>
            <p:cNvSpPr/>
            <p:nvPr/>
          </p:nvSpPr>
          <p:spPr>
            <a:xfrm>
              <a:off x="4997450" y="4592638"/>
              <a:ext cx="11113" cy="1095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4"/>
            <p:cNvSpPr/>
            <p:nvPr/>
          </p:nvSpPr>
          <p:spPr>
            <a:xfrm>
              <a:off x="4997450" y="4919663"/>
              <a:ext cx="11113"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4"/>
            <p:cNvSpPr/>
            <p:nvPr/>
          </p:nvSpPr>
          <p:spPr>
            <a:xfrm>
              <a:off x="4997450" y="5016500"/>
              <a:ext cx="11113"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4"/>
            <p:cNvSpPr/>
            <p:nvPr/>
          </p:nvSpPr>
          <p:spPr>
            <a:xfrm>
              <a:off x="4997450" y="4919663"/>
              <a:ext cx="11113" cy="968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4"/>
            <p:cNvSpPr/>
            <p:nvPr/>
          </p:nvSpPr>
          <p:spPr>
            <a:xfrm>
              <a:off x="4802188" y="4702175"/>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4"/>
            <p:cNvSpPr/>
            <p:nvPr/>
          </p:nvSpPr>
          <p:spPr>
            <a:xfrm>
              <a:off x="4802188" y="4919663"/>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4"/>
            <p:cNvSpPr/>
            <p:nvPr/>
          </p:nvSpPr>
          <p:spPr>
            <a:xfrm>
              <a:off x="4802188" y="4702175"/>
              <a:ext cx="12700" cy="2174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4"/>
            <p:cNvSpPr/>
            <p:nvPr/>
          </p:nvSpPr>
          <p:spPr>
            <a:xfrm>
              <a:off x="4705350" y="4822825"/>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4"/>
            <p:cNvSpPr/>
            <p:nvPr/>
          </p:nvSpPr>
          <p:spPr>
            <a:xfrm>
              <a:off x="4802188" y="4822825"/>
              <a:ext cx="15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4"/>
            <p:cNvSpPr/>
            <p:nvPr/>
          </p:nvSpPr>
          <p:spPr>
            <a:xfrm>
              <a:off x="4705350" y="4822825"/>
              <a:ext cx="9683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4"/>
            <p:cNvSpPr/>
            <p:nvPr/>
          </p:nvSpPr>
          <p:spPr>
            <a:xfrm>
              <a:off x="4875213" y="4059238"/>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4"/>
            <p:cNvSpPr/>
            <p:nvPr/>
          </p:nvSpPr>
          <p:spPr>
            <a:xfrm>
              <a:off x="4875213" y="4373563"/>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4"/>
            <p:cNvSpPr/>
            <p:nvPr/>
          </p:nvSpPr>
          <p:spPr>
            <a:xfrm>
              <a:off x="4875213" y="4059238"/>
              <a:ext cx="12700" cy="31432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4"/>
            <p:cNvSpPr/>
            <p:nvPr/>
          </p:nvSpPr>
          <p:spPr>
            <a:xfrm>
              <a:off x="4997450" y="4325938"/>
              <a:ext cx="1588" cy="11112"/>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4"/>
            <p:cNvSpPr/>
            <p:nvPr/>
          </p:nvSpPr>
          <p:spPr>
            <a:xfrm>
              <a:off x="4875213" y="4325938"/>
              <a:ext cx="122237" cy="11112"/>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14"/>
            <p:cNvSpPr/>
            <p:nvPr/>
          </p:nvSpPr>
          <p:spPr>
            <a:xfrm>
              <a:off x="4875213" y="4106863"/>
              <a:ext cx="12700" cy="21907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4"/>
            <p:cNvSpPr/>
            <p:nvPr/>
          </p:nvSpPr>
          <p:spPr>
            <a:xfrm>
              <a:off x="4997450" y="410686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4"/>
            <p:cNvSpPr/>
            <p:nvPr/>
          </p:nvSpPr>
          <p:spPr>
            <a:xfrm>
              <a:off x="4875213" y="4106863"/>
              <a:ext cx="12223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4"/>
            <p:cNvSpPr/>
            <p:nvPr/>
          </p:nvSpPr>
          <p:spPr>
            <a:xfrm>
              <a:off x="4997450" y="4106863"/>
              <a:ext cx="11113"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4"/>
            <p:cNvSpPr/>
            <p:nvPr/>
          </p:nvSpPr>
          <p:spPr>
            <a:xfrm>
              <a:off x="4997450" y="3997325"/>
              <a:ext cx="11113"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4"/>
            <p:cNvSpPr/>
            <p:nvPr/>
          </p:nvSpPr>
          <p:spPr>
            <a:xfrm>
              <a:off x="4997450" y="3997325"/>
              <a:ext cx="11113" cy="10953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4"/>
            <p:cNvSpPr/>
            <p:nvPr/>
          </p:nvSpPr>
          <p:spPr>
            <a:xfrm>
              <a:off x="4997450" y="4325938"/>
              <a:ext cx="11113"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4"/>
            <p:cNvSpPr/>
            <p:nvPr/>
          </p:nvSpPr>
          <p:spPr>
            <a:xfrm>
              <a:off x="4997450" y="4422775"/>
              <a:ext cx="11113"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4"/>
            <p:cNvSpPr/>
            <p:nvPr/>
          </p:nvSpPr>
          <p:spPr>
            <a:xfrm>
              <a:off x="4997450" y="4325938"/>
              <a:ext cx="11113" cy="968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4"/>
            <p:cNvSpPr/>
            <p:nvPr/>
          </p:nvSpPr>
          <p:spPr>
            <a:xfrm>
              <a:off x="4802188" y="4106863"/>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4"/>
            <p:cNvSpPr/>
            <p:nvPr/>
          </p:nvSpPr>
          <p:spPr>
            <a:xfrm>
              <a:off x="4802188" y="4325938"/>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4"/>
            <p:cNvSpPr/>
            <p:nvPr/>
          </p:nvSpPr>
          <p:spPr>
            <a:xfrm>
              <a:off x="4802188" y="4106863"/>
              <a:ext cx="12700" cy="21907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14"/>
            <p:cNvSpPr/>
            <p:nvPr/>
          </p:nvSpPr>
          <p:spPr>
            <a:xfrm>
              <a:off x="4729163" y="4179888"/>
              <a:ext cx="85725" cy="85725"/>
            </a:xfrm>
            <a:custGeom>
              <a:rect b="b" l="l" r="r" t="t"/>
              <a:pathLst>
                <a:path extrusionOk="0" h="54" w="54">
                  <a:moveTo>
                    <a:pt x="46" y="23"/>
                  </a:moveTo>
                  <a:lnTo>
                    <a:pt x="39" y="8"/>
                  </a:lnTo>
                  <a:lnTo>
                    <a:pt x="39" y="15"/>
                  </a:lnTo>
                  <a:lnTo>
                    <a:pt x="23" y="8"/>
                  </a:lnTo>
                  <a:lnTo>
                    <a:pt x="8" y="15"/>
                  </a:lnTo>
                  <a:lnTo>
                    <a:pt x="16" y="8"/>
                  </a:lnTo>
                  <a:lnTo>
                    <a:pt x="8" y="23"/>
                  </a:lnTo>
                  <a:lnTo>
                    <a:pt x="16" y="38"/>
                  </a:lnTo>
                  <a:lnTo>
                    <a:pt x="8" y="38"/>
                  </a:lnTo>
                  <a:lnTo>
                    <a:pt x="23" y="46"/>
                  </a:lnTo>
                  <a:lnTo>
                    <a:pt x="39" y="38"/>
                  </a:lnTo>
                  <a:lnTo>
                    <a:pt x="46" y="23"/>
                  </a:lnTo>
                  <a:lnTo>
                    <a:pt x="54" y="23"/>
                  </a:lnTo>
                  <a:lnTo>
                    <a:pt x="46" y="38"/>
                  </a:lnTo>
                  <a:lnTo>
                    <a:pt x="39" y="46"/>
                  </a:lnTo>
                  <a:lnTo>
                    <a:pt x="23" y="54"/>
                  </a:lnTo>
                  <a:lnTo>
                    <a:pt x="8" y="46"/>
                  </a:lnTo>
                  <a:lnTo>
                    <a:pt x="8" y="38"/>
                  </a:lnTo>
                  <a:lnTo>
                    <a:pt x="0" y="23"/>
                  </a:lnTo>
                  <a:lnTo>
                    <a:pt x="8" y="8"/>
                  </a:lnTo>
                  <a:lnTo>
                    <a:pt x="23" y="0"/>
                  </a:lnTo>
                  <a:lnTo>
                    <a:pt x="39" y="8"/>
                  </a:lnTo>
                  <a:lnTo>
                    <a:pt x="46" y="8"/>
                  </a:lnTo>
                  <a:lnTo>
                    <a:pt x="54" y="23"/>
                  </a:lnTo>
                  <a:lnTo>
                    <a:pt x="46" y="23"/>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4"/>
            <p:cNvSpPr/>
            <p:nvPr/>
          </p:nvSpPr>
          <p:spPr>
            <a:xfrm>
              <a:off x="4802188" y="4216400"/>
              <a:ext cx="12700" cy="1588"/>
            </a:xfrm>
            <a:custGeom>
              <a:rect b="b" l="l" r="r" t="t"/>
              <a:pathLst>
                <a:path extrusionOk="0" h="1588" w="8">
                  <a:moveTo>
                    <a:pt x="0" y="0"/>
                  </a:moveTo>
                  <a:lnTo>
                    <a:pt x="0" y="0"/>
                  </a:lnTo>
                  <a:lnTo>
                    <a:pt x="8" y="0"/>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4"/>
            <p:cNvSpPr/>
            <p:nvPr/>
          </p:nvSpPr>
          <p:spPr>
            <a:xfrm>
              <a:off x="4657725" y="4216400"/>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4"/>
            <p:cNvSpPr/>
            <p:nvPr/>
          </p:nvSpPr>
          <p:spPr>
            <a:xfrm>
              <a:off x="4729163" y="4216400"/>
              <a:ext cx="15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4"/>
            <p:cNvSpPr/>
            <p:nvPr/>
          </p:nvSpPr>
          <p:spPr>
            <a:xfrm>
              <a:off x="4657725" y="4216400"/>
              <a:ext cx="7143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4"/>
            <p:cNvSpPr/>
            <p:nvPr/>
          </p:nvSpPr>
          <p:spPr>
            <a:xfrm>
              <a:off x="5287963" y="4762500"/>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4"/>
            <p:cNvSpPr/>
            <p:nvPr/>
          </p:nvSpPr>
          <p:spPr>
            <a:xfrm>
              <a:off x="5287963" y="4652963"/>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4"/>
            <p:cNvSpPr/>
            <p:nvPr/>
          </p:nvSpPr>
          <p:spPr>
            <a:xfrm>
              <a:off x="5287963" y="4652963"/>
              <a:ext cx="12700" cy="1095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4"/>
            <p:cNvSpPr/>
            <p:nvPr/>
          </p:nvSpPr>
          <p:spPr>
            <a:xfrm>
              <a:off x="5180013" y="4652963"/>
              <a:ext cx="15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4"/>
            <p:cNvSpPr/>
            <p:nvPr/>
          </p:nvSpPr>
          <p:spPr>
            <a:xfrm>
              <a:off x="5397500" y="465296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4"/>
            <p:cNvSpPr/>
            <p:nvPr/>
          </p:nvSpPr>
          <p:spPr>
            <a:xfrm>
              <a:off x="5180013" y="4652963"/>
              <a:ext cx="2174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4"/>
            <p:cNvSpPr/>
            <p:nvPr/>
          </p:nvSpPr>
          <p:spPr>
            <a:xfrm>
              <a:off x="5287963" y="4519613"/>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4"/>
            <p:cNvSpPr/>
            <p:nvPr/>
          </p:nvSpPr>
          <p:spPr>
            <a:xfrm>
              <a:off x="5287963" y="4629150"/>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4"/>
            <p:cNvSpPr/>
            <p:nvPr/>
          </p:nvSpPr>
          <p:spPr>
            <a:xfrm>
              <a:off x="5287963" y="4519613"/>
              <a:ext cx="12700" cy="1095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4"/>
            <p:cNvSpPr/>
            <p:nvPr/>
          </p:nvSpPr>
          <p:spPr>
            <a:xfrm>
              <a:off x="5180013" y="4629150"/>
              <a:ext cx="1587"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4"/>
            <p:cNvSpPr/>
            <p:nvPr/>
          </p:nvSpPr>
          <p:spPr>
            <a:xfrm>
              <a:off x="5397500" y="4629150"/>
              <a:ext cx="1588"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4"/>
            <p:cNvSpPr/>
            <p:nvPr/>
          </p:nvSpPr>
          <p:spPr>
            <a:xfrm>
              <a:off x="5180013" y="4629150"/>
              <a:ext cx="217487"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4"/>
            <p:cNvSpPr/>
            <p:nvPr/>
          </p:nvSpPr>
          <p:spPr>
            <a:xfrm>
              <a:off x="5045075" y="5089525"/>
              <a:ext cx="12700" cy="12700"/>
            </a:xfrm>
            <a:custGeom>
              <a:rect b="b" l="l" r="r" t="t"/>
              <a:pathLst>
                <a:path extrusionOk="0" h="8" w="8">
                  <a:moveTo>
                    <a:pt x="8" y="8"/>
                  </a:moveTo>
                  <a:lnTo>
                    <a:pt x="8" y="0"/>
                  </a:lnTo>
                  <a:lnTo>
                    <a:pt x="0" y="0"/>
                  </a:lnTo>
                  <a:lnTo>
                    <a:pt x="0" y="8"/>
                  </a:lnTo>
                  <a:lnTo>
                    <a:pt x="8"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4"/>
            <p:cNvSpPr/>
            <p:nvPr/>
          </p:nvSpPr>
          <p:spPr>
            <a:xfrm>
              <a:off x="4937125" y="5089525"/>
              <a:ext cx="11113" cy="12700"/>
            </a:xfrm>
            <a:custGeom>
              <a:rect b="b" l="l" r="r" t="t"/>
              <a:pathLst>
                <a:path extrusionOk="0" h="8" w="7">
                  <a:moveTo>
                    <a:pt x="7" y="8"/>
                  </a:moveTo>
                  <a:lnTo>
                    <a:pt x="7" y="0"/>
                  </a:lnTo>
                  <a:lnTo>
                    <a:pt x="0" y="0"/>
                  </a:lnTo>
                  <a:lnTo>
                    <a:pt x="0" y="8"/>
                  </a:lnTo>
                  <a:lnTo>
                    <a:pt x="7"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4"/>
            <p:cNvSpPr/>
            <p:nvPr/>
          </p:nvSpPr>
          <p:spPr>
            <a:xfrm>
              <a:off x="4937125" y="5089525"/>
              <a:ext cx="107950"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4"/>
            <p:cNvSpPr/>
            <p:nvPr/>
          </p:nvSpPr>
          <p:spPr>
            <a:xfrm>
              <a:off x="5106988" y="5053013"/>
              <a:ext cx="11112" cy="12700"/>
            </a:xfrm>
            <a:custGeom>
              <a:rect b="b" l="l" r="r" t="t"/>
              <a:pathLst>
                <a:path extrusionOk="0" h="8" w="7">
                  <a:moveTo>
                    <a:pt x="7" y="8"/>
                  </a:moveTo>
                  <a:lnTo>
                    <a:pt x="7" y="0"/>
                  </a:lnTo>
                  <a:lnTo>
                    <a:pt x="0" y="0"/>
                  </a:lnTo>
                  <a:lnTo>
                    <a:pt x="0" y="8"/>
                  </a:lnTo>
                  <a:lnTo>
                    <a:pt x="7"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4"/>
            <p:cNvSpPr/>
            <p:nvPr/>
          </p:nvSpPr>
          <p:spPr>
            <a:xfrm>
              <a:off x="4887913" y="5053013"/>
              <a:ext cx="12700" cy="12700"/>
            </a:xfrm>
            <a:custGeom>
              <a:rect b="b" l="l" r="r" t="t"/>
              <a:pathLst>
                <a:path extrusionOk="0" h="8" w="8">
                  <a:moveTo>
                    <a:pt x="8" y="8"/>
                  </a:moveTo>
                  <a:lnTo>
                    <a:pt x="8" y="0"/>
                  </a:lnTo>
                  <a:lnTo>
                    <a:pt x="0" y="0"/>
                  </a:lnTo>
                  <a:lnTo>
                    <a:pt x="0" y="8"/>
                  </a:lnTo>
                  <a:lnTo>
                    <a:pt x="8"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4"/>
            <p:cNvSpPr/>
            <p:nvPr/>
          </p:nvSpPr>
          <p:spPr>
            <a:xfrm>
              <a:off x="4887913" y="5053013"/>
              <a:ext cx="219075"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4"/>
            <p:cNvSpPr/>
            <p:nvPr/>
          </p:nvSpPr>
          <p:spPr>
            <a:xfrm>
              <a:off x="5154613" y="5016500"/>
              <a:ext cx="12700" cy="12700"/>
            </a:xfrm>
            <a:custGeom>
              <a:rect b="b" l="l" r="r" t="t"/>
              <a:pathLst>
                <a:path extrusionOk="0" h="8" w="8">
                  <a:moveTo>
                    <a:pt x="8" y="8"/>
                  </a:moveTo>
                  <a:lnTo>
                    <a:pt x="8" y="0"/>
                  </a:lnTo>
                  <a:lnTo>
                    <a:pt x="0" y="0"/>
                  </a:lnTo>
                  <a:lnTo>
                    <a:pt x="0" y="8"/>
                  </a:lnTo>
                  <a:lnTo>
                    <a:pt x="8"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4"/>
            <p:cNvSpPr/>
            <p:nvPr/>
          </p:nvSpPr>
          <p:spPr>
            <a:xfrm>
              <a:off x="4827588" y="5016500"/>
              <a:ext cx="11112" cy="12700"/>
            </a:xfrm>
            <a:custGeom>
              <a:rect b="b" l="l" r="r" t="t"/>
              <a:pathLst>
                <a:path extrusionOk="0" h="8" w="7">
                  <a:moveTo>
                    <a:pt x="7" y="8"/>
                  </a:moveTo>
                  <a:lnTo>
                    <a:pt x="7" y="0"/>
                  </a:lnTo>
                  <a:lnTo>
                    <a:pt x="0" y="0"/>
                  </a:lnTo>
                  <a:lnTo>
                    <a:pt x="0" y="8"/>
                  </a:lnTo>
                  <a:lnTo>
                    <a:pt x="7"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4"/>
            <p:cNvSpPr/>
            <p:nvPr/>
          </p:nvSpPr>
          <p:spPr>
            <a:xfrm>
              <a:off x="4827588" y="5016500"/>
              <a:ext cx="327025"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4"/>
            <p:cNvSpPr/>
            <p:nvPr/>
          </p:nvSpPr>
          <p:spPr>
            <a:xfrm>
              <a:off x="5337175" y="4811713"/>
              <a:ext cx="12700" cy="11112"/>
            </a:xfrm>
            <a:custGeom>
              <a:rect b="b" l="l" r="r" t="t"/>
              <a:pathLst>
                <a:path extrusionOk="0" h="7" w="8">
                  <a:moveTo>
                    <a:pt x="8" y="7"/>
                  </a:moveTo>
                  <a:lnTo>
                    <a:pt x="8" y="0"/>
                  </a:lnTo>
                  <a:lnTo>
                    <a:pt x="0" y="0"/>
                  </a:lnTo>
                  <a:lnTo>
                    <a:pt x="0" y="7"/>
                  </a:lnTo>
                  <a:lnTo>
                    <a:pt x="8" y="7"/>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4"/>
            <p:cNvSpPr/>
            <p:nvPr/>
          </p:nvSpPr>
          <p:spPr>
            <a:xfrm>
              <a:off x="5240338" y="4811713"/>
              <a:ext cx="12700" cy="11112"/>
            </a:xfrm>
            <a:custGeom>
              <a:rect b="b" l="l" r="r" t="t"/>
              <a:pathLst>
                <a:path extrusionOk="0" h="7" w="8">
                  <a:moveTo>
                    <a:pt x="8" y="7"/>
                  </a:moveTo>
                  <a:lnTo>
                    <a:pt x="8" y="0"/>
                  </a:lnTo>
                  <a:lnTo>
                    <a:pt x="0" y="0"/>
                  </a:lnTo>
                  <a:lnTo>
                    <a:pt x="0" y="7"/>
                  </a:lnTo>
                  <a:lnTo>
                    <a:pt x="8" y="7"/>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4"/>
            <p:cNvSpPr/>
            <p:nvPr/>
          </p:nvSpPr>
          <p:spPr>
            <a:xfrm>
              <a:off x="5240338" y="4811713"/>
              <a:ext cx="96837" cy="11112"/>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4"/>
            <p:cNvSpPr/>
            <p:nvPr/>
          </p:nvSpPr>
          <p:spPr>
            <a:xfrm>
              <a:off x="5386388" y="4786313"/>
              <a:ext cx="11112" cy="12700"/>
            </a:xfrm>
            <a:custGeom>
              <a:rect b="b" l="l" r="r" t="t"/>
              <a:pathLst>
                <a:path extrusionOk="0" h="8" w="7">
                  <a:moveTo>
                    <a:pt x="7" y="8"/>
                  </a:moveTo>
                  <a:lnTo>
                    <a:pt x="7" y="0"/>
                  </a:lnTo>
                  <a:lnTo>
                    <a:pt x="0" y="0"/>
                  </a:lnTo>
                  <a:lnTo>
                    <a:pt x="0" y="8"/>
                  </a:lnTo>
                  <a:lnTo>
                    <a:pt x="7"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4"/>
            <p:cNvSpPr/>
            <p:nvPr/>
          </p:nvSpPr>
          <p:spPr>
            <a:xfrm>
              <a:off x="5203825" y="4786313"/>
              <a:ext cx="12700" cy="12700"/>
            </a:xfrm>
            <a:custGeom>
              <a:rect b="b" l="l" r="r" t="t"/>
              <a:pathLst>
                <a:path extrusionOk="0" h="8" w="8">
                  <a:moveTo>
                    <a:pt x="8" y="8"/>
                  </a:moveTo>
                  <a:lnTo>
                    <a:pt x="8" y="0"/>
                  </a:lnTo>
                  <a:lnTo>
                    <a:pt x="0" y="0"/>
                  </a:lnTo>
                  <a:lnTo>
                    <a:pt x="0" y="8"/>
                  </a:lnTo>
                  <a:lnTo>
                    <a:pt x="8"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4"/>
            <p:cNvSpPr/>
            <p:nvPr/>
          </p:nvSpPr>
          <p:spPr>
            <a:xfrm>
              <a:off x="5203825" y="4786313"/>
              <a:ext cx="182563"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4"/>
            <p:cNvSpPr/>
            <p:nvPr/>
          </p:nvSpPr>
          <p:spPr>
            <a:xfrm>
              <a:off x="5422900" y="4762500"/>
              <a:ext cx="11113" cy="12700"/>
            </a:xfrm>
            <a:custGeom>
              <a:rect b="b" l="l" r="r" t="t"/>
              <a:pathLst>
                <a:path extrusionOk="0" h="8" w="7">
                  <a:moveTo>
                    <a:pt x="7" y="8"/>
                  </a:moveTo>
                  <a:lnTo>
                    <a:pt x="7" y="0"/>
                  </a:lnTo>
                  <a:lnTo>
                    <a:pt x="0" y="0"/>
                  </a:lnTo>
                  <a:lnTo>
                    <a:pt x="0" y="8"/>
                  </a:lnTo>
                  <a:lnTo>
                    <a:pt x="7"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4"/>
            <p:cNvSpPr/>
            <p:nvPr/>
          </p:nvSpPr>
          <p:spPr>
            <a:xfrm>
              <a:off x="5154613" y="4762500"/>
              <a:ext cx="12700" cy="12700"/>
            </a:xfrm>
            <a:custGeom>
              <a:rect b="b" l="l" r="r" t="t"/>
              <a:pathLst>
                <a:path extrusionOk="0" h="8" w="8">
                  <a:moveTo>
                    <a:pt x="8" y="8"/>
                  </a:moveTo>
                  <a:lnTo>
                    <a:pt x="8" y="0"/>
                  </a:lnTo>
                  <a:lnTo>
                    <a:pt x="0" y="0"/>
                  </a:lnTo>
                  <a:lnTo>
                    <a:pt x="0" y="8"/>
                  </a:lnTo>
                  <a:lnTo>
                    <a:pt x="8"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4"/>
            <p:cNvSpPr/>
            <p:nvPr/>
          </p:nvSpPr>
          <p:spPr>
            <a:xfrm>
              <a:off x="5154613" y="4762500"/>
              <a:ext cx="2682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4"/>
            <p:cNvSpPr/>
            <p:nvPr/>
          </p:nvSpPr>
          <p:spPr>
            <a:xfrm>
              <a:off x="4997450" y="451961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4"/>
            <p:cNvSpPr/>
            <p:nvPr/>
          </p:nvSpPr>
          <p:spPr>
            <a:xfrm>
              <a:off x="5470525" y="451961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4"/>
            <p:cNvSpPr/>
            <p:nvPr/>
          </p:nvSpPr>
          <p:spPr>
            <a:xfrm>
              <a:off x="4997450" y="4519613"/>
              <a:ext cx="473075"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14"/>
            <p:cNvSpPr/>
            <p:nvPr/>
          </p:nvSpPr>
          <p:spPr>
            <a:xfrm>
              <a:off x="4997450" y="4410075"/>
              <a:ext cx="11113"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4"/>
            <p:cNvSpPr/>
            <p:nvPr/>
          </p:nvSpPr>
          <p:spPr>
            <a:xfrm>
              <a:off x="4997450" y="4616450"/>
              <a:ext cx="11113"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4"/>
            <p:cNvSpPr/>
            <p:nvPr/>
          </p:nvSpPr>
          <p:spPr>
            <a:xfrm>
              <a:off x="4997450" y="4410075"/>
              <a:ext cx="11113" cy="20637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4"/>
            <p:cNvSpPr/>
            <p:nvPr/>
          </p:nvSpPr>
          <p:spPr>
            <a:xfrm>
              <a:off x="4718050" y="4822825"/>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4"/>
            <p:cNvSpPr/>
            <p:nvPr/>
          </p:nvSpPr>
          <p:spPr>
            <a:xfrm>
              <a:off x="4657725" y="4822825"/>
              <a:ext cx="60325"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4"/>
            <p:cNvSpPr/>
            <p:nvPr/>
          </p:nvSpPr>
          <p:spPr>
            <a:xfrm>
              <a:off x="4657725" y="4216400"/>
              <a:ext cx="11113"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4"/>
            <p:cNvSpPr/>
            <p:nvPr/>
          </p:nvSpPr>
          <p:spPr>
            <a:xfrm>
              <a:off x="4657725" y="4216400"/>
              <a:ext cx="11113" cy="60642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4"/>
            <p:cNvSpPr/>
            <p:nvPr/>
          </p:nvSpPr>
          <p:spPr>
            <a:xfrm>
              <a:off x="4462463" y="4519613"/>
              <a:ext cx="15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4"/>
            <p:cNvSpPr/>
            <p:nvPr/>
          </p:nvSpPr>
          <p:spPr>
            <a:xfrm>
              <a:off x="4657725" y="451961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14"/>
            <p:cNvSpPr/>
            <p:nvPr/>
          </p:nvSpPr>
          <p:spPr>
            <a:xfrm>
              <a:off x="4462463" y="4519613"/>
              <a:ext cx="195262"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4"/>
            <p:cNvSpPr/>
            <p:nvPr/>
          </p:nvSpPr>
          <p:spPr>
            <a:xfrm>
              <a:off x="4924425" y="3997325"/>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4"/>
            <p:cNvSpPr/>
            <p:nvPr/>
          </p:nvSpPr>
          <p:spPr>
            <a:xfrm>
              <a:off x="5081588" y="3997325"/>
              <a:ext cx="15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4"/>
            <p:cNvSpPr/>
            <p:nvPr/>
          </p:nvSpPr>
          <p:spPr>
            <a:xfrm>
              <a:off x="4924425" y="3997325"/>
              <a:ext cx="157163"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4"/>
            <p:cNvSpPr/>
            <p:nvPr/>
          </p:nvSpPr>
          <p:spPr>
            <a:xfrm>
              <a:off x="4984750" y="4506913"/>
              <a:ext cx="23813" cy="25400"/>
            </a:xfrm>
            <a:custGeom>
              <a:rect b="b" l="l" r="r" t="t"/>
              <a:pathLst>
                <a:path extrusionOk="0" h="16" w="15">
                  <a:moveTo>
                    <a:pt x="15" y="8"/>
                  </a:moveTo>
                  <a:lnTo>
                    <a:pt x="15" y="8"/>
                  </a:lnTo>
                  <a:lnTo>
                    <a:pt x="8" y="0"/>
                  </a:lnTo>
                  <a:lnTo>
                    <a:pt x="0" y="8"/>
                  </a:lnTo>
                  <a:lnTo>
                    <a:pt x="0" y="16"/>
                  </a:lnTo>
                  <a:lnTo>
                    <a:pt x="8" y="16"/>
                  </a:lnTo>
                  <a:lnTo>
                    <a:pt x="15" y="16"/>
                  </a:lnTo>
                  <a:lnTo>
                    <a:pt x="15"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14"/>
            <p:cNvSpPr/>
            <p:nvPr/>
          </p:nvSpPr>
          <p:spPr>
            <a:xfrm>
              <a:off x="4984750" y="4506913"/>
              <a:ext cx="36513" cy="36512"/>
            </a:xfrm>
            <a:custGeom>
              <a:rect b="b" l="l" r="r" t="t"/>
              <a:pathLst>
                <a:path extrusionOk="0" h="23" w="23">
                  <a:moveTo>
                    <a:pt x="23" y="8"/>
                  </a:moveTo>
                  <a:lnTo>
                    <a:pt x="23" y="8"/>
                  </a:lnTo>
                  <a:lnTo>
                    <a:pt x="15" y="16"/>
                  </a:lnTo>
                  <a:lnTo>
                    <a:pt x="8" y="8"/>
                  </a:lnTo>
                  <a:lnTo>
                    <a:pt x="15" y="8"/>
                  </a:lnTo>
                  <a:lnTo>
                    <a:pt x="8" y="16"/>
                  </a:lnTo>
                  <a:lnTo>
                    <a:pt x="8" y="8"/>
                  </a:lnTo>
                  <a:lnTo>
                    <a:pt x="8" y="16"/>
                  </a:lnTo>
                  <a:lnTo>
                    <a:pt x="0" y="16"/>
                  </a:lnTo>
                  <a:lnTo>
                    <a:pt x="8" y="16"/>
                  </a:lnTo>
                  <a:lnTo>
                    <a:pt x="15" y="16"/>
                  </a:lnTo>
                  <a:lnTo>
                    <a:pt x="15" y="8"/>
                  </a:lnTo>
                  <a:lnTo>
                    <a:pt x="23" y="8"/>
                  </a:lnTo>
                  <a:lnTo>
                    <a:pt x="23" y="16"/>
                  </a:lnTo>
                  <a:lnTo>
                    <a:pt x="15" y="23"/>
                  </a:lnTo>
                  <a:lnTo>
                    <a:pt x="8" y="23"/>
                  </a:lnTo>
                  <a:lnTo>
                    <a:pt x="0" y="23"/>
                  </a:lnTo>
                  <a:lnTo>
                    <a:pt x="0" y="16"/>
                  </a:lnTo>
                  <a:lnTo>
                    <a:pt x="0" y="8"/>
                  </a:lnTo>
                  <a:lnTo>
                    <a:pt x="8" y="0"/>
                  </a:lnTo>
                  <a:lnTo>
                    <a:pt x="15" y="0"/>
                  </a:lnTo>
                  <a:lnTo>
                    <a:pt x="23" y="8"/>
                  </a:lnTo>
                  <a:lnTo>
                    <a:pt x="15" y="8"/>
                  </a:lnTo>
                  <a:lnTo>
                    <a:pt x="23"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14"/>
            <p:cNvSpPr/>
            <p:nvPr/>
          </p:nvSpPr>
          <p:spPr>
            <a:xfrm>
              <a:off x="5008563" y="4519613"/>
              <a:ext cx="12700" cy="1587"/>
            </a:xfrm>
            <a:custGeom>
              <a:rect b="b" l="l" r="r" t="t"/>
              <a:pathLst>
                <a:path extrusionOk="0" h="1587" w="8">
                  <a:moveTo>
                    <a:pt x="0" y="0"/>
                  </a:moveTo>
                  <a:lnTo>
                    <a:pt x="0" y="0"/>
                  </a:lnTo>
                  <a:lnTo>
                    <a:pt x="8" y="0"/>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4"/>
            <p:cNvSpPr/>
            <p:nvPr/>
          </p:nvSpPr>
          <p:spPr>
            <a:xfrm>
              <a:off x="4645025" y="4506913"/>
              <a:ext cx="23813" cy="25400"/>
            </a:xfrm>
            <a:custGeom>
              <a:rect b="b" l="l" r="r" t="t"/>
              <a:pathLst>
                <a:path extrusionOk="0" h="16" w="15">
                  <a:moveTo>
                    <a:pt x="15" y="8"/>
                  </a:moveTo>
                  <a:lnTo>
                    <a:pt x="15" y="8"/>
                  </a:lnTo>
                  <a:lnTo>
                    <a:pt x="8" y="0"/>
                  </a:lnTo>
                  <a:lnTo>
                    <a:pt x="0" y="8"/>
                  </a:lnTo>
                  <a:lnTo>
                    <a:pt x="0" y="16"/>
                  </a:lnTo>
                  <a:lnTo>
                    <a:pt x="8" y="16"/>
                  </a:lnTo>
                  <a:lnTo>
                    <a:pt x="15" y="16"/>
                  </a:lnTo>
                  <a:lnTo>
                    <a:pt x="15"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4"/>
            <p:cNvSpPr/>
            <p:nvPr/>
          </p:nvSpPr>
          <p:spPr>
            <a:xfrm>
              <a:off x="4645025" y="4506913"/>
              <a:ext cx="36513" cy="36512"/>
            </a:xfrm>
            <a:custGeom>
              <a:rect b="b" l="l" r="r" t="t"/>
              <a:pathLst>
                <a:path extrusionOk="0" h="23" w="23">
                  <a:moveTo>
                    <a:pt x="23" y="8"/>
                  </a:moveTo>
                  <a:lnTo>
                    <a:pt x="23" y="8"/>
                  </a:lnTo>
                  <a:lnTo>
                    <a:pt x="15" y="16"/>
                  </a:lnTo>
                  <a:lnTo>
                    <a:pt x="8" y="8"/>
                  </a:lnTo>
                  <a:lnTo>
                    <a:pt x="15" y="8"/>
                  </a:lnTo>
                  <a:lnTo>
                    <a:pt x="8" y="16"/>
                  </a:lnTo>
                  <a:lnTo>
                    <a:pt x="8" y="8"/>
                  </a:lnTo>
                  <a:lnTo>
                    <a:pt x="8" y="16"/>
                  </a:lnTo>
                  <a:lnTo>
                    <a:pt x="0" y="16"/>
                  </a:lnTo>
                  <a:lnTo>
                    <a:pt x="8" y="16"/>
                  </a:lnTo>
                  <a:lnTo>
                    <a:pt x="15" y="16"/>
                  </a:lnTo>
                  <a:lnTo>
                    <a:pt x="15" y="8"/>
                  </a:lnTo>
                  <a:lnTo>
                    <a:pt x="23" y="8"/>
                  </a:lnTo>
                  <a:lnTo>
                    <a:pt x="23" y="16"/>
                  </a:lnTo>
                  <a:lnTo>
                    <a:pt x="15" y="23"/>
                  </a:lnTo>
                  <a:lnTo>
                    <a:pt x="8" y="23"/>
                  </a:lnTo>
                  <a:lnTo>
                    <a:pt x="0" y="23"/>
                  </a:lnTo>
                  <a:lnTo>
                    <a:pt x="0" y="16"/>
                  </a:lnTo>
                  <a:lnTo>
                    <a:pt x="0" y="8"/>
                  </a:lnTo>
                  <a:lnTo>
                    <a:pt x="8" y="0"/>
                  </a:lnTo>
                  <a:lnTo>
                    <a:pt x="15" y="0"/>
                  </a:lnTo>
                  <a:lnTo>
                    <a:pt x="23" y="8"/>
                  </a:lnTo>
                  <a:lnTo>
                    <a:pt x="15" y="8"/>
                  </a:lnTo>
                  <a:lnTo>
                    <a:pt x="23"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4"/>
            <p:cNvSpPr/>
            <p:nvPr/>
          </p:nvSpPr>
          <p:spPr>
            <a:xfrm>
              <a:off x="4668838" y="4519613"/>
              <a:ext cx="12700" cy="1587"/>
            </a:xfrm>
            <a:custGeom>
              <a:rect b="b" l="l" r="r" t="t"/>
              <a:pathLst>
                <a:path extrusionOk="0" h="1587" w="8">
                  <a:moveTo>
                    <a:pt x="0" y="0"/>
                  </a:moveTo>
                  <a:lnTo>
                    <a:pt x="0" y="0"/>
                  </a:lnTo>
                  <a:lnTo>
                    <a:pt x="8" y="0"/>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14"/>
            <p:cNvSpPr/>
            <p:nvPr/>
          </p:nvSpPr>
          <p:spPr>
            <a:xfrm>
              <a:off x="5276850" y="4506913"/>
              <a:ext cx="23813" cy="25400"/>
            </a:xfrm>
            <a:custGeom>
              <a:rect b="b" l="l" r="r" t="t"/>
              <a:pathLst>
                <a:path extrusionOk="0" h="16" w="15">
                  <a:moveTo>
                    <a:pt x="15" y="8"/>
                  </a:moveTo>
                  <a:lnTo>
                    <a:pt x="15" y="8"/>
                  </a:lnTo>
                  <a:lnTo>
                    <a:pt x="7" y="0"/>
                  </a:lnTo>
                  <a:lnTo>
                    <a:pt x="0" y="8"/>
                  </a:lnTo>
                  <a:lnTo>
                    <a:pt x="0" y="16"/>
                  </a:lnTo>
                  <a:lnTo>
                    <a:pt x="7" y="16"/>
                  </a:lnTo>
                  <a:lnTo>
                    <a:pt x="15" y="16"/>
                  </a:lnTo>
                  <a:lnTo>
                    <a:pt x="15"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4"/>
            <p:cNvSpPr/>
            <p:nvPr/>
          </p:nvSpPr>
          <p:spPr>
            <a:xfrm>
              <a:off x="5276850" y="4506913"/>
              <a:ext cx="36513" cy="36512"/>
            </a:xfrm>
            <a:custGeom>
              <a:rect b="b" l="l" r="r" t="t"/>
              <a:pathLst>
                <a:path extrusionOk="0" h="23" w="23">
                  <a:moveTo>
                    <a:pt x="23" y="8"/>
                  </a:moveTo>
                  <a:lnTo>
                    <a:pt x="23" y="8"/>
                  </a:lnTo>
                  <a:lnTo>
                    <a:pt x="15" y="16"/>
                  </a:lnTo>
                  <a:lnTo>
                    <a:pt x="7" y="8"/>
                  </a:lnTo>
                  <a:lnTo>
                    <a:pt x="15" y="8"/>
                  </a:lnTo>
                  <a:lnTo>
                    <a:pt x="7" y="16"/>
                  </a:lnTo>
                  <a:lnTo>
                    <a:pt x="7" y="8"/>
                  </a:lnTo>
                  <a:lnTo>
                    <a:pt x="7" y="16"/>
                  </a:lnTo>
                  <a:lnTo>
                    <a:pt x="0" y="16"/>
                  </a:lnTo>
                  <a:lnTo>
                    <a:pt x="7" y="16"/>
                  </a:lnTo>
                  <a:lnTo>
                    <a:pt x="15" y="16"/>
                  </a:lnTo>
                  <a:lnTo>
                    <a:pt x="15" y="8"/>
                  </a:lnTo>
                  <a:lnTo>
                    <a:pt x="23" y="8"/>
                  </a:lnTo>
                  <a:lnTo>
                    <a:pt x="23" y="16"/>
                  </a:lnTo>
                  <a:lnTo>
                    <a:pt x="15" y="23"/>
                  </a:lnTo>
                  <a:lnTo>
                    <a:pt x="7" y="23"/>
                  </a:lnTo>
                  <a:lnTo>
                    <a:pt x="0" y="23"/>
                  </a:lnTo>
                  <a:lnTo>
                    <a:pt x="0" y="16"/>
                  </a:lnTo>
                  <a:lnTo>
                    <a:pt x="0" y="8"/>
                  </a:lnTo>
                  <a:lnTo>
                    <a:pt x="7" y="0"/>
                  </a:lnTo>
                  <a:lnTo>
                    <a:pt x="15" y="0"/>
                  </a:lnTo>
                  <a:lnTo>
                    <a:pt x="23" y="8"/>
                  </a:lnTo>
                  <a:lnTo>
                    <a:pt x="15" y="8"/>
                  </a:lnTo>
                  <a:lnTo>
                    <a:pt x="23"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14"/>
            <p:cNvSpPr/>
            <p:nvPr/>
          </p:nvSpPr>
          <p:spPr>
            <a:xfrm>
              <a:off x="5300663" y="4519613"/>
              <a:ext cx="12700" cy="1587"/>
            </a:xfrm>
            <a:custGeom>
              <a:rect b="b" l="l" r="r" t="t"/>
              <a:pathLst>
                <a:path extrusionOk="0" h="1587" w="8">
                  <a:moveTo>
                    <a:pt x="0" y="0"/>
                  </a:moveTo>
                  <a:lnTo>
                    <a:pt x="0" y="0"/>
                  </a:lnTo>
                  <a:lnTo>
                    <a:pt x="8" y="0"/>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14"/>
            <p:cNvSpPr/>
            <p:nvPr/>
          </p:nvSpPr>
          <p:spPr>
            <a:xfrm>
              <a:off x="5470525" y="4506913"/>
              <a:ext cx="25400" cy="25400"/>
            </a:xfrm>
            <a:custGeom>
              <a:rect b="b" l="l" r="r" t="t"/>
              <a:pathLst>
                <a:path extrusionOk="0" h="16" w="16">
                  <a:moveTo>
                    <a:pt x="16" y="8"/>
                  </a:moveTo>
                  <a:lnTo>
                    <a:pt x="8" y="8"/>
                  </a:lnTo>
                  <a:lnTo>
                    <a:pt x="8" y="0"/>
                  </a:lnTo>
                  <a:lnTo>
                    <a:pt x="0" y="8"/>
                  </a:lnTo>
                  <a:lnTo>
                    <a:pt x="0" y="16"/>
                  </a:lnTo>
                  <a:lnTo>
                    <a:pt x="8" y="16"/>
                  </a:lnTo>
                  <a:lnTo>
                    <a:pt x="16"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4"/>
            <p:cNvSpPr/>
            <p:nvPr/>
          </p:nvSpPr>
          <p:spPr>
            <a:xfrm>
              <a:off x="5470525" y="4506913"/>
              <a:ext cx="36513" cy="36512"/>
            </a:xfrm>
            <a:custGeom>
              <a:rect b="b" l="l" r="r" t="t"/>
              <a:pathLst>
                <a:path extrusionOk="0" h="23" w="23">
                  <a:moveTo>
                    <a:pt x="16" y="16"/>
                  </a:moveTo>
                  <a:lnTo>
                    <a:pt x="8" y="16"/>
                  </a:lnTo>
                  <a:lnTo>
                    <a:pt x="8" y="8"/>
                  </a:lnTo>
                  <a:lnTo>
                    <a:pt x="8" y="0"/>
                  </a:lnTo>
                  <a:lnTo>
                    <a:pt x="16" y="8"/>
                  </a:lnTo>
                  <a:lnTo>
                    <a:pt x="8" y="16"/>
                  </a:lnTo>
                  <a:lnTo>
                    <a:pt x="8" y="8"/>
                  </a:lnTo>
                  <a:lnTo>
                    <a:pt x="8" y="16"/>
                  </a:lnTo>
                  <a:lnTo>
                    <a:pt x="0" y="16"/>
                  </a:lnTo>
                  <a:lnTo>
                    <a:pt x="8" y="16"/>
                  </a:lnTo>
                  <a:lnTo>
                    <a:pt x="16" y="8"/>
                  </a:lnTo>
                  <a:lnTo>
                    <a:pt x="23" y="16"/>
                  </a:lnTo>
                  <a:lnTo>
                    <a:pt x="16" y="23"/>
                  </a:lnTo>
                  <a:lnTo>
                    <a:pt x="8" y="23"/>
                  </a:lnTo>
                  <a:lnTo>
                    <a:pt x="0" y="23"/>
                  </a:lnTo>
                  <a:lnTo>
                    <a:pt x="0" y="16"/>
                  </a:lnTo>
                  <a:lnTo>
                    <a:pt x="0" y="8"/>
                  </a:lnTo>
                  <a:lnTo>
                    <a:pt x="8" y="0"/>
                  </a:lnTo>
                  <a:lnTo>
                    <a:pt x="16" y="0"/>
                  </a:lnTo>
                  <a:lnTo>
                    <a:pt x="16" y="8"/>
                  </a:lnTo>
                  <a:lnTo>
                    <a:pt x="8" y="8"/>
                  </a:lnTo>
                  <a:lnTo>
                    <a:pt x="16" y="8"/>
                  </a:lnTo>
                  <a:lnTo>
                    <a:pt x="16" y="16"/>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14"/>
            <p:cNvSpPr/>
            <p:nvPr/>
          </p:nvSpPr>
          <p:spPr>
            <a:xfrm>
              <a:off x="5495925" y="4519613"/>
              <a:ext cx="11113" cy="12700"/>
            </a:xfrm>
            <a:custGeom>
              <a:rect b="b" l="l" r="r" t="t"/>
              <a:pathLst>
                <a:path extrusionOk="0" h="8" w="7">
                  <a:moveTo>
                    <a:pt x="0" y="0"/>
                  </a:moveTo>
                  <a:lnTo>
                    <a:pt x="0" y="0"/>
                  </a:lnTo>
                  <a:lnTo>
                    <a:pt x="0" y="8"/>
                  </a:lnTo>
                  <a:lnTo>
                    <a:pt x="0" y="0"/>
                  </a:lnTo>
                  <a:lnTo>
                    <a:pt x="7" y="8"/>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14"/>
            <p:cNvSpPr/>
            <p:nvPr/>
          </p:nvSpPr>
          <p:spPr>
            <a:xfrm>
              <a:off x="4438650" y="4506913"/>
              <a:ext cx="23813" cy="25400"/>
            </a:xfrm>
            <a:custGeom>
              <a:rect b="b" l="l" r="r" t="t"/>
              <a:pathLst>
                <a:path extrusionOk="0" h="16" w="15">
                  <a:moveTo>
                    <a:pt x="15" y="8"/>
                  </a:moveTo>
                  <a:lnTo>
                    <a:pt x="15" y="8"/>
                  </a:lnTo>
                  <a:lnTo>
                    <a:pt x="7" y="0"/>
                  </a:lnTo>
                  <a:lnTo>
                    <a:pt x="0" y="8"/>
                  </a:lnTo>
                  <a:lnTo>
                    <a:pt x="0" y="16"/>
                  </a:lnTo>
                  <a:lnTo>
                    <a:pt x="7" y="16"/>
                  </a:lnTo>
                  <a:lnTo>
                    <a:pt x="15" y="16"/>
                  </a:lnTo>
                  <a:lnTo>
                    <a:pt x="15"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4"/>
            <p:cNvSpPr/>
            <p:nvPr/>
          </p:nvSpPr>
          <p:spPr>
            <a:xfrm>
              <a:off x="4438650" y="4506913"/>
              <a:ext cx="36513" cy="36512"/>
            </a:xfrm>
            <a:custGeom>
              <a:rect b="b" l="l" r="r" t="t"/>
              <a:pathLst>
                <a:path extrusionOk="0" h="23" w="23">
                  <a:moveTo>
                    <a:pt x="23" y="8"/>
                  </a:moveTo>
                  <a:lnTo>
                    <a:pt x="23" y="8"/>
                  </a:lnTo>
                  <a:lnTo>
                    <a:pt x="15" y="16"/>
                  </a:lnTo>
                  <a:lnTo>
                    <a:pt x="7" y="8"/>
                  </a:lnTo>
                  <a:lnTo>
                    <a:pt x="15" y="8"/>
                  </a:lnTo>
                  <a:lnTo>
                    <a:pt x="7" y="16"/>
                  </a:lnTo>
                  <a:lnTo>
                    <a:pt x="7" y="8"/>
                  </a:lnTo>
                  <a:lnTo>
                    <a:pt x="7" y="16"/>
                  </a:lnTo>
                  <a:lnTo>
                    <a:pt x="0" y="16"/>
                  </a:lnTo>
                  <a:lnTo>
                    <a:pt x="7" y="16"/>
                  </a:lnTo>
                  <a:lnTo>
                    <a:pt x="15" y="16"/>
                  </a:lnTo>
                  <a:lnTo>
                    <a:pt x="15" y="8"/>
                  </a:lnTo>
                  <a:lnTo>
                    <a:pt x="23" y="8"/>
                  </a:lnTo>
                  <a:lnTo>
                    <a:pt x="23" y="16"/>
                  </a:lnTo>
                  <a:lnTo>
                    <a:pt x="15" y="23"/>
                  </a:lnTo>
                  <a:lnTo>
                    <a:pt x="7" y="23"/>
                  </a:lnTo>
                  <a:lnTo>
                    <a:pt x="0" y="23"/>
                  </a:lnTo>
                  <a:lnTo>
                    <a:pt x="0" y="16"/>
                  </a:lnTo>
                  <a:lnTo>
                    <a:pt x="0" y="8"/>
                  </a:lnTo>
                  <a:lnTo>
                    <a:pt x="7" y="0"/>
                  </a:lnTo>
                  <a:lnTo>
                    <a:pt x="15" y="0"/>
                  </a:lnTo>
                  <a:lnTo>
                    <a:pt x="23" y="8"/>
                  </a:lnTo>
                  <a:lnTo>
                    <a:pt x="15" y="8"/>
                  </a:lnTo>
                  <a:lnTo>
                    <a:pt x="23"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4"/>
            <p:cNvSpPr/>
            <p:nvPr/>
          </p:nvSpPr>
          <p:spPr>
            <a:xfrm>
              <a:off x="4462463" y="4519613"/>
              <a:ext cx="12700" cy="1587"/>
            </a:xfrm>
            <a:custGeom>
              <a:rect b="b" l="l" r="r" t="t"/>
              <a:pathLst>
                <a:path extrusionOk="0" h="1587" w="8">
                  <a:moveTo>
                    <a:pt x="0" y="0"/>
                  </a:moveTo>
                  <a:lnTo>
                    <a:pt x="0" y="0"/>
                  </a:lnTo>
                  <a:lnTo>
                    <a:pt x="8" y="0"/>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4"/>
            <p:cNvSpPr/>
            <p:nvPr/>
          </p:nvSpPr>
          <p:spPr>
            <a:xfrm>
              <a:off x="3733800" y="3500438"/>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4"/>
            <p:cNvSpPr/>
            <p:nvPr/>
          </p:nvSpPr>
          <p:spPr>
            <a:xfrm>
              <a:off x="3733800" y="4143375"/>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4"/>
            <p:cNvSpPr/>
            <p:nvPr/>
          </p:nvSpPr>
          <p:spPr>
            <a:xfrm>
              <a:off x="3733800" y="3500438"/>
              <a:ext cx="12700" cy="6429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4"/>
            <p:cNvSpPr/>
            <p:nvPr/>
          </p:nvSpPr>
          <p:spPr>
            <a:xfrm>
              <a:off x="3733800" y="3500438"/>
              <a:ext cx="449263" cy="642937"/>
            </a:xfrm>
            <a:custGeom>
              <a:rect b="b" l="l" r="r" t="t"/>
              <a:pathLst>
                <a:path extrusionOk="0" h="405" w="283">
                  <a:moveTo>
                    <a:pt x="0" y="0"/>
                  </a:moveTo>
                  <a:lnTo>
                    <a:pt x="122" y="8"/>
                  </a:lnTo>
                  <a:lnTo>
                    <a:pt x="207" y="38"/>
                  </a:lnTo>
                  <a:lnTo>
                    <a:pt x="237" y="69"/>
                  </a:lnTo>
                  <a:lnTo>
                    <a:pt x="268" y="99"/>
                  </a:lnTo>
                  <a:lnTo>
                    <a:pt x="283" y="206"/>
                  </a:lnTo>
                  <a:lnTo>
                    <a:pt x="268" y="306"/>
                  </a:lnTo>
                  <a:lnTo>
                    <a:pt x="237" y="344"/>
                  </a:lnTo>
                  <a:lnTo>
                    <a:pt x="207" y="367"/>
                  </a:lnTo>
                  <a:lnTo>
                    <a:pt x="122" y="397"/>
                  </a:lnTo>
                  <a:lnTo>
                    <a:pt x="0" y="405"/>
                  </a:lnTo>
                  <a:lnTo>
                    <a:pt x="0" y="0"/>
                  </a:lnTo>
                  <a:close/>
                </a:path>
              </a:pathLst>
            </a:custGeom>
            <a:blipFill rotWithShape="1">
              <a:blip r:embed="rId7">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4"/>
            <p:cNvSpPr/>
            <p:nvPr/>
          </p:nvSpPr>
          <p:spPr>
            <a:xfrm>
              <a:off x="3733800" y="3500438"/>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4"/>
            <p:cNvSpPr/>
            <p:nvPr/>
          </p:nvSpPr>
          <p:spPr>
            <a:xfrm>
              <a:off x="3733800" y="3500438"/>
              <a:ext cx="461963" cy="595312"/>
            </a:xfrm>
            <a:custGeom>
              <a:rect b="b" l="l" r="r" t="t"/>
              <a:pathLst>
                <a:path extrusionOk="0" h="375" w="291">
                  <a:moveTo>
                    <a:pt x="0" y="0"/>
                  </a:moveTo>
                  <a:lnTo>
                    <a:pt x="122" y="8"/>
                  </a:lnTo>
                  <a:lnTo>
                    <a:pt x="207" y="38"/>
                  </a:lnTo>
                  <a:lnTo>
                    <a:pt x="214" y="38"/>
                  </a:lnTo>
                  <a:lnTo>
                    <a:pt x="245" y="69"/>
                  </a:lnTo>
                  <a:lnTo>
                    <a:pt x="275" y="99"/>
                  </a:lnTo>
                  <a:lnTo>
                    <a:pt x="291" y="206"/>
                  </a:lnTo>
                  <a:lnTo>
                    <a:pt x="275" y="306"/>
                  </a:lnTo>
                  <a:lnTo>
                    <a:pt x="275" y="313"/>
                  </a:lnTo>
                  <a:lnTo>
                    <a:pt x="245" y="352"/>
                  </a:lnTo>
                  <a:lnTo>
                    <a:pt x="214" y="375"/>
                  </a:lnTo>
                  <a:lnTo>
                    <a:pt x="207" y="375"/>
                  </a:lnTo>
                  <a:lnTo>
                    <a:pt x="207" y="367"/>
                  </a:lnTo>
                  <a:lnTo>
                    <a:pt x="237" y="344"/>
                  </a:lnTo>
                  <a:lnTo>
                    <a:pt x="268" y="306"/>
                  </a:lnTo>
                  <a:lnTo>
                    <a:pt x="283" y="206"/>
                  </a:lnTo>
                  <a:lnTo>
                    <a:pt x="268" y="99"/>
                  </a:lnTo>
                  <a:lnTo>
                    <a:pt x="268" y="107"/>
                  </a:lnTo>
                  <a:lnTo>
                    <a:pt x="237" y="76"/>
                  </a:lnTo>
                  <a:lnTo>
                    <a:pt x="207" y="46"/>
                  </a:lnTo>
                  <a:lnTo>
                    <a:pt x="122" y="15"/>
                  </a:lnTo>
                  <a:lnTo>
                    <a:pt x="0" y="8"/>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4"/>
            <p:cNvSpPr/>
            <p:nvPr/>
          </p:nvSpPr>
          <p:spPr>
            <a:xfrm>
              <a:off x="3927475" y="4083050"/>
              <a:ext cx="134938" cy="60325"/>
            </a:xfrm>
            <a:custGeom>
              <a:rect b="b" l="l" r="r" t="t"/>
              <a:pathLst>
                <a:path extrusionOk="0" h="38" w="85">
                  <a:moveTo>
                    <a:pt x="85" y="8"/>
                  </a:moveTo>
                  <a:lnTo>
                    <a:pt x="0" y="38"/>
                  </a:lnTo>
                  <a:lnTo>
                    <a:pt x="0" y="30"/>
                  </a:lnTo>
                  <a:lnTo>
                    <a:pt x="85" y="0"/>
                  </a:lnTo>
                  <a:lnTo>
                    <a:pt x="85"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14"/>
            <p:cNvSpPr/>
            <p:nvPr/>
          </p:nvSpPr>
          <p:spPr>
            <a:xfrm>
              <a:off x="3733800" y="4143375"/>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4"/>
            <p:cNvSpPr/>
            <p:nvPr/>
          </p:nvSpPr>
          <p:spPr>
            <a:xfrm>
              <a:off x="3733800" y="4130675"/>
              <a:ext cx="193675" cy="25400"/>
            </a:xfrm>
            <a:custGeom>
              <a:rect b="b" l="l" r="r" t="t"/>
              <a:pathLst>
                <a:path extrusionOk="0" h="16" w="122">
                  <a:moveTo>
                    <a:pt x="122" y="8"/>
                  </a:moveTo>
                  <a:lnTo>
                    <a:pt x="122" y="0"/>
                  </a:lnTo>
                  <a:lnTo>
                    <a:pt x="0" y="8"/>
                  </a:lnTo>
                  <a:lnTo>
                    <a:pt x="0" y="16"/>
                  </a:lnTo>
                  <a:lnTo>
                    <a:pt x="122"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14"/>
            <p:cNvSpPr/>
            <p:nvPr/>
          </p:nvSpPr>
          <p:spPr>
            <a:xfrm>
              <a:off x="3441700" y="357346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14"/>
            <p:cNvSpPr/>
            <p:nvPr/>
          </p:nvSpPr>
          <p:spPr>
            <a:xfrm>
              <a:off x="3746500" y="357346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4"/>
            <p:cNvSpPr/>
            <p:nvPr/>
          </p:nvSpPr>
          <p:spPr>
            <a:xfrm>
              <a:off x="3441700" y="3573463"/>
              <a:ext cx="304800"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14"/>
            <p:cNvSpPr/>
            <p:nvPr/>
          </p:nvSpPr>
          <p:spPr>
            <a:xfrm>
              <a:off x="3441700" y="370681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14"/>
            <p:cNvSpPr/>
            <p:nvPr/>
          </p:nvSpPr>
          <p:spPr>
            <a:xfrm>
              <a:off x="3746500" y="370681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14"/>
            <p:cNvSpPr/>
            <p:nvPr/>
          </p:nvSpPr>
          <p:spPr>
            <a:xfrm>
              <a:off x="3441700" y="3706813"/>
              <a:ext cx="304800"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14"/>
            <p:cNvSpPr/>
            <p:nvPr/>
          </p:nvSpPr>
          <p:spPr>
            <a:xfrm>
              <a:off x="3441700" y="382746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14"/>
            <p:cNvSpPr/>
            <p:nvPr/>
          </p:nvSpPr>
          <p:spPr>
            <a:xfrm>
              <a:off x="3746500" y="382746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14"/>
            <p:cNvSpPr/>
            <p:nvPr/>
          </p:nvSpPr>
          <p:spPr>
            <a:xfrm>
              <a:off x="3441700" y="3827463"/>
              <a:ext cx="304800"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14"/>
            <p:cNvSpPr/>
            <p:nvPr/>
          </p:nvSpPr>
          <p:spPr>
            <a:xfrm>
              <a:off x="3441700" y="397351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14"/>
            <p:cNvSpPr/>
            <p:nvPr/>
          </p:nvSpPr>
          <p:spPr>
            <a:xfrm>
              <a:off x="3733800" y="3973513"/>
              <a:ext cx="1588"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4"/>
            <p:cNvSpPr/>
            <p:nvPr/>
          </p:nvSpPr>
          <p:spPr>
            <a:xfrm>
              <a:off x="3441700" y="3973513"/>
              <a:ext cx="292100"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14"/>
            <p:cNvSpPr/>
            <p:nvPr/>
          </p:nvSpPr>
          <p:spPr>
            <a:xfrm>
              <a:off x="4183063" y="3816350"/>
              <a:ext cx="1587"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14"/>
            <p:cNvSpPr/>
            <p:nvPr/>
          </p:nvSpPr>
          <p:spPr>
            <a:xfrm>
              <a:off x="4279900" y="3816350"/>
              <a:ext cx="1588"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14"/>
            <p:cNvSpPr/>
            <p:nvPr/>
          </p:nvSpPr>
          <p:spPr>
            <a:xfrm>
              <a:off x="4183063" y="3816350"/>
              <a:ext cx="96837"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4"/>
            <p:cNvSpPr/>
            <p:nvPr/>
          </p:nvSpPr>
          <p:spPr>
            <a:xfrm>
              <a:off x="3441700" y="4095750"/>
              <a:ext cx="1588"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14"/>
            <p:cNvSpPr/>
            <p:nvPr/>
          </p:nvSpPr>
          <p:spPr>
            <a:xfrm>
              <a:off x="3733800" y="4095750"/>
              <a:ext cx="1588"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14"/>
            <p:cNvSpPr/>
            <p:nvPr/>
          </p:nvSpPr>
          <p:spPr>
            <a:xfrm>
              <a:off x="3441700" y="4095750"/>
              <a:ext cx="292100"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14"/>
            <p:cNvSpPr/>
            <p:nvPr/>
          </p:nvSpPr>
          <p:spPr>
            <a:xfrm>
              <a:off x="3733800" y="3500438"/>
              <a:ext cx="12700" cy="158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14"/>
            <p:cNvSpPr/>
            <p:nvPr/>
          </p:nvSpPr>
          <p:spPr>
            <a:xfrm>
              <a:off x="3733800" y="4143375"/>
              <a:ext cx="12700" cy="158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14"/>
            <p:cNvSpPr/>
            <p:nvPr/>
          </p:nvSpPr>
          <p:spPr>
            <a:xfrm>
              <a:off x="3733800" y="3500438"/>
              <a:ext cx="12700" cy="6429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14"/>
            <p:cNvSpPr/>
            <p:nvPr/>
          </p:nvSpPr>
          <p:spPr>
            <a:xfrm>
              <a:off x="2798763" y="2541588"/>
              <a:ext cx="352425" cy="849312"/>
            </a:xfrm>
            <a:custGeom>
              <a:rect b="b" l="l" r="r" t="t"/>
              <a:pathLst>
                <a:path extrusionOk="0" h="535" w="222">
                  <a:moveTo>
                    <a:pt x="0" y="0"/>
                  </a:moveTo>
                  <a:lnTo>
                    <a:pt x="0" y="199"/>
                  </a:lnTo>
                  <a:lnTo>
                    <a:pt x="115" y="268"/>
                  </a:lnTo>
                  <a:lnTo>
                    <a:pt x="0" y="336"/>
                  </a:lnTo>
                  <a:lnTo>
                    <a:pt x="0" y="535"/>
                  </a:lnTo>
                  <a:lnTo>
                    <a:pt x="222" y="405"/>
                  </a:lnTo>
                  <a:lnTo>
                    <a:pt x="222" y="138"/>
                  </a:lnTo>
                  <a:lnTo>
                    <a:pt x="0" y="0"/>
                  </a:lnTo>
                  <a:close/>
                </a:path>
              </a:pathLst>
            </a:custGeom>
            <a:blipFill rotWithShape="1">
              <a:blip r:embed="rId4">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14"/>
            <p:cNvSpPr/>
            <p:nvPr/>
          </p:nvSpPr>
          <p:spPr>
            <a:xfrm>
              <a:off x="2798763" y="2541588"/>
              <a:ext cx="363537" cy="873125"/>
            </a:xfrm>
            <a:custGeom>
              <a:rect b="b" l="l" r="r" t="t"/>
              <a:pathLst>
                <a:path extrusionOk="0" h="550" w="229">
                  <a:moveTo>
                    <a:pt x="7" y="0"/>
                  </a:moveTo>
                  <a:lnTo>
                    <a:pt x="7" y="199"/>
                  </a:lnTo>
                  <a:lnTo>
                    <a:pt x="0" y="207"/>
                  </a:lnTo>
                  <a:lnTo>
                    <a:pt x="7" y="199"/>
                  </a:lnTo>
                  <a:lnTo>
                    <a:pt x="122" y="268"/>
                  </a:lnTo>
                  <a:lnTo>
                    <a:pt x="138" y="268"/>
                  </a:lnTo>
                  <a:lnTo>
                    <a:pt x="122" y="275"/>
                  </a:lnTo>
                  <a:lnTo>
                    <a:pt x="7" y="344"/>
                  </a:lnTo>
                  <a:lnTo>
                    <a:pt x="0" y="336"/>
                  </a:lnTo>
                  <a:lnTo>
                    <a:pt x="7" y="336"/>
                  </a:lnTo>
                  <a:lnTo>
                    <a:pt x="7" y="535"/>
                  </a:lnTo>
                  <a:lnTo>
                    <a:pt x="7" y="543"/>
                  </a:lnTo>
                  <a:lnTo>
                    <a:pt x="0" y="535"/>
                  </a:lnTo>
                  <a:lnTo>
                    <a:pt x="222" y="405"/>
                  </a:lnTo>
                  <a:lnTo>
                    <a:pt x="229" y="405"/>
                  </a:lnTo>
                  <a:lnTo>
                    <a:pt x="222" y="405"/>
                  </a:lnTo>
                  <a:lnTo>
                    <a:pt x="222" y="138"/>
                  </a:lnTo>
                  <a:lnTo>
                    <a:pt x="229" y="138"/>
                  </a:lnTo>
                  <a:lnTo>
                    <a:pt x="229" y="405"/>
                  </a:lnTo>
                  <a:lnTo>
                    <a:pt x="229" y="413"/>
                  </a:lnTo>
                  <a:lnTo>
                    <a:pt x="7" y="543"/>
                  </a:lnTo>
                  <a:lnTo>
                    <a:pt x="0" y="550"/>
                  </a:lnTo>
                  <a:lnTo>
                    <a:pt x="0" y="535"/>
                  </a:lnTo>
                  <a:lnTo>
                    <a:pt x="0" y="336"/>
                  </a:lnTo>
                  <a:lnTo>
                    <a:pt x="115" y="268"/>
                  </a:lnTo>
                  <a:lnTo>
                    <a:pt x="122" y="275"/>
                  </a:lnTo>
                  <a:lnTo>
                    <a:pt x="115" y="275"/>
                  </a:lnTo>
                  <a:lnTo>
                    <a:pt x="0" y="207"/>
                  </a:lnTo>
                  <a:lnTo>
                    <a:pt x="0" y="199"/>
                  </a:lnTo>
                  <a:lnTo>
                    <a:pt x="0" y="0"/>
                  </a:lnTo>
                  <a:lnTo>
                    <a:pt x="7"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14"/>
            <p:cNvSpPr/>
            <p:nvPr/>
          </p:nvSpPr>
          <p:spPr>
            <a:xfrm>
              <a:off x="2798763" y="2530475"/>
              <a:ext cx="363537" cy="241300"/>
            </a:xfrm>
            <a:custGeom>
              <a:rect b="b" l="l" r="r" t="t"/>
              <a:pathLst>
                <a:path extrusionOk="0" h="152" w="229">
                  <a:moveTo>
                    <a:pt x="222" y="152"/>
                  </a:moveTo>
                  <a:lnTo>
                    <a:pt x="0" y="15"/>
                  </a:lnTo>
                  <a:lnTo>
                    <a:pt x="0" y="7"/>
                  </a:lnTo>
                  <a:lnTo>
                    <a:pt x="0" y="0"/>
                  </a:lnTo>
                  <a:lnTo>
                    <a:pt x="7" y="7"/>
                  </a:lnTo>
                  <a:lnTo>
                    <a:pt x="229" y="145"/>
                  </a:lnTo>
                  <a:lnTo>
                    <a:pt x="222" y="152"/>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14"/>
            <p:cNvSpPr/>
            <p:nvPr/>
          </p:nvSpPr>
          <p:spPr>
            <a:xfrm>
              <a:off x="2738438" y="2627313"/>
              <a:ext cx="71437" cy="60325"/>
            </a:xfrm>
            <a:custGeom>
              <a:rect b="b" l="l" r="r" t="t"/>
              <a:pathLst>
                <a:path extrusionOk="0" h="38" w="45">
                  <a:moveTo>
                    <a:pt x="0" y="15"/>
                  </a:moveTo>
                  <a:lnTo>
                    <a:pt x="0" y="0"/>
                  </a:lnTo>
                  <a:lnTo>
                    <a:pt x="30" y="15"/>
                  </a:lnTo>
                  <a:lnTo>
                    <a:pt x="45" y="15"/>
                  </a:lnTo>
                  <a:lnTo>
                    <a:pt x="30" y="23"/>
                  </a:lnTo>
                  <a:lnTo>
                    <a:pt x="0" y="38"/>
                  </a:lnTo>
                  <a:lnTo>
                    <a:pt x="0" y="30"/>
                  </a:lnTo>
                  <a:lnTo>
                    <a:pt x="30" y="15"/>
                  </a:lnTo>
                  <a:lnTo>
                    <a:pt x="30" y="23"/>
                  </a:lnTo>
                  <a:lnTo>
                    <a:pt x="0" y="7"/>
                  </a:lnTo>
                  <a:lnTo>
                    <a:pt x="0" y="0"/>
                  </a:lnTo>
                  <a:lnTo>
                    <a:pt x="7" y="0"/>
                  </a:lnTo>
                  <a:lnTo>
                    <a:pt x="7" y="15"/>
                  </a:lnTo>
                  <a:lnTo>
                    <a:pt x="0" y="15"/>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14"/>
            <p:cNvSpPr/>
            <p:nvPr/>
          </p:nvSpPr>
          <p:spPr>
            <a:xfrm>
              <a:off x="2738438" y="2651125"/>
              <a:ext cx="11112" cy="23813"/>
            </a:xfrm>
            <a:custGeom>
              <a:rect b="b" l="l" r="r" t="t"/>
              <a:pathLst>
                <a:path extrusionOk="0" h="15" w="7">
                  <a:moveTo>
                    <a:pt x="0" y="15"/>
                  </a:moveTo>
                  <a:lnTo>
                    <a:pt x="0" y="0"/>
                  </a:lnTo>
                  <a:lnTo>
                    <a:pt x="7" y="0"/>
                  </a:lnTo>
                  <a:lnTo>
                    <a:pt x="7" y="15"/>
                  </a:lnTo>
                  <a:lnTo>
                    <a:pt x="0" y="15"/>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14"/>
            <p:cNvSpPr/>
            <p:nvPr/>
          </p:nvSpPr>
          <p:spPr>
            <a:xfrm>
              <a:off x="2738438" y="2627313"/>
              <a:ext cx="47625" cy="47625"/>
            </a:xfrm>
            <a:custGeom>
              <a:rect b="b" l="l" r="r" t="t"/>
              <a:pathLst>
                <a:path extrusionOk="0" h="30" w="30">
                  <a:moveTo>
                    <a:pt x="0" y="15"/>
                  </a:moveTo>
                  <a:lnTo>
                    <a:pt x="0" y="0"/>
                  </a:lnTo>
                  <a:lnTo>
                    <a:pt x="30" y="15"/>
                  </a:lnTo>
                  <a:lnTo>
                    <a:pt x="0" y="30"/>
                  </a:lnTo>
                  <a:lnTo>
                    <a:pt x="0" y="15"/>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14"/>
            <p:cNvSpPr/>
            <p:nvPr/>
          </p:nvSpPr>
          <p:spPr>
            <a:xfrm>
              <a:off x="2446338" y="2651125"/>
              <a:ext cx="15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14"/>
            <p:cNvSpPr/>
            <p:nvPr/>
          </p:nvSpPr>
          <p:spPr>
            <a:xfrm>
              <a:off x="2738438" y="2651125"/>
              <a:ext cx="15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14"/>
            <p:cNvSpPr/>
            <p:nvPr/>
          </p:nvSpPr>
          <p:spPr>
            <a:xfrm>
              <a:off x="2446338" y="2651125"/>
              <a:ext cx="292100"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14"/>
            <p:cNvSpPr/>
            <p:nvPr/>
          </p:nvSpPr>
          <p:spPr>
            <a:xfrm>
              <a:off x="2738438" y="3257550"/>
              <a:ext cx="71437" cy="60325"/>
            </a:xfrm>
            <a:custGeom>
              <a:rect b="b" l="l" r="r" t="t"/>
              <a:pathLst>
                <a:path extrusionOk="0" h="38" w="45">
                  <a:moveTo>
                    <a:pt x="0" y="15"/>
                  </a:moveTo>
                  <a:lnTo>
                    <a:pt x="0" y="0"/>
                  </a:lnTo>
                  <a:lnTo>
                    <a:pt x="30" y="15"/>
                  </a:lnTo>
                  <a:lnTo>
                    <a:pt x="45" y="15"/>
                  </a:lnTo>
                  <a:lnTo>
                    <a:pt x="30" y="23"/>
                  </a:lnTo>
                  <a:lnTo>
                    <a:pt x="0" y="38"/>
                  </a:lnTo>
                  <a:lnTo>
                    <a:pt x="0" y="31"/>
                  </a:lnTo>
                  <a:lnTo>
                    <a:pt x="30" y="15"/>
                  </a:lnTo>
                  <a:lnTo>
                    <a:pt x="30" y="23"/>
                  </a:lnTo>
                  <a:lnTo>
                    <a:pt x="0" y="8"/>
                  </a:lnTo>
                  <a:lnTo>
                    <a:pt x="0" y="0"/>
                  </a:lnTo>
                  <a:lnTo>
                    <a:pt x="7" y="0"/>
                  </a:lnTo>
                  <a:lnTo>
                    <a:pt x="7" y="15"/>
                  </a:lnTo>
                  <a:lnTo>
                    <a:pt x="0" y="15"/>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4"/>
            <p:cNvSpPr/>
            <p:nvPr/>
          </p:nvSpPr>
          <p:spPr>
            <a:xfrm>
              <a:off x="2738438" y="3281363"/>
              <a:ext cx="11112" cy="25400"/>
            </a:xfrm>
            <a:custGeom>
              <a:rect b="b" l="l" r="r" t="t"/>
              <a:pathLst>
                <a:path extrusionOk="0" h="16" w="7">
                  <a:moveTo>
                    <a:pt x="0" y="16"/>
                  </a:moveTo>
                  <a:lnTo>
                    <a:pt x="0" y="0"/>
                  </a:lnTo>
                  <a:lnTo>
                    <a:pt x="7" y="0"/>
                  </a:lnTo>
                  <a:lnTo>
                    <a:pt x="7" y="16"/>
                  </a:lnTo>
                  <a:lnTo>
                    <a:pt x="0" y="16"/>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14"/>
            <p:cNvSpPr/>
            <p:nvPr/>
          </p:nvSpPr>
          <p:spPr>
            <a:xfrm>
              <a:off x="2738438" y="3257550"/>
              <a:ext cx="47625" cy="49213"/>
            </a:xfrm>
            <a:custGeom>
              <a:rect b="b" l="l" r="r" t="t"/>
              <a:pathLst>
                <a:path extrusionOk="0" h="31" w="30">
                  <a:moveTo>
                    <a:pt x="0" y="15"/>
                  </a:moveTo>
                  <a:lnTo>
                    <a:pt x="0" y="0"/>
                  </a:lnTo>
                  <a:lnTo>
                    <a:pt x="30" y="15"/>
                  </a:lnTo>
                  <a:lnTo>
                    <a:pt x="0" y="31"/>
                  </a:lnTo>
                  <a:lnTo>
                    <a:pt x="0" y="15"/>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4"/>
            <p:cNvSpPr/>
            <p:nvPr/>
          </p:nvSpPr>
          <p:spPr>
            <a:xfrm>
              <a:off x="2446338" y="3281363"/>
              <a:ext cx="15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4"/>
            <p:cNvSpPr/>
            <p:nvPr/>
          </p:nvSpPr>
          <p:spPr>
            <a:xfrm>
              <a:off x="2738438" y="3281363"/>
              <a:ext cx="15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14"/>
            <p:cNvSpPr/>
            <p:nvPr/>
          </p:nvSpPr>
          <p:spPr>
            <a:xfrm>
              <a:off x="2446338" y="3281363"/>
              <a:ext cx="292100"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14"/>
            <p:cNvSpPr/>
            <p:nvPr/>
          </p:nvSpPr>
          <p:spPr>
            <a:xfrm>
              <a:off x="3271838" y="2941638"/>
              <a:ext cx="73025" cy="61912"/>
            </a:xfrm>
            <a:custGeom>
              <a:rect b="b" l="l" r="r" t="t"/>
              <a:pathLst>
                <a:path extrusionOk="0" h="39" w="46">
                  <a:moveTo>
                    <a:pt x="0" y="16"/>
                  </a:moveTo>
                  <a:lnTo>
                    <a:pt x="0" y="0"/>
                  </a:lnTo>
                  <a:lnTo>
                    <a:pt x="31" y="16"/>
                  </a:lnTo>
                  <a:lnTo>
                    <a:pt x="46" y="16"/>
                  </a:lnTo>
                  <a:lnTo>
                    <a:pt x="31" y="23"/>
                  </a:lnTo>
                  <a:lnTo>
                    <a:pt x="0" y="39"/>
                  </a:lnTo>
                  <a:lnTo>
                    <a:pt x="0" y="31"/>
                  </a:lnTo>
                  <a:lnTo>
                    <a:pt x="31" y="16"/>
                  </a:lnTo>
                  <a:lnTo>
                    <a:pt x="31" y="23"/>
                  </a:lnTo>
                  <a:lnTo>
                    <a:pt x="0" y="8"/>
                  </a:lnTo>
                  <a:lnTo>
                    <a:pt x="0" y="0"/>
                  </a:lnTo>
                  <a:lnTo>
                    <a:pt x="8" y="0"/>
                  </a:lnTo>
                  <a:lnTo>
                    <a:pt x="8" y="16"/>
                  </a:lnTo>
                  <a:lnTo>
                    <a:pt x="0" y="16"/>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14"/>
            <p:cNvSpPr/>
            <p:nvPr/>
          </p:nvSpPr>
          <p:spPr>
            <a:xfrm>
              <a:off x="3271838" y="2967038"/>
              <a:ext cx="12700" cy="23812"/>
            </a:xfrm>
            <a:custGeom>
              <a:rect b="b" l="l" r="r" t="t"/>
              <a:pathLst>
                <a:path extrusionOk="0" h="15" w="8">
                  <a:moveTo>
                    <a:pt x="0" y="15"/>
                  </a:moveTo>
                  <a:lnTo>
                    <a:pt x="0" y="0"/>
                  </a:lnTo>
                  <a:lnTo>
                    <a:pt x="8" y="0"/>
                  </a:lnTo>
                  <a:lnTo>
                    <a:pt x="8" y="15"/>
                  </a:lnTo>
                  <a:lnTo>
                    <a:pt x="0" y="15"/>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14"/>
            <p:cNvSpPr/>
            <p:nvPr/>
          </p:nvSpPr>
          <p:spPr>
            <a:xfrm>
              <a:off x="3271838" y="2941638"/>
              <a:ext cx="49212" cy="49212"/>
            </a:xfrm>
            <a:custGeom>
              <a:rect b="b" l="l" r="r" t="t"/>
              <a:pathLst>
                <a:path extrusionOk="0" h="31" w="31">
                  <a:moveTo>
                    <a:pt x="0" y="16"/>
                  </a:moveTo>
                  <a:lnTo>
                    <a:pt x="0" y="0"/>
                  </a:lnTo>
                  <a:lnTo>
                    <a:pt x="31" y="16"/>
                  </a:lnTo>
                  <a:lnTo>
                    <a:pt x="0" y="31"/>
                  </a:lnTo>
                  <a:lnTo>
                    <a:pt x="0" y="16"/>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14"/>
            <p:cNvSpPr/>
            <p:nvPr/>
          </p:nvSpPr>
          <p:spPr>
            <a:xfrm>
              <a:off x="3151188" y="2967038"/>
              <a:ext cx="1587" cy="11112"/>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14"/>
            <p:cNvSpPr/>
            <p:nvPr/>
          </p:nvSpPr>
          <p:spPr>
            <a:xfrm>
              <a:off x="3271838" y="2967038"/>
              <a:ext cx="1587" cy="11112"/>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14"/>
            <p:cNvSpPr/>
            <p:nvPr/>
          </p:nvSpPr>
          <p:spPr>
            <a:xfrm>
              <a:off x="3151188" y="2967038"/>
              <a:ext cx="120650" cy="11112"/>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14"/>
            <p:cNvSpPr/>
            <p:nvPr/>
          </p:nvSpPr>
          <p:spPr>
            <a:xfrm>
              <a:off x="3017838" y="2833688"/>
              <a:ext cx="93662" cy="19843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0" lang="en-US" sz="1300">
                  <a:solidFill>
                    <a:srgbClr val="000000"/>
                  </a:solidFill>
                  <a:latin typeface="Times New Roman"/>
                  <a:ea typeface="Times New Roman"/>
                  <a:cs typeface="Times New Roman"/>
                  <a:sym typeface="Times New Roman"/>
                </a:rPr>
                <a:t>+</a:t>
              </a:r>
              <a:endParaRPr i="0" sz="1800">
                <a:solidFill>
                  <a:schemeClr val="dk1"/>
                </a:solidFill>
                <a:latin typeface="Calibri"/>
                <a:ea typeface="Calibri"/>
                <a:cs typeface="Calibri"/>
                <a:sym typeface="Calibri"/>
              </a:endParaRPr>
            </a:p>
          </p:txBody>
        </p:sp>
        <p:sp>
          <p:nvSpPr>
            <p:cNvPr id="371" name="Google Shape;371;p14"/>
            <p:cNvSpPr/>
            <p:nvPr/>
          </p:nvSpPr>
          <p:spPr>
            <a:xfrm>
              <a:off x="7062788" y="4775200"/>
              <a:ext cx="639762" cy="1984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300">
                  <a:solidFill>
                    <a:srgbClr val="315263"/>
                  </a:solidFill>
                  <a:latin typeface="Times New Roman"/>
                  <a:ea typeface="Times New Roman"/>
                  <a:cs typeface="Times New Roman"/>
                  <a:sym typeface="Times New Roman"/>
                </a:rPr>
                <a:t>DEVICE</a:t>
              </a:r>
              <a:endParaRPr i="0" sz="1800">
                <a:solidFill>
                  <a:srgbClr val="315263"/>
                </a:solidFill>
                <a:latin typeface="Calibri"/>
                <a:ea typeface="Calibri"/>
                <a:cs typeface="Calibri"/>
                <a:sym typeface="Calibri"/>
              </a:endParaRPr>
            </a:p>
          </p:txBody>
        </p:sp>
        <p:sp>
          <p:nvSpPr>
            <p:cNvPr id="372" name="Google Shape;372;p14"/>
            <p:cNvSpPr/>
            <p:nvPr/>
          </p:nvSpPr>
          <p:spPr>
            <a:xfrm>
              <a:off x="6977063" y="3960813"/>
              <a:ext cx="712787" cy="19843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300">
                  <a:solidFill>
                    <a:schemeClr val="lt1"/>
                  </a:solidFill>
                  <a:latin typeface="Times New Roman"/>
                  <a:ea typeface="Times New Roman"/>
                  <a:cs typeface="Times New Roman"/>
                  <a:sym typeface="Times New Roman"/>
                </a:rPr>
                <a:t>CIRCUIT</a:t>
              </a:r>
              <a:endParaRPr i="0" sz="1800">
                <a:solidFill>
                  <a:schemeClr val="lt1"/>
                </a:solidFill>
                <a:latin typeface="Calibri"/>
                <a:ea typeface="Calibri"/>
                <a:cs typeface="Calibri"/>
                <a:sym typeface="Calibri"/>
              </a:endParaRPr>
            </a:p>
          </p:txBody>
        </p:sp>
        <p:sp>
          <p:nvSpPr>
            <p:cNvPr id="373" name="Google Shape;373;p14"/>
            <p:cNvSpPr/>
            <p:nvPr/>
          </p:nvSpPr>
          <p:spPr>
            <a:xfrm>
              <a:off x="7243763" y="3343275"/>
              <a:ext cx="466725" cy="1984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300">
                  <a:solidFill>
                    <a:srgbClr val="315263"/>
                  </a:solidFill>
                  <a:latin typeface="Times New Roman"/>
                  <a:ea typeface="Times New Roman"/>
                  <a:cs typeface="Times New Roman"/>
                  <a:sym typeface="Times New Roman"/>
                </a:rPr>
                <a:t>GATE</a:t>
              </a:r>
              <a:endParaRPr i="0" sz="1800">
                <a:solidFill>
                  <a:srgbClr val="315263"/>
                </a:solidFill>
                <a:latin typeface="Calibri"/>
                <a:ea typeface="Calibri"/>
                <a:cs typeface="Calibri"/>
                <a:sym typeface="Calibri"/>
              </a:endParaRPr>
            </a:p>
          </p:txBody>
        </p:sp>
        <p:sp>
          <p:nvSpPr>
            <p:cNvPr id="374" name="Google Shape;374;p14"/>
            <p:cNvSpPr/>
            <p:nvPr/>
          </p:nvSpPr>
          <p:spPr>
            <a:xfrm>
              <a:off x="6953250" y="2505075"/>
              <a:ext cx="741363" cy="1984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300">
                  <a:solidFill>
                    <a:schemeClr val="lt1"/>
                  </a:solidFill>
                  <a:latin typeface="Times New Roman"/>
                  <a:ea typeface="Times New Roman"/>
                  <a:cs typeface="Times New Roman"/>
                  <a:sym typeface="Times New Roman"/>
                </a:rPr>
                <a:t>MODULE</a:t>
              </a:r>
              <a:endParaRPr i="0" sz="1800">
                <a:solidFill>
                  <a:schemeClr val="lt1"/>
                </a:solidFill>
                <a:latin typeface="Calibri"/>
                <a:ea typeface="Calibri"/>
                <a:cs typeface="Calibri"/>
                <a:sym typeface="Calibri"/>
              </a:endParaRPr>
            </a:p>
          </p:txBody>
        </p:sp>
        <p:sp>
          <p:nvSpPr>
            <p:cNvPr id="375" name="Google Shape;375;p14"/>
            <p:cNvSpPr/>
            <p:nvPr/>
          </p:nvSpPr>
          <p:spPr>
            <a:xfrm>
              <a:off x="2713038" y="1911350"/>
              <a:ext cx="36512" cy="169863"/>
            </a:xfrm>
            <a:custGeom>
              <a:rect b="b" l="l" r="r" t="t"/>
              <a:pathLst>
                <a:path extrusionOk="0" h="107" w="23">
                  <a:moveTo>
                    <a:pt x="0" y="0"/>
                  </a:moveTo>
                  <a:lnTo>
                    <a:pt x="23" y="0"/>
                  </a:lnTo>
                  <a:lnTo>
                    <a:pt x="23" y="53"/>
                  </a:lnTo>
                  <a:lnTo>
                    <a:pt x="16" y="61"/>
                  </a:lnTo>
                  <a:lnTo>
                    <a:pt x="16" y="107"/>
                  </a:lnTo>
                  <a:lnTo>
                    <a:pt x="8" y="107"/>
                  </a:lnTo>
                  <a:lnTo>
                    <a:pt x="8" y="61"/>
                  </a:lnTo>
                  <a:lnTo>
                    <a:pt x="0" y="53"/>
                  </a:lnTo>
                  <a:lnTo>
                    <a:pt x="0" y="0"/>
                  </a:lnTo>
                  <a:close/>
                </a:path>
              </a:pathLst>
            </a:custGeom>
            <a:blipFill rotWithShape="1">
              <a:blip r:embed="rId8">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14"/>
            <p:cNvSpPr/>
            <p:nvPr/>
          </p:nvSpPr>
          <p:spPr>
            <a:xfrm>
              <a:off x="2713038" y="1911350"/>
              <a:ext cx="49212" cy="1111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14"/>
            <p:cNvSpPr/>
            <p:nvPr/>
          </p:nvSpPr>
          <p:spPr>
            <a:xfrm>
              <a:off x="2738438" y="1911350"/>
              <a:ext cx="23812" cy="107950"/>
            </a:xfrm>
            <a:custGeom>
              <a:rect b="b" l="l" r="r" t="t"/>
              <a:pathLst>
                <a:path extrusionOk="0" h="68" w="15">
                  <a:moveTo>
                    <a:pt x="15" y="0"/>
                  </a:moveTo>
                  <a:lnTo>
                    <a:pt x="15" y="53"/>
                  </a:lnTo>
                  <a:lnTo>
                    <a:pt x="15" y="61"/>
                  </a:lnTo>
                  <a:lnTo>
                    <a:pt x="7" y="68"/>
                  </a:lnTo>
                  <a:lnTo>
                    <a:pt x="0" y="61"/>
                  </a:lnTo>
                  <a:lnTo>
                    <a:pt x="7" y="53"/>
                  </a:lnTo>
                  <a:lnTo>
                    <a:pt x="15" y="61"/>
                  </a:lnTo>
                  <a:lnTo>
                    <a:pt x="7" y="53"/>
                  </a:lnTo>
                  <a:lnTo>
                    <a:pt x="7" y="0"/>
                  </a:lnTo>
                  <a:lnTo>
                    <a:pt x="15"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14"/>
            <p:cNvSpPr/>
            <p:nvPr/>
          </p:nvSpPr>
          <p:spPr>
            <a:xfrm>
              <a:off x="2738438" y="2008188"/>
              <a:ext cx="11112" cy="841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14"/>
            <p:cNvSpPr/>
            <p:nvPr/>
          </p:nvSpPr>
          <p:spPr>
            <a:xfrm>
              <a:off x="2725738" y="2081213"/>
              <a:ext cx="12700" cy="11112"/>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14"/>
            <p:cNvSpPr/>
            <p:nvPr/>
          </p:nvSpPr>
          <p:spPr>
            <a:xfrm>
              <a:off x="2713038" y="1995488"/>
              <a:ext cx="25400" cy="85725"/>
            </a:xfrm>
            <a:custGeom>
              <a:rect b="b" l="l" r="r" t="t"/>
              <a:pathLst>
                <a:path extrusionOk="0" h="54" w="16">
                  <a:moveTo>
                    <a:pt x="8" y="54"/>
                  </a:moveTo>
                  <a:lnTo>
                    <a:pt x="8" y="8"/>
                  </a:lnTo>
                  <a:lnTo>
                    <a:pt x="16" y="8"/>
                  </a:lnTo>
                  <a:lnTo>
                    <a:pt x="8" y="15"/>
                  </a:lnTo>
                  <a:lnTo>
                    <a:pt x="0" y="8"/>
                  </a:lnTo>
                  <a:lnTo>
                    <a:pt x="0" y="0"/>
                  </a:lnTo>
                  <a:lnTo>
                    <a:pt x="8" y="0"/>
                  </a:lnTo>
                  <a:lnTo>
                    <a:pt x="16" y="8"/>
                  </a:lnTo>
                  <a:lnTo>
                    <a:pt x="16" y="54"/>
                  </a:lnTo>
                  <a:lnTo>
                    <a:pt x="8" y="54"/>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14"/>
            <p:cNvSpPr/>
            <p:nvPr/>
          </p:nvSpPr>
          <p:spPr>
            <a:xfrm>
              <a:off x="2713038" y="1911350"/>
              <a:ext cx="12700" cy="84138"/>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14"/>
            <p:cNvSpPr/>
            <p:nvPr/>
          </p:nvSpPr>
          <p:spPr>
            <a:xfrm>
              <a:off x="1911350" y="1958975"/>
              <a:ext cx="36513" cy="169863"/>
            </a:xfrm>
            <a:custGeom>
              <a:rect b="b" l="l" r="r" t="t"/>
              <a:pathLst>
                <a:path extrusionOk="0" h="107" w="23">
                  <a:moveTo>
                    <a:pt x="0" y="0"/>
                  </a:moveTo>
                  <a:lnTo>
                    <a:pt x="23" y="0"/>
                  </a:lnTo>
                  <a:lnTo>
                    <a:pt x="23" y="54"/>
                  </a:lnTo>
                  <a:lnTo>
                    <a:pt x="15" y="61"/>
                  </a:lnTo>
                  <a:lnTo>
                    <a:pt x="15" y="107"/>
                  </a:lnTo>
                  <a:lnTo>
                    <a:pt x="8" y="61"/>
                  </a:lnTo>
                  <a:lnTo>
                    <a:pt x="0" y="54"/>
                  </a:lnTo>
                  <a:lnTo>
                    <a:pt x="0" y="0"/>
                  </a:lnTo>
                  <a:close/>
                </a:path>
              </a:pathLst>
            </a:custGeom>
            <a:blipFill rotWithShape="1">
              <a:blip r:embed="rId8">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14"/>
            <p:cNvSpPr/>
            <p:nvPr/>
          </p:nvSpPr>
          <p:spPr>
            <a:xfrm>
              <a:off x="1911350" y="1958975"/>
              <a:ext cx="49213"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14"/>
            <p:cNvSpPr/>
            <p:nvPr/>
          </p:nvSpPr>
          <p:spPr>
            <a:xfrm>
              <a:off x="1911350" y="1958975"/>
              <a:ext cx="49213" cy="169863"/>
            </a:xfrm>
            <a:custGeom>
              <a:rect b="b" l="l" r="r" t="t"/>
              <a:pathLst>
                <a:path extrusionOk="0" h="107" w="31">
                  <a:moveTo>
                    <a:pt x="31" y="0"/>
                  </a:moveTo>
                  <a:lnTo>
                    <a:pt x="31" y="54"/>
                  </a:lnTo>
                  <a:lnTo>
                    <a:pt x="31" y="61"/>
                  </a:lnTo>
                  <a:lnTo>
                    <a:pt x="23" y="69"/>
                  </a:lnTo>
                  <a:lnTo>
                    <a:pt x="15" y="61"/>
                  </a:lnTo>
                  <a:lnTo>
                    <a:pt x="23" y="61"/>
                  </a:lnTo>
                  <a:lnTo>
                    <a:pt x="23" y="107"/>
                  </a:lnTo>
                  <a:lnTo>
                    <a:pt x="15" y="107"/>
                  </a:lnTo>
                  <a:lnTo>
                    <a:pt x="8" y="61"/>
                  </a:lnTo>
                  <a:lnTo>
                    <a:pt x="15" y="61"/>
                  </a:lnTo>
                  <a:lnTo>
                    <a:pt x="8" y="69"/>
                  </a:lnTo>
                  <a:lnTo>
                    <a:pt x="0" y="61"/>
                  </a:lnTo>
                  <a:lnTo>
                    <a:pt x="0" y="54"/>
                  </a:lnTo>
                  <a:lnTo>
                    <a:pt x="8" y="54"/>
                  </a:lnTo>
                  <a:lnTo>
                    <a:pt x="15" y="61"/>
                  </a:lnTo>
                  <a:lnTo>
                    <a:pt x="23" y="107"/>
                  </a:lnTo>
                  <a:lnTo>
                    <a:pt x="15" y="107"/>
                  </a:lnTo>
                  <a:lnTo>
                    <a:pt x="15" y="61"/>
                  </a:lnTo>
                  <a:lnTo>
                    <a:pt x="23" y="54"/>
                  </a:lnTo>
                  <a:lnTo>
                    <a:pt x="31" y="61"/>
                  </a:lnTo>
                  <a:lnTo>
                    <a:pt x="23" y="54"/>
                  </a:lnTo>
                  <a:lnTo>
                    <a:pt x="23" y="0"/>
                  </a:lnTo>
                  <a:lnTo>
                    <a:pt x="31"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14"/>
            <p:cNvSpPr/>
            <p:nvPr/>
          </p:nvSpPr>
          <p:spPr>
            <a:xfrm>
              <a:off x="1911350" y="1958975"/>
              <a:ext cx="12700" cy="8572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14"/>
            <p:cNvSpPr/>
            <p:nvPr/>
          </p:nvSpPr>
          <p:spPr>
            <a:xfrm>
              <a:off x="1511300" y="1825625"/>
              <a:ext cx="47625" cy="169863"/>
            </a:xfrm>
            <a:custGeom>
              <a:rect b="b" l="l" r="r" t="t"/>
              <a:pathLst>
                <a:path extrusionOk="0" h="107" w="30">
                  <a:moveTo>
                    <a:pt x="0" y="0"/>
                  </a:moveTo>
                  <a:lnTo>
                    <a:pt x="30" y="0"/>
                  </a:lnTo>
                  <a:lnTo>
                    <a:pt x="30" y="54"/>
                  </a:lnTo>
                  <a:lnTo>
                    <a:pt x="23" y="61"/>
                  </a:lnTo>
                  <a:lnTo>
                    <a:pt x="23" y="107"/>
                  </a:lnTo>
                  <a:lnTo>
                    <a:pt x="15" y="107"/>
                  </a:lnTo>
                  <a:lnTo>
                    <a:pt x="15" y="61"/>
                  </a:lnTo>
                  <a:lnTo>
                    <a:pt x="7" y="54"/>
                  </a:lnTo>
                  <a:lnTo>
                    <a:pt x="7" y="0"/>
                  </a:lnTo>
                  <a:lnTo>
                    <a:pt x="0" y="0"/>
                  </a:lnTo>
                  <a:close/>
                </a:path>
              </a:pathLst>
            </a:custGeom>
            <a:blipFill rotWithShape="1">
              <a:blip r:embed="rId8">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14"/>
            <p:cNvSpPr/>
            <p:nvPr/>
          </p:nvSpPr>
          <p:spPr>
            <a:xfrm>
              <a:off x="1511300" y="1825625"/>
              <a:ext cx="60325"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14"/>
            <p:cNvSpPr/>
            <p:nvPr/>
          </p:nvSpPr>
          <p:spPr>
            <a:xfrm>
              <a:off x="1547813" y="1825625"/>
              <a:ext cx="23812" cy="109538"/>
            </a:xfrm>
            <a:custGeom>
              <a:rect b="b" l="l" r="r" t="t"/>
              <a:pathLst>
                <a:path extrusionOk="0" h="69" w="15">
                  <a:moveTo>
                    <a:pt x="15" y="0"/>
                  </a:moveTo>
                  <a:lnTo>
                    <a:pt x="15" y="54"/>
                  </a:lnTo>
                  <a:lnTo>
                    <a:pt x="15" y="61"/>
                  </a:lnTo>
                  <a:lnTo>
                    <a:pt x="7" y="69"/>
                  </a:lnTo>
                  <a:lnTo>
                    <a:pt x="0" y="61"/>
                  </a:lnTo>
                  <a:lnTo>
                    <a:pt x="7" y="54"/>
                  </a:lnTo>
                  <a:lnTo>
                    <a:pt x="15" y="61"/>
                  </a:lnTo>
                  <a:lnTo>
                    <a:pt x="7" y="54"/>
                  </a:lnTo>
                  <a:lnTo>
                    <a:pt x="7" y="0"/>
                  </a:lnTo>
                  <a:lnTo>
                    <a:pt x="15"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14"/>
            <p:cNvSpPr/>
            <p:nvPr/>
          </p:nvSpPr>
          <p:spPr>
            <a:xfrm>
              <a:off x="1547813" y="1922463"/>
              <a:ext cx="11112" cy="8572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14"/>
            <p:cNvSpPr/>
            <p:nvPr/>
          </p:nvSpPr>
          <p:spPr>
            <a:xfrm>
              <a:off x="1535113" y="1995488"/>
              <a:ext cx="12700"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14"/>
            <p:cNvSpPr/>
            <p:nvPr/>
          </p:nvSpPr>
          <p:spPr>
            <a:xfrm>
              <a:off x="1522413" y="1911350"/>
              <a:ext cx="25400" cy="84138"/>
            </a:xfrm>
            <a:custGeom>
              <a:rect b="b" l="l" r="r" t="t"/>
              <a:pathLst>
                <a:path extrusionOk="0" h="53" w="16">
                  <a:moveTo>
                    <a:pt x="8" y="53"/>
                  </a:moveTo>
                  <a:lnTo>
                    <a:pt x="8" y="7"/>
                  </a:lnTo>
                  <a:lnTo>
                    <a:pt x="16" y="7"/>
                  </a:lnTo>
                  <a:lnTo>
                    <a:pt x="8" y="15"/>
                  </a:lnTo>
                  <a:lnTo>
                    <a:pt x="0" y="7"/>
                  </a:lnTo>
                  <a:lnTo>
                    <a:pt x="0" y="0"/>
                  </a:lnTo>
                  <a:lnTo>
                    <a:pt x="8" y="0"/>
                  </a:lnTo>
                  <a:lnTo>
                    <a:pt x="16" y="7"/>
                  </a:lnTo>
                  <a:lnTo>
                    <a:pt x="16" y="53"/>
                  </a:lnTo>
                  <a:lnTo>
                    <a:pt x="8" y="53"/>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14"/>
            <p:cNvSpPr/>
            <p:nvPr/>
          </p:nvSpPr>
          <p:spPr>
            <a:xfrm>
              <a:off x="1522413" y="1825625"/>
              <a:ext cx="12700" cy="8572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14"/>
            <p:cNvSpPr/>
            <p:nvPr/>
          </p:nvSpPr>
          <p:spPr>
            <a:xfrm>
              <a:off x="1511300" y="1825625"/>
              <a:ext cx="11113" cy="12700"/>
            </a:xfrm>
            <a:custGeom>
              <a:rect b="b" l="l" r="r" t="t"/>
              <a:pathLst>
                <a:path extrusionOk="0" h="8" w="7">
                  <a:moveTo>
                    <a:pt x="7" y="8"/>
                  </a:moveTo>
                  <a:lnTo>
                    <a:pt x="0" y="8"/>
                  </a:lnTo>
                  <a:lnTo>
                    <a:pt x="0" y="0"/>
                  </a:lnTo>
                  <a:lnTo>
                    <a:pt x="0" y="8"/>
                  </a:lnTo>
                  <a:lnTo>
                    <a:pt x="0" y="0"/>
                  </a:lnTo>
                  <a:lnTo>
                    <a:pt x="7" y="0"/>
                  </a:lnTo>
                  <a:lnTo>
                    <a:pt x="7"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14"/>
            <p:cNvSpPr/>
            <p:nvPr/>
          </p:nvSpPr>
          <p:spPr>
            <a:xfrm>
              <a:off x="2287588" y="2081213"/>
              <a:ext cx="49212" cy="180975"/>
            </a:xfrm>
            <a:custGeom>
              <a:rect b="b" l="l" r="r" t="t"/>
              <a:pathLst>
                <a:path extrusionOk="0" h="114" w="31">
                  <a:moveTo>
                    <a:pt x="0" y="0"/>
                  </a:moveTo>
                  <a:lnTo>
                    <a:pt x="31" y="0"/>
                  </a:lnTo>
                  <a:lnTo>
                    <a:pt x="31" y="53"/>
                  </a:lnTo>
                  <a:lnTo>
                    <a:pt x="23" y="61"/>
                  </a:lnTo>
                  <a:lnTo>
                    <a:pt x="23" y="114"/>
                  </a:lnTo>
                  <a:lnTo>
                    <a:pt x="16" y="107"/>
                  </a:lnTo>
                  <a:lnTo>
                    <a:pt x="16" y="61"/>
                  </a:lnTo>
                  <a:lnTo>
                    <a:pt x="8" y="53"/>
                  </a:lnTo>
                  <a:lnTo>
                    <a:pt x="8" y="0"/>
                  </a:lnTo>
                  <a:lnTo>
                    <a:pt x="0" y="0"/>
                  </a:lnTo>
                  <a:close/>
                </a:path>
              </a:pathLst>
            </a:custGeom>
            <a:blipFill rotWithShape="1">
              <a:blip r:embed="rId8">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14"/>
            <p:cNvSpPr/>
            <p:nvPr/>
          </p:nvSpPr>
          <p:spPr>
            <a:xfrm>
              <a:off x="2287588" y="2081213"/>
              <a:ext cx="61912" cy="11112"/>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14"/>
            <p:cNvSpPr/>
            <p:nvPr/>
          </p:nvSpPr>
          <p:spPr>
            <a:xfrm>
              <a:off x="2300288" y="2081213"/>
              <a:ext cx="49212" cy="206375"/>
            </a:xfrm>
            <a:custGeom>
              <a:rect b="b" l="l" r="r" t="t"/>
              <a:pathLst>
                <a:path extrusionOk="0" h="130" w="31">
                  <a:moveTo>
                    <a:pt x="31" y="0"/>
                  </a:moveTo>
                  <a:lnTo>
                    <a:pt x="31" y="53"/>
                  </a:lnTo>
                  <a:lnTo>
                    <a:pt x="31" y="61"/>
                  </a:lnTo>
                  <a:lnTo>
                    <a:pt x="23" y="68"/>
                  </a:lnTo>
                  <a:lnTo>
                    <a:pt x="15" y="61"/>
                  </a:lnTo>
                  <a:lnTo>
                    <a:pt x="23" y="61"/>
                  </a:lnTo>
                  <a:lnTo>
                    <a:pt x="23" y="114"/>
                  </a:lnTo>
                  <a:lnTo>
                    <a:pt x="23" y="130"/>
                  </a:lnTo>
                  <a:lnTo>
                    <a:pt x="15" y="122"/>
                  </a:lnTo>
                  <a:lnTo>
                    <a:pt x="8" y="114"/>
                  </a:lnTo>
                  <a:lnTo>
                    <a:pt x="8" y="107"/>
                  </a:lnTo>
                  <a:lnTo>
                    <a:pt x="8" y="61"/>
                  </a:lnTo>
                  <a:lnTo>
                    <a:pt x="15" y="61"/>
                  </a:lnTo>
                  <a:lnTo>
                    <a:pt x="8" y="68"/>
                  </a:lnTo>
                  <a:lnTo>
                    <a:pt x="0" y="61"/>
                  </a:lnTo>
                  <a:lnTo>
                    <a:pt x="0" y="53"/>
                  </a:lnTo>
                  <a:lnTo>
                    <a:pt x="8" y="53"/>
                  </a:lnTo>
                  <a:lnTo>
                    <a:pt x="15" y="61"/>
                  </a:lnTo>
                  <a:lnTo>
                    <a:pt x="15" y="107"/>
                  </a:lnTo>
                  <a:lnTo>
                    <a:pt x="8" y="107"/>
                  </a:lnTo>
                  <a:lnTo>
                    <a:pt x="15" y="107"/>
                  </a:lnTo>
                  <a:lnTo>
                    <a:pt x="23" y="114"/>
                  </a:lnTo>
                  <a:lnTo>
                    <a:pt x="15" y="122"/>
                  </a:lnTo>
                  <a:lnTo>
                    <a:pt x="15" y="114"/>
                  </a:lnTo>
                  <a:lnTo>
                    <a:pt x="15" y="61"/>
                  </a:lnTo>
                  <a:lnTo>
                    <a:pt x="23" y="53"/>
                  </a:lnTo>
                  <a:lnTo>
                    <a:pt x="31" y="61"/>
                  </a:lnTo>
                  <a:lnTo>
                    <a:pt x="23" y="53"/>
                  </a:lnTo>
                  <a:lnTo>
                    <a:pt x="23" y="0"/>
                  </a:lnTo>
                  <a:lnTo>
                    <a:pt x="31"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14"/>
            <p:cNvSpPr/>
            <p:nvPr/>
          </p:nvSpPr>
          <p:spPr>
            <a:xfrm>
              <a:off x="2300288" y="2081213"/>
              <a:ext cx="12700" cy="84137"/>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14"/>
            <p:cNvSpPr/>
            <p:nvPr/>
          </p:nvSpPr>
          <p:spPr>
            <a:xfrm>
              <a:off x="2287588" y="2081213"/>
              <a:ext cx="12700" cy="11112"/>
            </a:xfrm>
            <a:custGeom>
              <a:rect b="b" l="l" r="r" t="t"/>
              <a:pathLst>
                <a:path extrusionOk="0" h="7" w="8">
                  <a:moveTo>
                    <a:pt x="8" y="7"/>
                  </a:moveTo>
                  <a:lnTo>
                    <a:pt x="0" y="7"/>
                  </a:lnTo>
                  <a:lnTo>
                    <a:pt x="0" y="0"/>
                  </a:lnTo>
                  <a:lnTo>
                    <a:pt x="0" y="7"/>
                  </a:lnTo>
                  <a:lnTo>
                    <a:pt x="0" y="0"/>
                  </a:lnTo>
                  <a:lnTo>
                    <a:pt x="8" y="0"/>
                  </a:lnTo>
                  <a:lnTo>
                    <a:pt x="8" y="7"/>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14"/>
            <p:cNvSpPr/>
            <p:nvPr/>
          </p:nvSpPr>
          <p:spPr>
            <a:xfrm>
              <a:off x="1511300" y="1558925"/>
              <a:ext cx="1250950" cy="436563"/>
            </a:xfrm>
            <a:custGeom>
              <a:rect b="b" l="l" r="r" t="t"/>
              <a:pathLst>
                <a:path extrusionOk="0" h="275" w="788">
                  <a:moveTo>
                    <a:pt x="0" y="99"/>
                  </a:moveTo>
                  <a:lnTo>
                    <a:pt x="290" y="0"/>
                  </a:lnTo>
                  <a:lnTo>
                    <a:pt x="788" y="153"/>
                  </a:lnTo>
                  <a:lnTo>
                    <a:pt x="512" y="275"/>
                  </a:lnTo>
                  <a:lnTo>
                    <a:pt x="0" y="99"/>
                  </a:lnTo>
                  <a:close/>
                </a:path>
              </a:pathLst>
            </a:custGeom>
            <a:blipFill rotWithShape="1">
              <a:blip r:embed="rId5">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14"/>
            <p:cNvSpPr/>
            <p:nvPr/>
          </p:nvSpPr>
          <p:spPr>
            <a:xfrm>
              <a:off x="1511300" y="1558925"/>
              <a:ext cx="1274763" cy="449263"/>
            </a:xfrm>
            <a:custGeom>
              <a:rect b="b" l="l" r="r" t="t"/>
              <a:pathLst>
                <a:path extrusionOk="0" h="283" w="803">
                  <a:moveTo>
                    <a:pt x="0" y="99"/>
                  </a:moveTo>
                  <a:lnTo>
                    <a:pt x="290" y="0"/>
                  </a:lnTo>
                  <a:lnTo>
                    <a:pt x="788" y="153"/>
                  </a:lnTo>
                  <a:lnTo>
                    <a:pt x="803" y="153"/>
                  </a:lnTo>
                  <a:lnTo>
                    <a:pt x="788" y="161"/>
                  </a:lnTo>
                  <a:lnTo>
                    <a:pt x="512" y="283"/>
                  </a:lnTo>
                  <a:lnTo>
                    <a:pt x="512" y="275"/>
                  </a:lnTo>
                  <a:lnTo>
                    <a:pt x="788" y="153"/>
                  </a:lnTo>
                  <a:lnTo>
                    <a:pt x="788" y="161"/>
                  </a:lnTo>
                  <a:lnTo>
                    <a:pt x="290" y="8"/>
                  </a:lnTo>
                  <a:lnTo>
                    <a:pt x="290" y="0"/>
                  </a:lnTo>
                  <a:lnTo>
                    <a:pt x="290" y="8"/>
                  </a:lnTo>
                  <a:lnTo>
                    <a:pt x="0" y="107"/>
                  </a:lnTo>
                  <a:lnTo>
                    <a:pt x="0" y="99"/>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p14"/>
            <p:cNvSpPr/>
            <p:nvPr/>
          </p:nvSpPr>
          <p:spPr>
            <a:xfrm>
              <a:off x="1511300" y="1716088"/>
              <a:ext cx="812800" cy="292100"/>
            </a:xfrm>
            <a:custGeom>
              <a:rect b="b" l="l" r="r" t="t"/>
              <a:pathLst>
                <a:path extrusionOk="0" h="184" w="512">
                  <a:moveTo>
                    <a:pt x="512" y="184"/>
                  </a:moveTo>
                  <a:lnTo>
                    <a:pt x="0" y="8"/>
                  </a:lnTo>
                  <a:lnTo>
                    <a:pt x="0" y="0"/>
                  </a:lnTo>
                  <a:lnTo>
                    <a:pt x="512" y="176"/>
                  </a:lnTo>
                  <a:lnTo>
                    <a:pt x="512" y="184"/>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14"/>
            <p:cNvSpPr/>
            <p:nvPr/>
          </p:nvSpPr>
          <p:spPr>
            <a:xfrm>
              <a:off x="2336800" y="1801813"/>
              <a:ext cx="412750" cy="303212"/>
            </a:xfrm>
            <a:custGeom>
              <a:rect b="b" l="l" r="r" t="t"/>
              <a:pathLst>
                <a:path extrusionOk="0" h="191" w="260">
                  <a:moveTo>
                    <a:pt x="260" y="0"/>
                  </a:moveTo>
                  <a:lnTo>
                    <a:pt x="260" y="69"/>
                  </a:lnTo>
                  <a:lnTo>
                    <a:pt x="0" y="191"/>
                  </a:lnTo>
                  <a:lnTo>
                    <a:pt x="0" y="122"/>
                  </a:lnTo>
                  <a:lnTo>
                    <a:pt x="260" y="0"/>
                  </a:lnTo>
                  <a:close/>
                </a:path>
              </a:pathLst>
            </a:custGeom>
            <a:blipFill rotWithShape="1">
              <a:blip r:embed="rId7">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14"/>
            <p:cNvSpPr/>
            <p:nvPr/>
          </p:nvSpPr>
          <p:spPr>
            <a:xfrm>
              <a:off x="2336800" y="1801813"/>
              <a:ext cx="425450" cy="315912"/>
            </a:xfrm>
            <a:custGeom>
              <a:rect b="b" l="l" r="r" t="t"/>
              <a:pathLst>
                <a:path extrusionOk="0" h="199" w="268">
                  <a:moveTo>
                    <a:pt x="268" y="0"/>
                  </a:moveTo>
                  <a:lnTo>
                    <a:pt x="268" y="69"/>
                  </a:lnTo>
                  <a:lnTo>
                    <a:pt x="268" y="76"/>
                  </a:lnTo>
                  <a:lnTo>
                    <a:pt x="260" y="76"/>
                  </a:lnTo>
                  <a:lnTo>
                    <a:pt x="0" y="199"/>
                  </a:lnTo>
                  <a:lnTo>
                    <a:pt x="0" y="191"/>
                  </a:lnTo>
                  <a:lnTo>
                    <a:pt x="0" y="122"/>
                  </a:lnTo>
                  <a:lnTo>
                    <a:pt x="8" y="122"/>
                  </a:lnTo>
                  <a:lnTo>
                    <a:pt x="8" y="191"/>
                  </a:lnTo>
                  <a:lnTo>
                    <a:pt x="0" y="191"/>
                  </a:lnTo>
                  <a:lnTo>
                    <a:pt x="260" y="69"/>
                  </a:lnTo>
                  <a:lnTo>
                    <a:pt x="260" y="76"/>
                  </a:lnTo>
                  <a:lnTo>
                    <a:pt x="260" y="69"/>
                  </a:lnTo>
                  <a:lnTo>
                    <a:pt x="260" y="0"/>
                  </a:lnTo>
                  <a:lnTo>
                    <a:pt x="268"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14"/>
            <p:cNvSpPr/>
            <p:nvPr/>
          </p:nvSpPr>
          <p:spPr>
            <a:xfrm>
              <a:off x="2336800" y="1801813"/>
              <a:ext cx="425450" cy="206375"/>
            </a:xfrm>
            <a:custGeom>
              <a:rect b="b" l="l" r="r" t="t"/>
              <a:pathLst>
                <a:path extrusionOk="0" h="130" w="268">
                  <a:moveTo>
                    <a:pt x="0" y="122"/>
                  </a:moveTo>
                  <a:lnTo>
                    <a:pt x="260" y="0"/>
                  </a:lnTo>
                  <a:lnTo>
                    <a:pt x="268" y="0"/>
                  </a:lnTo>
                  <a:lnTo>
                    <a:pt x="260" y="8"/>
                  </a:lnTo>
                  <a:lnTo>
                    <a:pt x="0" y="130"/>
                  </a:lnTo>
                  <a:lnTo>
                    <a:pt x="0" y="122"/>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14"/>
            <p:cNvSpPr/>
            <p:nvPr/>
          </p:nvSpPr>
          <p:spPr>
            <a:xfrm>
              <a:off x="1522413" y="1716088"/>
              <a:ext cx="814387" cy="388937"/>
            </a:xfrm>
            <a:custGeom>
              <a:rect b="b" l="l" r="r" t="t"/>
              <a:pathLst>
                <a:path extrusionOk="0" h="245" w="513">
                  <a:moveTo>
                    <a:pt x="0" y="0"/>
                  </a:moveTo>
                  <a:lnTo>
                    <a:pt x="513" y="176"/>
                  </a:lnTo>
                  <a:lnTo>
                    <a:pt x="513" y="245"/>
                  </a:lnTo>
                  <a:lnTo>
                    <a:pt x="0" y="62"/>
                  </a:lnTo>
                  <a:lnTo>
                    <a:pt x="0" y="0"/>
                  </a:lnTo>
                  <a:close/>
                </a:path>
              </a:pathLst>
            </a:custGeom>
            <a:blipFill rotWithShape="1">
              <a:blip r:embed="rId9">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14"/>
            <p:cNvSpPr/>
            <p:nvPr/>
          </p:nvSpPr>
          <p:spPr>
            <a:xfrm>
              <a:off x="1522413" y="1716088"/>
              <a:ext cx="827087" cy="401637"/>
            </a:xfrm>
            <a:custGeom>
              <a:rect b="b" l="l" r="r" t="t"/>
              <a:pathLst>
                <a:path extrusionOk="0" h="253" w="521">
                  <a:moveTo>
                    <a:pt x="0" y="0"/>
                  </a:moveTo>
                  <a:lnTo>
                    <a:pt x="513" y="176"/>
                  </a:lnTo>
                  <a:lnTo>
                    <a:pt x="521" y="176"/>
                  </a:lnTo>
                  <a:lnTo>
                    <a:pt x="521" y="245"/>
                  </a:lnTo>
                  <a:lnTo>
                    <a:pt x="521" y="253"/>
                  </a:lnTo>
                  <a:lnTo>
                    <a:pt x="513" y="253"/>
                  </a:lnTo>
                  <a:lnTo>
                    <a:pt x="0" y="69"/>
                  </a:lnTo>
                  <a:lnTo>
                    <a:pt x="0" y="62"/>
                  </a:lnTo>
                  <a:lnTo>
                    <a:pt x="513" y="245"/>
                  </a:lnTo>
                  <a:lnTo>
                    <a:pt x="513" y="253"/>
                  </a:lnTo>
                  <a:lnTo>
                    <a:pt x="513" y="245"/>
                  </a:lnTo>
                  <a:lnTo>
                    <a:pt x="513" y="176"/>
                  </a:lnTo>
                  <a:lnTo>
                    <a:pt x="521" y="176"/>
                  </a:lnTo>
                  <a:lnTo>
                    <a:pt x="513" y="184"/>
                  </a:lnTo>
                  <a:lnTo>
                    <a:pt x="0" y="8"/>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14"/>
            <p:cNvSpPr/>
            <p:nvPr/>
          </p:nvSpPr>
          <p:spPr>
            <a:xfrm>
              <a:off x="1522413" y="1716088"/>
              <a:ext cx="12700" cy="98425"/>
            </a:xfrm>
            <a:custGeom>
              <a:rect b="b" l="l" r="r" t="t"/>
              <a:pathLst>
                <a:path extrusionOk="0" h="62" w="8">
                  <a:moveTo>
                    <a:pt x="0" y="62"/>
                  </a:moveTo>
                  <a:lnTo>
                    <a:pt x="0" y="0"/>
                  </a:lnTo>
                  <a:lnTo>
                    <a:pt x="8" y="0"/>
                  </a:lnTo>
                  <a:lnTo>
                    <a:pt x="8" y="62"/>
                  </a:lnTo>
                  <a:lnTo>
                    <a:pt x="0" y="62"/>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14"/>
            <p:cNvSpPr/>
            <p:nvPr/>
          </p:nvSpPr>
          <p:spPr>
            <a:xfrm>
              <a:off x="1911350" y="1679575"/>
              <a:ext cx="498475" cy="182563"/>
            </a:xfrm>
            <a:custGeom>
              <a:rect b="b" l="l" r="r" t="t"/>
              <a:pathLst>
                <a:path extrusionOk="0" h="115" w="314">
                  <a:moveTo>
                    <a:pt x="0" y="39"/>
                  </a:moveTo>
                  <a:lnTo>
                    <a:pt x="115" y="0"/>
                  </a:lnTo>
                  <a:lnTo>
                    <a:pt x="314" y="62"/>
                  </a:lnTo>
                  <a:lnTo>
                    <a:pt x="207" y="115"/>
                  </a:lnTo>
                  <a:lnTo>
                    <a:pt x="0" y="39"/>
                  </a:lnTo>
                  <a:close/>
                </a:path>
              </a:pathLst>
            </a:custGeom>
            <a:blipFill rotWithShape="1">
              <a:blip r:embed="rId4">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14"/>
            <p:cNvSpPr/>
            <p:nvPr/>
          </p:nvSpPr>
          <p:spPr>
            <a:xfrm>
              <a:off x="1911350" y="1679575"/>
              <a:ext cx="522288" cy="195263"/>
            </a:xfrm>
            <a:custGeom>
              <a:rect b="b" l="l" r="r" t="t"/>
              <a:pathLst>
                <a:path extrusionOk="0" h="123" w="329">
                  <a:moveTo>
                    <a:pt x="0" y="39"/>
                  </a:moveTo>
                  <a:lnTo>
                    <a:pt x="115" y="0"/>
                  </a:lnTo>
                  <a:lnTo>
                    <a:pt x="314" y="62"/>
                  </a:lnTo>
                  <a:lnTo>
                    <a:pt x="329" y="62"/>
                  </a:lnTo>
                  <a:lnTo>
                    <a:pt x="314" y="69"/>
                  </a:lnTo>
                  <a:lnTo>
                    <a:pt x="207" y="123"/>
                  </a:lnTo>
                  <a:lnTo>
                    <a:pt x="207" y="115"/>
                  </a:lnTo>
                  <a:lnTo>
                    <a:pt x="314" y="62"/>
                  </a:lnTo>
                  <a:lnTo>
                    <a:pt x="314" y="69"/>
                  </a:lnTo>
                  <a:lnTo>
                    <a:pt x="115" y="8"/>
                  </a:lnTo>
                  <a:lnTo>
                    <a:pt x="115" y="0"/>
                  </a:lnTo>
                  <a:lnTo>
                    <a:pt x="115" y="8"/>
                  </a:lnTo>
                  <a:lnTo>
                    <a:pt x="0" y="46"/>
                  </a:lnTo>
                  <a:lnTo>
                    <a:pt x="0" y="39"/>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14"/>
            <p:cNvSpPr/>
            <p:nvPr/>
          </p:nvSpPr>
          <p:spPr>
            <a:xfrm>
              <a:off x="1911350" y="1741488"/>
              <a:ext cx="328613" cy="133350"/>
            </a:xfrm>
            <a:custGeom>
              <a:rect b="b" l="l" r="r" t="t"/>
              <a:pathLst>
                <a:path extrusionOk="0" h="84" w="207">
                  <a:moveTo>
                    <a:pt x="207" y="84"/>
                  </a:moveTo>
                  <a:lnTo>
                    <a:pt x="0" y="7"/>
                  </a:lnTo>
                  <a:lnTo>
                    <a:pt x="0" y="0"/>
                  </a:lnTo>
                  <a:lnTo>
                    <a:pt x="207" y="76"/>
                  </a:lnTo>
                  <a:lnTo>
                    <a:pt x="207" y="84"/>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14"/>
            <p:cNvSpPr/>
            <p:nvPr/>
          </p:nvSpPr>
          <p:spPr>
            <a:xfrm>
              <a:off x="2033588" y="1716088"/>
              <a:ext cx="290512" cy="109537"/>
            </a:xfrm>
            <a:custGeom>
              <a:rect b="b" l="l" r="r" t="t"/>
              <a:pathLst>
                <a:path extrusionOk="0" h="69" w="183">
                  <a:moveTo>
                    <a:pt x="0" y="23"/>
                  </a:moveTo>
                  <a:lnTo>
                    <a:pt x="69" y="0"/>
                  </a:lnTo>
                  <a:lnTo>
                    <a:pt x="183" y="39"/>
                  </a:lnTo>
                  <a:lnTo>
                    <a:pt x="122" y="69"/>
                  </a:lnTo>
                  <a:lnTo>
                    <a:pt x="0" y="23"/>
                  </a:lnTo>
                  <a:close/>
                </a:path>
              </a:pathLst>
            </a:custGeom>
            <a:blipFill rotWithShape="1">
              <a:blip r:embed="rId10">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14"/>
            <p:cNvSpPr/>
            <p:nvPr/>
          </p:nvSpPr>
          <p:spPr>
            <a:xfrm>
              <a:off x="2033588" y="1716088"/>
              <a:ext cx="315912" cy="122237"/>
            </a:xfrm>
            <a:custGeom>
              <a:rect b="b" l="l" r="r" t="t"/>
              <a:pathLst>
                <a:path extrusionOk="0" h="77" w="199">
                  <a:moveTo>
                    <a:pt x="0" y="23"/>
                  </a:moveTo>
                  <a:lnTo>
                    <a:pt x="69" y="0"/>
                  </a:lnTo>
                  <a:lnTo>
                    <a:pt x="183" y="39"/>
                  </a:lnTo>
                  <a:lnTo>
                    <a:pt x="199" y="39"/>
                  </a:lnTo>
                  <a:lnTo>
                    <a:pt x="183" y="46"/>
                  </a:lnTo>
                  <a:lnTo>
                    <a:pt x="122" y="77"/>
                  </a:lnTo>
                  <a:lnTo>
                    <a:pt x="122" y="69"/>
                  </a:lnTo>
                  <a:lnTo>
                    <a:pt x="183" y="39"/>
                  </a:lnTo>
                  <a:lnTo>
                    <a:pt x="183" y="46"/>
                  </a:lnTo>
                  <a:lnTo>
                    <a:pt x="69" y="8"/>
                  </a:lnTo>
                  <a:lnTo>
                    <a:pt x="69" y="0"/>
                  </a:lnTo>
                  <a:lnTo>
                    <a:pt x="69" y="8"/>
                  </a:lnTo>
                  <a:lnTo>
                    <a:pt x="0" y="31"/>
                  </a:lnTo>
                  <a:lnTo>
                    <a:pt x="0" y="23"/>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14"/>
            <p:cNvSpPr/>
            <p:nvPr/>
          </p:nvSpPr>
          <p:spPr>
            <a:xfrm>
              <a:off x="2033588" y="1752600"/>
              <a:ext cx="193675" cy="85725"/>
            </a:xfrm>
            <a:custGeom>
              <a:rect b="b" l="l" r="r" t="t"/>
              <a:pathLst>
                <a:path extrusionOk="0" h="54" w="122">
                  <a:moveTo>
                    <a:pt x="122" y="54"/>
                  </a:moveTo>
                  <a:lnTo>
                    <a:pt x="0" y="8"/>
                  </a:lnTo>
                  <a:lnTo>
                    <a:pt x="0" y="0"/>
                  </a:lnTo>
                  <a:lnTo>
                    <a:pt x="122" y="46"/>
                  </a:lnTo>
                  <a:lnTo>
                    <a:pt x="122" y="54"/>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14"/>
            <p:cNvSpPr/>
            <p:nvPr/>
          </p:nvSpPr>
          <p:spPr>
            <a:xfrm>
              <a:off x="1935163" y="1789113"/>
              <a:ext cx="146050" cy="85725"/>
            </a:xfrm>
            <a:custGeom>
              <a:rect b="b" l="l" r="r" t="t"/>
              <a:pathLst>
                <a:path extrusionOk="0" h="54" w="92">
                  <a:moveTo>
                    <a:pt x="77" y="0"/>
                  </a:moveTo>
                  <a:lnTo>
                    <a:pt x="92" y="8"/>
                  </a:lnTo>
                  <a:lnTo>
                    <a:pt x="31" y="54"/>
                  </a:lnTo>
                  <a:lnTo>
                    <a:pt x="0" y="46"/>
                  </a:lnTo>
                  <a:lnTo>
                    <a:pt x="77" y="0"/>
                  </a:lnTo>
                  <a:close/>
                </a:path>
              </a:pathLst>
            </a:custGeom>
            <a:blipFill rotWithShape="1">
              <a:blip r:embed="rId4">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14"/>
            <p:cNvSpPr/>
            <p:nvPr/>
          </p:nvSpPr>
          <p:spPr>
            <a:xfrm>
              <a:off x="1911350" y="1789113"/>
              <a:ext cx="182563" cy="96837"/>
            </a:xfrm>
            <a:custGeom>
              <a:rect b="b" l="l" r="r" t="t"/>
              <a:pathLst>
                <a:path extrusionOk="0" h="61" w="115">
                  <a:moveTo>
                    <a:pt x="92" y="0"/>
                  </a:moveTo>
                  <a:lnTo>
                    <a:pt x="107" y="8"/>
                  </a:lnTo>
                  <a:lnTo>
                    <a:pt x="115" y="16"/>
                  </a:lnTo>
                  <a:lnTo>
                    <a:pt x="54" y="61"/>
                  </a:lnTo>
                  <a:lnTo>
                    <a:pt x="46" y="61"/>
                  </a:lnTo>
                  <a:lnTo>
                    <a:pt x="15" y="54"/>
                  </a:lnTo>
                  <a:lnTo>
                    <a:pt x="0" y="54"/>
                  </a:lnTo>
                  <a:lnTo>
                    <a:pt x="15" y="46"/>
                  </a:lnTo>
                  <a:lnTo>
                    <a:pt x="46" y="54"/>
                  </a:lnTo>
                  <a:lnTo>
                    <a:pt x="46" y="61"/>
                  </a:lnTo>
                  <a:lnTo>
                    <a:pt x="46" y="54"/>
                  </a:lnTo>
                  <a:lnTo>
                    <a:pt x="107" y="8"/>
                  </a:lnTo>
                  <a:lnTo>
                    <a:pt x="115" y="16"/>
                  </a:lnTo>
                  <a:lnTo>
                    <a:pt x="107" y="16"/>
                  </a:lnTo>
                  <a:lnTo>
                    <a:pt x="92" y="8"/>
                  </a:lnTo>
                  <a:lnTo>
                    <a:pt x="92"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14"/>
            <p:cNvSpPr/>
            <p:nvPr/>
          </p:nvSpPr>
          <p:spPr>
            <a:xfrm>
              <a:off x="1935163" y="1789113"/>
              <a:ext cx="134937" cy="85725"/>
            </a:xfrm>
            <a:custGeom>
              <a:rect b="b" l="l" r="r" t="t"/>
              <a:pathLst>
                <a:path extrusionOk="0" h="54" w="85">
                  <a:moveTo>
                    <a:pt x="0" y="46"/>
                  </a:moveTo>
                  <a:lnTo>
                    <a:pt x="77" y="0"/>
                  </a:lnTo>
                  <a:lnTo>
                    <a:pt x="85" y="8"/>
                  </a:lnTo>
                  <a:lnTo>
                    <a:pt x="8" y="54"/>
                  </a:lnTo>
                  <a:lnTo>
                    <a:pt x="0" y="46"/>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14"/>
            <p:cNvSpPr/>
            <p:nvPr/>
          </p:nvSpPr>
          <p:spPr>
            <a:xfrm>
              <a:off x="1558925" y="1728788"/>
              <a:ext cx="401638" cy="36512"/>
            </a:xfrm>
            <a:custGeom>
              <a:rect b="b" l="l" r="r" t="t"/>
              <a:pathLst>
                <a:path extrusionOk="0" h="23" w="253">
                  <a:moveTo>
                    <a:pt x="237" y="15"/>
                  </a:moveTo>
                  <a:lnTo>
                    <a:pt x="0" y="0"/>
                  </a:lnTo>
                  <a:lnTo>
                    <a:pt x="54" y="23"/>
                  </a:lnTo>
                  <a:lnTo>
                    <a:pt x="253" y="23"/>
                  </a:lnTo>
                  <a:lnTo>
                    <a:pt x="230" y="8"/>
                  </a:lnTo>
                  <a:lnTo>
                    <a:pt x="237" y="15"/>
                  </a:lnTo>
                  <a:close/>
                </a:path>
              </a:pathLst>
            </a:custGeom>
            <a:blipFill rotWithShape="1">
              <a:blip r:embed="rId4">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14"/>
            <p:cNvSpPr/>
            <p:nvPr/>
          </p:nvSpPr>
          <p:spPr>
            <a:xfrm>
              <a:off x="1935163" y="1752600"/>
              <a:ext cx="1587"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14"/>
            <p:cNvSpPr/>
            <p:nvPr/>
          </p:nvSpPr>
          <p:spPr>
            <a:xfrm>
              <a:off x="1558925" y="1728788"/>
              <a:ext cx="376238" cy="49212"/>
            </a:xfrm>
            <a:custGeom>
              <a:rect b="b" l="l" r="r" t="t"/>
              <a:pathLst>
                <a:path extrusionOk="0" h="31" w="237">
                  <a:moveTo>
                    <a:pt x="237" y="23"/>
                  </a:moveTo>
                  <a:lnTo>
                    <a:pt x="0" y="8"/>
                  </a:lnTo>
                  <a:lnTo>
                    <a:pt x="0" y="0"/>
                  </a:lnTo>
                  <a:lnTo>
                    <a:pt x="54" y="23"/>
                  </a:lnTo>
                  <a:lnTo>
                    <a:pt x="54" y="31"/>
                  </a:lnTo>
                  <a:lnTo>
                    <a:pt x="0" y="8"/>
                  </a:lnTo>
                  <a:lnTo>
                    <a:pt x="0" y="0"/>
                  </a:lnTo>
                  <a:lnTo>
                    <a:pt x="237" y="15"/>
                  </a:lnTo>
                  <a:lnTo>
                    <a:pt x="237" y="23"/>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14"/>
            <p:cNvSpPr/>
            <p:nvPr/>
          </p:nvSpPr>
          <p:spPr>
            <a:xfrm>
              <a:off x="1644650" y="1765300"/>
              <a:ext cx="352425" cy="12700"/>
            </a:xfrm>
            <a:custGeom>
              <a:rect b="b" l="l" r="r" t="t"/>
              <a:pathLst>
                <a:path extrusionOk="0" h="8" w="222">
                  <a:moveTo>
                    <a:pt x="0" y="0"/>
                  </a:moveTo>
                  <a:lnTo>
                    <a:pt x="199" y="0"/>
                  </a:lnTo>
                  <a:lnTo>
                    <a:pt x="206" y="0"/>
                  </a:lnTo>
                  <a:lnTo>
                    <a:pt x="222" y="8"/>
                  </a:lnTo>
                  <a:lnTo>
                    <a:pt x="199" y="8"/>
                  </a:lnTo>
                  <a:lnTo>
                    <a:pt x="0" y="8"/>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14"/>
            <p:cNvSpPr/>
            <p:nvPr/>
          </p:nvSpPr>
          <p:spPr>
            <a:xfrm>
              <a:off x="1924050" y="1741488"/>
              <a:ext cx="11113" cy="11112"/>
            </a:xfrm>
            <a:custGeom>
              <a:rect b="b" l="l" r="r" t="t"/>
              <a:pathLst>
                <a:path extrusionOk="0" h="7" w="7">
                  <a:moveTo>
                    <a:pt x="0" y="7"/>
                  </a:moveTo>
                  <a:lnTo>
                    <a:pt x="0" y="7"/>
                  </a:lnTo>
                  <a:lnTo>
                    <a:pt x="7" y="0"/>
                  </a:lnTo>
                  <a:lnTo>
                    <a:pt x="0" y="7"/>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14"/>
            <p:cNvSpPr/>
            <p:nvPr/>
          </p:nvSpPr>
          <p:spPr>
            <a:xfrm>
              <a:off x="1924050" y="1741488"/>
              <a:ext cx="47625" cy="36512"/>
            </a:xfrm>
            <a:custGeom>
              <a:rect b="b" l="l" r="r" t="t"/>
              <a:pathLst>
                <a:path extrusionOk="0" h="23" w="30">
                  <a:moveTo>
                    <a:pt x="23" y="23"/>
                  </a:moveTo>
                  <a:lnTo>
                    <a:pt x="30" y="15"/>
                  </a:lnTo>
                  <a:lnTo>
                    <a:pt x="7" y="0"/>
                  </a:lnTo>
                  <a:lnTo>
                    <a:pt x="0" y="7"/>
                  </a:lnTo>
                  <a:lnTo>
                    <a:pt x="23" y="23"/>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14"/>
            <p:cNvSpPr/>
            <p:nvPr/>
          </p:nvSpPr>
          <p:spPr>
            <a:xfrm>
              <a:off x="2203450" y="1849438"/>
              <a:ext cx="109538" cy="146050"/>
            </a:xfrm>
            <a:custGeom>
              <a:rect b="b" l="l" r="r" t="t"/>
              <a:pathLst>
                <a:path extrusionOk="0" h="92" w="69">
                  <a:moveTo>
                    <a:pt x="7" y="0"/>
                  </a:moveTo>
                  <a:lnTo>
                    <a:pt x="69" y="92"/>
                  </a:lnTo>
                  <a:lnTo>
                    <a:pt x="38" y="77"/>
                  </a:lnTo>
                  <a:lnTo>
                    <a:pt x="0" y="0"/>
                  </a:lnTo>
                  <a:lnTo>
                    <a:pt x="7" y="0"/>
                  </a:lnTo>
                  <a:close/>
                </a:path>
              </a:pathLst>
            </a:custGeom>
            <a:blipFill rotWithShape="1">
              <a:blip r:embed="rId4">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14"/>
            <p:cNvSpPr/>
            <p:nvPr/>
          </p:nvSpPr>
          <p:spPr>
            <a:xfrm>
              <a:off x="2203450" y="1849438"/>
              <a:ext cx="120650" cy="158750"/>
            </a:xfrm>
            <a:custGeom>
              <a:rect b="b" l="l" r="r" t="t"/>
              <a:pathLst>
                <a:path extrusionOk="0" h="100" w="76">
                  <a:moveTo>
                    <a:pt x="15" y="0"/>
                  </a:moveTo>
                  <a:lnTo>
                    <a:pt x="76" y="92"/>
                  </a:lnTo>
                  <a:lnTo>
                    <a:pt x="69" y="100"/>
                  </a:lnTo>
                  <a:lnTo>
                    <a:pt x="38" y="85"/>
                  </a:lnTo>
                  <a:lnTo>
                    <a:pt x="46" y="85"/>
                  </a:lnTo>
                  <a:lnTo>
                    <a:pt x="38" y="77"/>
                  </a:lnTo>
                  <a:lnTo>
                    <a:pt x="0" y="0"/>
                  </a:lnTo>
                  <a:lnTo>
                    <a:pt x="7" y="0"/>
                  </a:lnTo>
                  <a:lnTo>
                    <a:pt x="46" y="77"/>
                  </a:lnTo>
                  <a:lnTo>
                    <a:pt x="38" y="77"/>
                  </a:lnTo>
                  <a:lnTo>
                    <a:pt x="69" y="92"/>
                  </a:lnTo>
                  <a:lnTo>
                    <a:pt x="69" y="100"/>
                  </a:lnTo>
                  <a:lnTo>
                    <a:pt x="7" y="8"/>
                  </a:lnTo>
                  <a:lnTo>
                    <a:pt x="15"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14"/>
            <p:cNvSpPr/>
            <p:nvPr/>
          </p:nvSpPr>
          <p:spPr>
            <a:xfrm>
              <a:off x="2203450" y="1849438"/>
              <a:ext cx="23813" cy="12700"/>
            </a:xfrm>
            <a:custGeom>
              <a:rect b="b" l="l" r="r" t="t"/>
              <a:pathLst>
                <a:path extrusionOk="0" h="8" w="15">
                  <a:moveTo>
                    <a:pt x="0" y="0"/>
                  </a:moveTo>
                  <a:lnTo>
                    <a:pt x="7" y="0"/>
                  </a:lnTo>
                  <a:lnTo>
                    <a:pt x="15" y="0"/>
                  </a:lnTo>
                  <a:lnTo>
                    <a:pt x="7" y="8"/>
                  </a:lnTo>
                  <a:lnTo>
                    <a:pt x="0" y="8"/>
                  </a:lnTo>
                  <a:lnTo>
                    <a:pt x="0"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14"/>
            <p:cNvSpPr/>
            <p:nvPr/>
          </p:nvSpPr>
          <p:spPr>
            <a:xfrm>
              <a:off x="2033588" y="1752600"/>
              <a:ext cx="23812" cy="25400"/>
            </a:xfrm>
            <a:custGeom>
              <a:rect b="b" l="l" r="r" t="t"/>
              <a:pathLst>
                <a:path extrusionOk="0" h="16" w="15">
                  <a:moveTo>
                    <a:pt x="0" y="8"/>
                  </a:moveTo>
                  <a:lnTo>
                    <a:pt x="0" y="16"/>
                  </a:lnTo>
                  <a:lnTo>
                    <a:pt x="15" y="8"/>
                  </a:lnTo>
                  <a:lnTo>
                    <a:pt x="15" y="0"/>
                  </a:lnTo>
                  <a:lnTo>
                    <a:pt x="0"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14"/>
            <p:cNvSpPr/>
            <p:nvPr/>
          </p:nvSpPr>
          <p:spPr>
            <a:xfrm>
              <a:off x="1984375" y="1692275"/>
              <a:ext cx="73025" cy="73025"/>
            </a:xfrm>
            <a:custGeom>
              <a:rect b="b" l="l" r="r" t="t"/>
              <a:pathLst>
                <a:path extrusionOk="0" h="46" w="46">
                  <a:moveTo>
                    <a:pt x="31" y="46"/>
                  </a:moveTo>
                  <a:lnTo>
                    <a:pt x="23" y="23"/>
                  </a:lnTo>
                  <a:lnTo>
                    <a:pt x="31" y="23"/>
                  </a:lnTo>
                  <a:lnTo>
                    <a:pt x="0" y="15"/>
                  </a:lnTo>
                  <a:lnTo>
                    <a:pt x="8" y="15"/>
                  </a:lnTo>
                  <a:lnTo>
                    <a:pt x="0" y="0"/>
                  </a:lnTo>
                  <a:lnTo>
                    <a:pt x="31" y="8"/>
                  </a:lnTo>
                  <a:lnTo>
                    <a:pt x="38" y="15"/>
                  </a:lnTo>
                  <a:lnTo>
                    <a:pt x="46" y="38"/>
                  </a:lnTo>
                  <a:lnTo>
                    <a:pt x="31" y="46"/>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14"/>
            <p:cNvSpPr/>
            <p:nvPr/>
          </p:nvSpPr>
          <p:spPr>
            <a:xfrm>
              <a:off x="1935163" y="1692275"/>
              <a:ext cx="61912" cy="36513"/>
            </a:xfrm>
            <a:custGeom>
              <a:rect b="b" l="l" r="r" t="t"/>
              <a:pathLst>
                <a:path extrusionOk="0" h="23" w="39">
                  <a:moveTo>
                    <a:pt x="39" y="15"/>
                  </a:moveTo>
                  <a:lnTo>
                    <a:pt x="16" y="23"/>
                  </a:lnTo>
                  <a:lnTo>
                    <a:pt x="16" y="15"/>
                  </a:lnTo>
                  <a:lnTo>
                    <a:pt x="0" y="15"/>
                  </a:lnTo>
                  <a:lnTo>
                    <a:pt x="8" y="8"/>
                  </a:lnTo>
                  <a:lnTo>
                    <a:pt x="31" y="0"/>
                  </a:lnTo>
                  <a:lnTo>
                    <a:pt x="39" y="15"/>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14"/>
            <p:cNvSpPr/>
            <p:nvPr/>
          </p:nvSpPr>
          <p:spPr>
            <a:xfrm>
              <a:off x="1924050" y="1765300"/>
              <a:ext cx="23813" cy="12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14"/>
            <p:cNvSpPr/>
            <p:nvPr/>
          </p:nvSpPr>
          <p:spPr>
            <a:xfrm>
              <a:off x="1924050" y="1716088"/>
              <a:ext cx="36513" cy="49212"/>
            </a:xfrm>
            <a:custGeom>
              <a:rect b="b" l="l" r="r" t="t"/>
              <a:pathLst>
                <a:path extrusionOk="0" h="31" w="23">
                  <a:moveTo>
                    <a:pt x="23" y="0"/>
                  </a:moveTo>
                  <a:lnTo>
                    <a:pt x="7" y="0"/>
                  </a:lnTo>
                  <a:lnTo>
                    <a:pt x="0" y="31"/>
                  </a:lnTo>
                  <a:lnTo>
                    <a:pt x="15" y="31"/>
                  </a:lnTo>
                  <a:lnTo>
                    <a:pt x="23"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14"/>
            <p:cNvSpPr/>
            <p:nvPr/>
          </p:nvSpPr>
          <p:spPr>
            <a:xfrm>
              <a:off x="2190750" y="1789113"/>
              <a:ext cx="23813" cy="25400"/>
            </a:xfrm>
            <a:custGeom>
              <a:rect b="b" l="l" r="r" t="t"/>
              <a:pathLst>
                <a:path extrusionOk="0" h="16" w="15">
                  <a:moveTo>
                    <a:pt x="15" y="0"/>
                  </a:moveTo>
                  <a:lnTo>
                    <a:pt x="8" y="0"/>
                  </a:lnTo>
                  <a:lnTo>
                    <a:pt x="0" y="16"/>
                  </a:lnTo>
                  <a:lnTo>
                    <a:pt x="8" y="16"/>
                  </a:lnTo>
                  <a:lnTo>
                    <a:pt x="15"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14"/>
            <p:cNvSpPr/>
            <p:nvPr/>
          </p:nvSpPr>
          <p:spPr>
            <a:xfrm>
              <a:off x="2203450" y="1789113"/>
              <a:ext cx="47625" cy="36512"/>
            </a:xfrm>
            <a:custGeom>
              <a:rect b="b" l="l" r="r" t="t"/>
              <a:pathLst>
                <a:path extrusionOk="0" h="23" w="30">
                  <a:moveTo>
                    <a:pt x="7" y="0"/>
                  </a:moveTo>
                  <a:lnTo>
                    <a:pt x="0" y="16"/>
                  </a:lnTo>
                  <a:lnTo>
                    <a:pt x="15" y="23"/>
                  </a:lnTo>
                  <a:lnTo>
                    <a:pt x="23" y="23"/>
                  </a:lnTo>
                  <a:lnTo>
                    <a:pt x="30" y="8"/>
                  </a:lnTo>
                  <a:lnTo>
                    <a:pt x="23" y="8"/>
                  </a:lnTo>
                  <a:lnTo>
                    <a:pt x="7" y="0"/>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14"/>
            <p:cNvSpPr/>
            <p:nvPr/>
          </p:nvSpPr>
          <p:spPr>
            <a:xfrm>
              <a:off x="2203450" y="1849438"/>
              <a:ext cx="23813" cy="25400"/>
            </a:xfrm>
            <a:custGeom>
              <a:rect b="b" l="l" r="r" t="t"/>
              <a:pathLst>
                <a:path extrusionOk="0" h="16" w="15">
                  <a:moveTo>
                    <a:pt x="15" y="8"/>
                  </a:moveTo>
                  <a:lnTo>
                    <a:pt x="15" y="16"/>
                  </a:lnTo>
                  <a:lnTo>
                    <a:pt x="0" y="8"/>
                  </a:lnTo>
                  <a:lnTo>
                    <a:pt x="0" y="0"/>
                  </a:lnTo>
                  <a:lnTo>
                    <a:pt x="15"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14"/>
            <p:cNvSpPr/>
            <p:nvPr/>
          </p:nvSpPr>
          <p:spPr>
            <a:xfrm>
              <a:off x="2203450" y="1814513"/>
              <a:ext cx="36513" cy="47625"/>
            </a:xfrm>
            <a:custGeom>
              <a:rect b="b" l="l" r="r" t="t"/>
              <a:pathLst>
                <a:path extrusionOk="0" h="30" w="23">
                  <a:moveTo>
                    <a:pt x="23" y="7"/>
                  </a:moveTo>
                  <a:lnTo>
                    <a:pt x="7" y="0"/>
                  </a:lnTo>
                  <a:lnTo>
                    <a:pt x="0" y="22"/>
                  </a:lnTo>
                  <a:lnTo>
                    <a:pt x="15" y="30"/>
                  </a:lnTo>
                  <a:lnTo>
                    <a:pt x="23" y="7"/>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14"/>
            <p:cNvSpPr/>
            <p:nvPr/>
          </p:nvSpPr>
          <p:spPr>
            <a:xfrm>
              <a:off x="2117725" y="1765300"/>
              <a:ext cx="25400" cy="23813"/>
            </a:xfrm>
            <a:custGeom>
              <a:rect b="b" l="l" r="r" t="t"/>
              <a:pathLst>
                <a:path extrusionOk="0" h="15" w="16">
                  <a:moveTo>
                    <a:pt x="0" y="15"/>
                  </a:moveTo>
                  <a:lnTo>
                    <a:pt x="8" y="15"/>
                  </a:lnTo>
                  <a:lnTo>
                    <a:pt x="16" y="0"/>
                  </a:lnTo>
                  <a:lnTo>
                    <a:pt x="8" y="0"/>
                  </a:lnTo>
                  <a:lnTo>
                    <a:pt x="0" y="15"/>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14"/>
            <p:cNvSpPr/>
            <p:nvPr/>
          </p:nvSpPr>
          <p:spPr>
            <a:xfrm>
              <a:off x="2070100" y="1752600"/>
              <a:ext cx="60325" cy="36513"/>
            </a:xfrm>
            <a:custGeom>
              <a:rect b="b" l="l" r="r" t="t"/>
              <a:pathLst>
                <a:path extrusionOk="0" h="23" w="38">
                  <a:moveTo>
                    <a:pt x="30" y="23"/>
                  </a:moveTo>
                  <a:lnTo>
                    <a:pt x="38" y="8"/>
                  </a:lnTo>
                  <a:lnTo>
                    <a:pt x="15" y="0"/>
                  </a:lnTo>
                  <a:lnTo>
                    <a:pt x="0" y="0"/>
                  </a:lnTo>
                  <a:lnTo>
                    <a:pt x="0" y="8"/>
                  </a:lnTo>
                  <a:lnTo>
                    <a:pt x="7" y="16"/>
                  </a:lnTo>
                  <a:lnTo>
                    <a:pt x="30" y="23"/>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4"/>
            <p:cNvSpPr/>
            <p:nvPr/>
          </p:nvSpPr>
          <p:spPr>
            <a:xfrm>
              <a:off x="2057400" y="1801813"/>
              <a:ext cx="23813" cy="23812"/>
            </a:xfrm>
            <a:custGeom>
              <a:rect b="b" l="l" r="r" t="t"/>
              <a:pathLst>
                <a:path extrusionOk="0" h="15" w="15">
                  <a:moveTo>
                    <a:pt x="15" y="8"/>
                  </a:moveTo>
                  <a:lnTo>
                    <a:pt x="15" y="15"/>
                  </a:lnTo>
                  <a:lnTo>
                    <a:pt x="0" y="8"/>
                  </a:lnTo>
                  <a:lnTo>
                    <a:pt x="0" y="0"/>
                  </a:lnTo>
                  <a:lnTo>
                    <a:pt x="15"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14"/>
            <p:cNvSpPr/>
            <p:nvPr/>
          </p:nvSpPr>
          <p:spPr>
            <a:xfrm>
              <a:off x="2057400" y="1765300"/>
              <a:ext cx="36513" cy="49213"/>
            </a:xfrm>
            <a:custGeom>
              <a:rect b="b" l="l" r="r" t="t"/>
              <a:pathLst>
                <a:path extrusionOk="0" h="31" w="23">
                  <a:moveTo>
                    <a:pt x="23" y="8"/>
                  </a:moveTo>
                  <a:lnTo>
                    <a:pt x="8" y="0"/>
                  </a:lnTo>
                  <a:lnTo>
                    <a:pt x="0" y="23"/>
                  </a:lnTo>
                  <a:lnTo>
                    <a:pt x="15" y="31"/>
                  </a:lnTo>
                  <a:lnTo>
                    <a:pt x="23" y="8"/>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14"/>
            <p:cNvSpPr/>
            <p:nvPr/>
          </p:nvSpPr>
          <p:spPr>
            <a:xfrm>
              <a:off x="7013575" y="1376363"/>
              <a:ext cx="677863" cy="19843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300">
                  <a:solidFill>
                    <a:srgbClr val="315263"/>
                  </a:solidFill>
                  <a:latin typeface="Times New Roman"/>
                  <a:ea typeface="Times New Roman"/>
                  <a:cs typeface="Times New Roman"/>
                  <a:sym typeface="Times New Roman"/>
                </a:rPr>
                <a:t>SYSTEM</a:t>
              </a:r>
              <a:endParaRPr i="0" sz="1800">
                <a:solidFill>
                  <a:srgbClr val="315263"/>
                </a:solidFill>
                <a:latin typeface="Calibri"/>
                <a:ea typeface="Calibri"/>
                <a:cs typeface="Calibri"/>
                <a:sym typeface="Calibri"/>
              </a:endParaRPr>
            </a:p>
          </p:txBody>
        </p:sp>
        <p:sp>
          <p:nvSpPr>
            <p:cNvPr id="440" name="Google Shape;440;p14"/>
            <p:cNvSpPr/>
            <p:nvPr/>
          </p:nvSpPr>
          <p:spPr>
            <a:xfrm>
              <a:off x="1268413" y="1279525"/>
              <a:ext cx="6583362" cy="4598988"/>
            </a:xfrm>
            <a:custGeom>
              <a:rect b="b" l="l" r="r" t="t"/>
              <a:pathLst>
                <a:path extrusionOk="0" h="2897" w="4147">
                  <a:moveTo>
                    <a:pt x="145" y="16"/>
                  </a:moveTo>
                  <a:lnTo>
                    <a:pt x="91" y="23"/>
                  </a:lnTo>
                  <a:lnTo>
                    <a:pt x="99" y="23"/>
                  </a:lnTo>
                  <a:lnTo>
                    <a:pt x="53" y="54"/>
                  </a:lnTo>
                  <a:lnTo>
                    <a:pt x="23" y="92"/>
                  </a:lnTo>
                  <a:lnTo>
                    <a:pt x="23" y="84"/>
                  </a:lnTo>
                  <a:lnTo>
                    <a:pt x="15" y="145"/>
                  </a:lnTo>
                  <a:lnTo>
                    <a:pt x="15" y="1445"/>
                  </a:lnTo>
                  <a:lnTo>
                    <a:pt x="15" y="2752"/>
                  </a:lnTo>
                  <a:lnTo>
                    <a:pt x="23" y="2805"/>
                  </a:lnTo>
                  <a:lnTo>
                    <a:pt x="53" y="2851"/>
                  </a:lnTo>
                  <a:lnTo>
                    <a:pt x="53" y="2844"/>
                  </a:lnTo>
                  <a:lnTo>
                    <a:pt x="99" y="2874"/>
                  </a:lnTo>
                  <a:lnTo>
                    <a:pt x="91" y="2874"/>
                  </a:lnTo>
                  <a:lnTo>
                    <a:pt x="145" y="2882"/>
                  </a:lnTo>
                  <a:lnTo>
                    <a:pt x="2073" y="2882"/>
                  </a:lnTo>
                  <a:lnTo>
                    <a:pt x="4002" y="2882"/>
                  </a:lnTo>
                  <a:lnTo>
                    <a:pt x="4055" y="2874"/>
                  </a:lnTo>
                  <a:lnTo>
                    <a:pt x="4101" y="2844"/>
                  </a:lnTo>
                  <a:lnTo>
                    <a:pt x="4094" y="2851"/>
                  </a:lnTo>
                  <a:lnTo>
                    <a:pt x="4124" y="2805"/>
                  </a:lnTo>
                  <a:lnTo>
                    <a:pt x="4132" y="2752"/>
                  </a:lnTo>
                  <a:lnTo>
                    <a:pt x="4132" y="1445"/>
                  </a:lnTo>
                  <a:lnTo>
                    <a:pt x="4132" y="145"/>
                  </a:lnTo>
                  <a:lnTo>
                    <a:pt x="4124" y="84"/>
                  </a:lnTo>
                  <a:lnTo>
                    <a:pt x="4124" y="92"/>
                  </a:lnTo>
                  <a:lnTo>
                    <a:pt x="4094" y="54"/>
                  </a:lnTo>
                  <a:lnTo>
                    <a:pt x="4101" y="54"/>
                  </a:lnTo>
                  <a:lnTo>
                    <a:pt x="4055" y="23"/>
                  </a:lnTo>
                  <a:lnTo>
                    <a:pt x="4002" y="16"/>
                  </a:lnTo>
                  <a:lnTo>
                    <a:pt x="2073" y="16"/>
                  </a:lnTo>
                  <a:lnTo>
                    <a:pt x="145" y="16"/>
                  </a:lnTo>
                  <a:lnTo>
                    <a:pt x="145" y="0"/>
                  </a:lnTo>
                  <a:lnTo>
                    <a:pt x="2073" y="0"/>
                  </a:lnTo>
                  <a:lnTo>
                    <a:pt x="4002" y="0"/>
                  </a:lnTo>
                  <a:lnTo>
                    <a:pt x="4055" y="8"/>
                  </a:lnTo>
                  <a:lnTo>
                    <a:pt x="4063" y="8"/>
                  </a:lnTo>
                  <a:lnTo>
                    <a:pt x="4109" y="38"/>
                  </a:lnTo>
                  <a:lnTo>
                    <a:pt x="4109" y="46"/>
                  </a:lnTo>
                  <a:lnTo>
                    <a:pt x="4139" y="84"/>
                  </a:lnTo>
                  <a:lnTo>
                    <a:pt x="4147" y="145"/>
                  </a:lnTo>
                  <a:lnTo>
                    <a:pt x="4147" y="1445"/>
                  </a:lnTo>
                  <a:lnTo>
                    <a:pt x="4147" y="2752"/>
                  </a:lnTo>
                  <a:lnTo>
                    <a:pt x="4139" y="2805"/>
                  </a:lnTo>
                  <a:lnTo>
                    <a:pt x="4139" y="2813"/>
                  </a:lnTo>
                  <a:lnTo>
                    <a:pt x="4109" y="2859"/>
                  </a:lnTo>
                  <a:lnTo>
                    <a:pt x="4063" y="2889"/>
                  </a:lnTo>
                  <a:lnTo>
                    <a:pt x="4055" y="2889"/>
                  </a:lnTo>
                  <a:lnTo>
                    <a:pt x="4002" y="2897"/>
                  </a:lnTo>
                  <a:lnTo>
                    <a:pt x="2073" y="2897"/>
                  </a:lnTo>
                  <a:lnTo>
                    <a:pt x="145" y="2897"/>
                  </a:lnTo>
                  <a:lnTo>
                    <a:pt x="91" y="2889"/>
                  </a:lnTo>
                  <a:lnTo>
                    <a:pt x="46" y="2859"/>
                  </a:lnTo>
                  <a:lnTo>
                    <a:pt x="38" y="2859"/>
                  </a:lnTo>
                  <a:lnTo>
                    <a:pt x="7" y="2813"/>
                  </a:lnTo>
                  <a:lnTo>
                    <a:pt x="7" y="2805"/>
                  </a:lnTo>
                  <a:lnTo>
                    <a:pt x="0" y="2752"/>
                  </a:lnTo>
                  <a:lnTo>
                    <a:pt x="0" y="1445"/>
                  </a:lnTo>
                  <a:lnTo>
                    <a:pt x="0" y="145"/>
                  </a:lnTo>
                  <a:lnTo>
                    <a:pt x="7" y="84"/>
                  </a:lnTo>
                  <a:lnTo>
                    <a:pt x="38" y="46"/>
                  </a:lnTo>
                  <a:lnTo>
                    <a:pt x="46" y="38"/>
                  </a:lnTo>
                  <a:lnTo>
                    <a:pt x="91" y="8"/>
                  </a:lnTo>
                  <a:lnTo>
                    <a:pt x="145" y="0"/>
                  </a:lnTo>
                  <a:lnTo>
                    <a:pt x="145" y="16"/>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14"/>
            <p:cNvSpPr/>
            <p:nvPr/>
          </p:nvSpPr>
          <p:spPr>
            <a:xfrm>
              <a:off x="1498600" y="1279525"/>
              <a:ext cx="1588" cy="25400"/>
            </a:xfrm>
            <a:custGeom>
              <a:rect b="b" l="l" r="r" t="t"/>
              <a:pathLst>
                <a:path extrusionOk="0" h="16" w="1588">
                  <a:moveTo>
                    <a:pt x="0" y="16"/>
                  </a:moveTo>
                  <a:lnTo>
                    <a:pt x="0" y="16"/>
                  </a:lnTo>
                  <a:lnTo>
                    <a:pt x="0" y="0"/>
                  </a:lnTo>
                  <a:lnTo>
                    <a:pt x="0" y="16"/>
                  </a:lnTo>
                  <a:close/>
                </a:path>
              </a:pathLst>
            </a:cu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15"/>
          <p:cNvPicPr preferRelativeResize="0"/>
          <p:nvPr/>
        </p:nvPicPr>
        <p:blipFill rotWithShape="1">
          <a:blip r:embed="rId3">
            <a:alphaModFix/>
          </a:blip>
          <a:srcRect b="0" l="0" r="0" t="0"/>
          <a:stretch/>
        </p:blipFill>
        <p:spPr>
          <a:xfrm>
            <a:off x="1021148" y="70361"/>
            <a:ext cx="9934302" cy="67172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16"/>
          <p:cNvPicPr preferRelativeResize="0"/>
          <p:nvPr/>
        </p:nvPicPr>
        <p:blipFill rotWithShape="1">
          <a:blip r:embed="rId3">
            <a:alphaModFix/>
          </a:blip>
          <a:srcRect b="0" l="0" r="0" t="0"/>
          <a:stretch/>
        </p:blipFill>
        <p:spPr>
          <a:xfrm>
            <a:off x="1475523" y="5865"/>
            <a:ext cx="9240953" cy="68521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17"/>
          <p:cNvPicPr preferRelativeResize="0"/>
          <p:nvPr/>
        </p:nvPicPr>
        <p:blipFill rotWithShape="1">
          <a:blip r:embed="rId3">
            <a:alphaModFix/>
          </a:blip>
          <a:srcRect b="0" l="0" r="0" t="0"/>
          <a:stretch/>
        </p:blipFill>
        <p:spPr>
          <a:xfrm>
            <a:off x="1926107" y="98083"/>
            <a:ext cx="8339785" cy="67599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18"/>
          <p:cNvPicPr preferRelativeResize="0"/>
          <p:nvPr/>
        </p:nvPicPr>
        <p:blipFill rotWithShape="1">
          <a:blip r:embed="rId3">
            <a:alphaModFix/>
          </a:blip>
          <a:srcRect b="0" l="0" r="0" t="0"/>
          <a:stretch/>
        </p:blipFill>
        <p:spPr>
          <a:xfrm>
            <a:off x="1435953" y="113581"/>
            <a:ext cx="9320094" cy="68368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9"/>
          <p:cNvSpPr txBox="1"/>
          <p:nvPr>
            <p:ph type="title"/>
          </p:nvPr>
        </p:nvSpPr>
        <p:spPr>
          <a:xfrm>
            <a:off x="756007" y="0"/>
            <a:ext cx="10515600" cy="6810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alibri"/>
              <a:buNone/>
            </a:pPr>
            <a:r>
              <a:rPr b="1" lang="en-US" sz="4000">
                <a:solidFill>
                  <a:schemeClr val="accent1"/>
                </a:solidFill>
              </a:rPr>
              <a:t>Design Hierarchy</a:t>
            </a:r>
            <a:endParaRPr/>
          </a:p>
        </p:txBody>
      </p:sp>
      <p:sp>
        <p:nvSpPr>
          <p:cNvPr id="467" name="Google Shape;467;p19"/>
          <p:cNvSpPr txBox="1"/>
          <p:nvPr>
            <p:ph idx="1" type="body"/>
          </p:nvPr>
        </p:nvSpPr>
        <p:spPr>
          <a:xfrm>
            <a:off x="838200" y="832208"/>
            <a:ext cx="10515600" cy="534475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t>The design hierarchy involves the principle of "Divide and Conquer." It is nothing but dividing the task into smaller tasks until it reaches to its simplest level. This process is most suitable because the last evolution of design has become so simple that its manufacturing becomes easier..</a:t>
            </a:r>
            <a:endParaRPr sz="2000"/>
          </a:p>
        </p:txBody>
      </p:sp>
      <p:pic>
        <p:nvPicPr>
          <p:cNvPr id="468" name="Google Shape;468;p19"/>
          <p:cNvPicPr preferRelativeResize="0"/>
          <p:nvPr/>
        </p:nvPicPr>
        <p:blipFill rotWithShape="1">
          <a:blip r:embed="rId3">
            <a:alphaModFix/>
          </a:blip>
          <a:srcRect b="0" l="0" r="0" t="0"/>
          <a:stretch/>
        </p:blipFill>
        <p:spPr>
          <a:xfrm>
            <a:off x="2073667" y="1737114"/>
            <a:ext cx="8044665" cy="51208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82193"/>
            <a:ext cx="10515600" cy="75475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Introduction to VLSI Design</a:t>
            </a:r>
            <a:endParaRPr/>
          </a:p>
        </p:txBody>
      </p:sp>
      <p:pic>
        <p:nvPicPr>
          <p:cNvPr id="91" name="Google Shape;91;p2"/>
          <p:cNvPicPr preferRelativeResize="0"/>
          <p:nvPr>
            <p:ph idx="1" type="body"/>
          </p:nvPr>
        </p:nvPicPr>
        <p:blipFill rotWithShape="1">
          <a:blip r:embed="rId3">
            <a:alphaModFix/>
          </a:blip>
          <a:srcRect b="0" l="0" r="0" t="0"/>
          <a:stretch/>
        </p:blipFill>
        <p:spPr>
          <a:xfrm>
            <a:off x="1585645" y="919145"/>
            <a:ext cx="9020710" cy="60414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a:t>
            </a:r>
            <a:endParaRPr/>
          </a:p>
        </p:txBody>
      </p:sp>
      <p:sp>
        <p:nvSpPr>
          <p:cNvPr id="474" name="Google Shape;474;p20"/>
          <p:cNvSpPr txBox="1"/>
          <p:nvPr>
            <p:ph idx="1" type="body"/>
          </p:nvPr>
        </p:nvSpPr>
        <p:spPr>
          <a:xfrm>
            <a:off x="801384" y="1825625"/>
            <a:ext cx="1055241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CMOS digital integrated circuits by Sung –Mo KANG Y.Lebeleci 4th Edition,Mc-Graw Hill publications.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3"/>
          <p:cNvPicPr preferRelativeResize="0"/>
          <p:nvPr/>
        </p:nvPicPr>
        <p:blipFill rotWithShape="1">
          <a:blip r:embed="rId3">
            <a:alphaModFix/>
          </a:blip>
          <a:srcRect b="0" l="0" r="0" t="0"/>
          <a:stretch/>
        </p:blipFill>
        <p:spPr>
          <a:xfrm>
            <a:off x="1359185" y="229084"/>
            <a:ext cx="9473629" cy="66289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4"/>
          <p:cNvPicPr preferRelativeResize="0"/>
          <p:nvPr/>
        </p:nvPicPr>
        <p:blipFill rotWithShape="1">
          <a:blip r:embed="rId3">
            <a:alphaModFix/>
          </a:blip>
          <a:srcRect b="0" l="0" r="0" t="0"/>
          <a:stretch/>
        </p:blipFill>
        <p:spPr>
          <a:xfrm>
            <a:off x="1941816" y="73888"/>
            <a:ext cx="8399853" cy="67841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5"/>
          <p:cNvPicPr preferRelativeResize="0"/>
          <p:nvPr/>
        </p:nvPicPr>
        <p:blipFill rotWithShape="1">
          <a:blip r:embed="rId3">
            <a:alphaModFix/>
          </a:blip>
          <a:srcRect b="0" l="0" r="0" t="0"/>
          <a:stretch/>
        </p:blipFill>
        <p:spPr>
          <a:xfrm>
            <a:off x="1720343" y="0"/>
            <a:ext cx="8759297" cy="68642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6"/>
          <p:cNvPicPr preferRelativeResize="0"/>
          <p:nvPr/>
        </p:nvPicPr>
        <p:blipFill rotWithShape="1">
          <a:blip r:embed="rId3">
            <a:alphaModFix/>
          </a:blip>
          <a:srcRect b="0" l="0" r="0" t="0"/>
          <a:stretch/>
        </p:blipFill>
        <p:spPr>
          <a:xfrm>
            <a:off x="1833738" y="0"/>
            <a:ext cx="8524523"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7"/>
          <p:cNvPicPr preferRelativeResize="0"/>
          <p:nvPr/>
        </p:nvPicPr>
        <p:blipFill rotWithShape="1">
          <a:blip r:embed="rId3">
            <a:alphaModFix/>
          </a:blip>
          <a:srcRect b="0" l="0" r="0" t="0"/>
          <a:stretch/>
        </p:blipFill>
        <p:spPr>
          <a:xfrm>
            <a:off x="1592494" y="51372"/>
            <a:ext cx="9075505" cy="68066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8"/>
          <p:cNvPicPr preferRelativeResize="0"/>
          <p:nvPr/>
        </p:nvPicPr>
        <p:blipFill rotWithShape="1">
          <a:blip r:embed="rId3">
            <a:alphaModFix/>
          </a:blip>
          <a:srcRect b="0" l="0" r="0" t="0"/>
          <a:stretch/>
        </p:blipFill>
        <p:spPr>
          <a:xfrm>
            <a:off x="1346743" y="71919"/>
            <a:ext cx="9498513" cy="67860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9"/>
          <p:cNvPicPr preferRelativeResize="0"/>
          <p:nvPr/>
        </p:nvPicPr>
        <p:blipFill rotWithShape="1">
          <a:blip r:embed="rId3">
            <a:alphaModFix/>
          </a:blip>
          <a:srcRect b="0" l="0" r="0" t="0"/>
          <a:stretch/>
        </p:blipFill>
        <p:spPr>
          <a:xfrm>
            <a:off x="2163080" y="30751"/>
            <a:ext cx="7865840" cy="6796497"/>
          </a:xfrm>
          <a:prstGeom prst="rect">
            <a:avLst/>
          </a:prstGeom>
          <a:noFill/>
          <a:ln>
            <a:noFill/>
          </a:ln>
        </p:spPr>
      </p:pic>
      <p:pic>
        <p:nvPicPr>
          <p:cNvPr id="127" name="Google Shape;127;p9"/>
          <p:cNvPicPr preferRelativeResize="0"/>
          <p:nvPr/>
        </p:nvPicPr>
        <p:blipFill rotWithShape="1">
          <a:blip r:embed="rId4">
            <a:alphaModFix/>
          </a:blip>
          <a:srcRect b="0" l="0" r="0" t="0"/>
          <a:stretch/>
        </p:blipFill>
        <p:spPr>
          <a:xfrm>
            <a:off x="9552381" y="2673309"/>
            <a:ext cx="2655048" cy="19808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2023-07-29T15:09:07Z</dcterms:created>
  <dc:creator>Amit Bakshi</dc:creator>
</cp:coreProperties>
</file>