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handoutMasterIdLst>
    <p:handoutMasterId r:id="rId16"/>
  </p:handout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673" autoAdjust="0"/>
  </p:normalViewPr>
  <p:slideViewPr>
    <p:cSldViewPr snapToGrid="0">
      <p:cViewPr varScale="1">
        <p:scale>
          <a:sx n="55" d="100"/>
          <a:sy n="55" d="100"/>
        </p:scale>
        <p:origin x="1072" y="44"/>
      </p:cViewPr>
      <p:guideLst>
        <p:guide orient="horz" pos="2160"/>
        <p:guide pos="3840"/>
      </p:guideLst>
    </p:cSldViewPr>
  </p:slideViewPr>
  <p:notesTextViewPr>
    <p:cViewPr>
      <p:scale>
        <a:sx n="1" d="1"/>
        <a:sy n="1" d="1"/>
      </p:scale>
      <p:origin x="0" y="0"/>
    </p:cViewPr>
  </p:notesTextViewPr>
  <p:notesViewPr>
    <p:cSldViewPr snapToGrid="0">
      <p:cViewPr varScale="1">
        <p:scale>
          <a:sx n="50" d="100"/>
          <a:sy n="50" d="100"/>
        </p:scale>
        <p:origin x="2708" y="4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AF9C60-39DC-4735-982C-79E451955ED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EC20005</a:t>
            </a:r>
          </a:p>
        </p:txBody>
      </p:sp>
      <p:sp>
        <p:nvSpPr>
          <p:cNvPr id="3" name="Date Placeholder 2">
            <a:extLst>
              <a:ext uri="{FF2B5EF4-FFF2-40B4-BE49-F238E27FC236}">
                <a16:creationId xmlns:a16="http://schemas.microsoft.com/office/drawing/2014/main" id="{A69E8BA7-4CC9-4B76-8B49-1750F1AE83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993489-7F62-4595-BA75-0E4DE9458876}" type="datetimeFigureOut">
              <a:rPr lang="en-IN" smtClean="0"/>
              <a:t>03-08-2023</a:t>
            </a:fld>
            <a:endParaRPr lang="en-IN"/>
          </a:p>
        </p:txBody>
      </p:sp>
      <p:sp>
        <p:nvSpPr>
          <p:cNvPr id="4" name="Footer Placeholder 3">
            <a:extLst>
              <a:ext uri="{FF2B5EF4-FFF2-40B4-BE49-F238E27FC236}">
                <a16:creationId xmlns:a16="http://schemas.microsoft.com/office/drawing/2014/main" id="{5D4032C0-C829-4097-8518-894C8B5A6A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A.Bakshi</a:t>
            </a:r>
          </a:p>
        </p:txBody>
      </p:sp>
      <p:sp>
        <p:nvSpPr>
          <p:cNvPr id="5" name="Slide Number Placeholder 4">
            <a:extLst>
              <a:ext uri="{FF2B5EF4-FFF2-40B4-BE49-F238E27FC236}">
                <a16:creationId xmlns:a16="http://schemas.microsoft.com/office/drawing/2014/main" id="{8B712D26-B8DE-4C51-AE6B-8A15FE0A5B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DE015F-5ABD-4E61-9663-4116D42000A0}" type="slidenum">
              <a:rPr lang="en-IN" smtClean="0"/>
              <a:t>‹#›</a:t>
            </a:fld>
            <a:endParaRPr lang="en-IN"/>
          </a:p>
        </p:txBody>
      </p:sp>
    </p:spTree>
    <p:extLst>
      <p:ext uri="{BB962C8B-B14F-4D97-AF65-F5344CB8AC3E}">
        <p14:creationId xmlns:p14="http://schemas.microsoft.com/office/powerpoint/2010/main" val="164831938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EC20005</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4F6C48-7CA7-4BD1-AB5C-428797B14E94}" type="datetimeFigureOut">
              <a:rPr lang="en-IN" smtClean="0"/>
              <a:t>03-08-2023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A.Bakshi</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BA1AC4-03D9-4E9E-A2E9-B21D10A97B62}" type="slidenum">
              <a:rPr lang="en-IN" smtClean="0"/>
              <a:t>‹#›</a:t>
            </a:fld>
            <a:endParaRPr lang="en-IN"/>
          </a:p>
        </p:txBody>
      </p:sp>
    </p:spTree>
    <p:extLst>
      <p:ext uri="{BB962C8B-B14F-4D97-AF65-F5344CB8AC3E}">
        <p14:creationId xmlns:p14="http://schemas.microsoft.com/office/powerpoint/2010/main" val="2242935491"/>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levels of system description, from Silicon to complex system description and these levels can be analyzed both in terms of their structure and behavior. The several levels of system description are: 1.system 2.chip 3. Register 4.gate 5.circuit and 6.silicon.</a:t>
            </a:r>
          </a:p>
          <a:p>
            <a:pPr>
              <a:buFont typeface="Wingdings" pitchFamily="2" charset="2"/>
              <a:buChar char=""/>
            </a:pPr>
            <a:r>
              <a:rPr lang="en-US" dirty="0"/>
              <a:t>Schematics come under structural representation and the range of system descriptions can be from circuit level to system  level description.</a:t>
            </a:r>
          </a:p>
          <a:p>
            <a:pPr>
              <a:buFont typeface="Wingdings" pitchFamily="2" charset="2"/>
              <a:buChar char=""/>
            </a:pPr>
            <a:r>
              <a:rPr lang="en-US" dirty="0"/>
              <a:t>Boolean equations come under behavioral representation and only the gate level system description is possible.</a:t>
            </a:r>
          </a:p>
          <a:p>
            <a:pPr>
              <a:buFont typeface="Wingdings" pitchFamily="2" charset="2"/>
              <a:buChar char=""/>
            </a:pPr>
            <a:r>
              <a:rPr lang="en-US" dirty="0"/>
              <a:t>HDL descriptions come under behavioral representation and, both the register level and gate level system descriptions are possible.</a:t>
            </a:r>
          </a:p>
          <a:p>
            <a:endParaRPr lang="en-IN" dirty="0"/>
          </a:p>
        </p:txBody>
      </p:sp>
      <p:sp>
        <p:nvSpPr>
          <p:cNvPr id="4" name="Slide Number Placeholder 3"/>
          <p:cNvSpPr>
            <a:spLocks noGrp="1"/>
          </p:cNvSpPr>
          <p:nvPr>
            <p:ph type="sldNum" sz="quarter" idx="5"/>
          </p:nvPr>
        </p:nvSpPr>
        <p:spPr/>
        <p:txBody>
          <a:bodyPr/>
          <a:lstStyle/>
          <a:p>
            <a:fld id="{A2BA1AC4-03D9-4E9E-A2E9-B21D10A97B62}" type="slidenum">
              <a:rPr lang="en-IN" smtClean="0"/>
              <a:t>3</a:t>
            </a:fld>
            <a:endParaRPr lang="en-IN"/>
          </a:p>
        </p:txBody>
      </p:sp>
      <p:sp>
        <p:nvSpPr>
          <p:cNvPr id="5" name="Footer Placeholder 4">
            <a:extLst>
              <a:ext uri="{FF2B5EF4-FFF2-40B4-BE49-F238E27FC236}">
                <a16:creationId xmlns:a16="http://schemas.microsoft.com/office/drawing/2014/main" id="{55AAA888-DC1C-4139-9B89-D545CD77A737}"/>
              </a:ext>
            </a:extLst>
          </p:cNvPr>
          <p:cNvSpPr>
            <a:spLocks noGrp="1"/>
          </p:cNvSpPr>
          <p:nvPr>
            <p:ph type="ftr" sz="quarter" idx="4"/>
          </p:nvPr>
        </p:nvSpPr>
        <p:spPr/>
        <p:txBody>
          <a:bodyPr/>
          <a:lstStyle/>
          <a:p>
            <a:r>
              <a:rPr lang="en-IN"/>
              <a:t>A.Bakshi</a:t>
            </a:r>
          </a:p>
        </p:txBody>
      </p:sp>
      <p:sp>
        <p:nvSpPr>
          <p:cNvPr id="6" name="Header Placeholder 5">
            <a:extLst>
              <a:ext uri="{FF2B5EF4-FFF2-40B4-BE49-F238E27FC236}">
                <a16:creationId xmlns:a16="http://schemas.microsoft.com/office/drawing/2014/main" id="{B442168D-9432-4119-A6EB-7CAAB95434E2}"/>
              </a:ext>
            </a:extLst>
          </p:cNvPr>
          <p:cNvSpPr>
            <a:spLocks noGrp="1"/>
          </p:cNvSpPr>
          <p:nvPr>
            <p:ph type="hdr" sz="quarter"/>
          </p:nvPr>
        </p:nvSpPr>
        <p:spPr/>
        <p:txBody>
          <a:bodyPr/>
          <a:lstStyle/>
          <a:p>
            <a:r>
              <a:rPr lang="en-IN"/>
              <a:t>EC20005</a:t>
            </a:r>
          </a:p>
        </p:txBody>
      </p:sp>
    </p:spTree>
    <p:extLst>
      <p:ext uri="{BB962C8B-B14F-4D97-AF65-F5344CB8AC3E}">
        <p14:creationId xmlns:p14="http://schemas.microsoft.com/office/powerpoint/2010/main" val="4263134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itchFamily="2" charset="2"/>
              <a:buChar char=""/>
            </a:pPr>
            <a:r>
              <a:rPr lang="en-US" dirty="0"/>
              <a:t>Logic synthesis tools convert the RTL description to a gate-level netlist. A gate-level netlist is a description of the circuit in terms of gates and connections between them. </a:t>
            </a:r>
          </a:p>
          <a:p>
            <a:pPr>
              <a:buFont typeface="Wingdings" pitchFamily="2" charset="2"/>
              <a:buChar char=""/>
            </a:pPr>
            <a:r>
              <a:rPr lang="en-US" dirty="0"/>
              <a:t>With the advent of logic synthesis the digital circuits could be described at an abstract level in terms of functionality and data flow by use of an HDL, and the details of the gates and their interconnections to implement the circuit were automatically extracted by logic synthesis tools from the design description.</a:t>
            </a:r>
          </a:p>
          <a:p>
            <a:pPr>
              <a:buFont typeface="Wingdings" pitchFamily="2" charset="2"/>
              <a:buChar char=""/>
            </a:pPr>
            <a:r>
              <a:rPr lang="en-US" dirty="0"/>
              <a:t>The gate-level netlist is input to an automatic place and route tool, which creates a layout. The layout is verified and then fabricated on the chip.</a:t>
            </a:r>
          </a:p>
          <a:p>
            <a:endParaRPr lang="en-IN" dirty="0"/>
          </a:p>
        </p:txBody>
      </p:sp>
      <p:sp>
        <p:nvSpPr>
          <p:cNvPr id="4" name="Slide Number Placeholder 3"/>
          <p:cNvSpPr>
            <a:spLocks noGrp="1"/>
          </p:cNvSpPr>
          <p:nvPr>
            <p:ph type="sldNum" sz="quarter" idx="5"/>
          </p:nvPr>
        </p:nvSpPr>
        <p:spPr/>
        <p:txBody>
          <a:bodyPr/>
          <a:lstStyle/>
          <a:p>
            <a:fld id="{A2BA1AC4-03D9-4E9E-A2E9-B21D10A97B62}" type="slidenum">
              <a:rPr lang="en-IN" smtClean="0"/>
              <a:t>4</a:t>
            </a:fld>
            <a:endParaRPr lang="en-IN"/>
          </a:p>
        </p:txBody>
      </p:sp>
      <p:sp>
        <p:nvSpPr>
          <p:cNvPr id="5" name="Footer Placeholder 4">
            <a:extLst>
              <a:ext uri="{FF2B5EF4-FFF2-40B4-BE49-F238E27FC236}">
                <a16:creationId xmlns:a16="http://schemas.microsoft.com/office/drawing/2014/main" id="{BBE89AE5-C811-4814-9651-FCF90BD2A61C}"/>
              </a:ext>
            </a:extLst>
          </p:cNvPr>
          <p:cNvSpPr>
            <a:spLocks noGrp="1"/>
          </p:cNvSpPr>
          <p:nvPr>
            <p:ph type="ftr" sz="quarter" idx="4"/>
          </p:nvPr>
        </p:nvSpPr>
        <p:spPr/>
        <p:txBody>
          <a:bodyPr/>
          <a:lstStyle/>
          <a:p>
            <a:r>
              <a:rPr lang="en-IN"/>
              <a:t>A.Bakshi</a:t>
            </a:r>
          </a:p>
        </p:txBody>
      </p:sp>
      <p:sp>
        <p:nvSpPr>
          <p:cNvPr id="6" name="Header Placeholder 5">
            <a:extLst>
              <a:ext uri="{FF2B5EF4-FFF2-40B4-BE49-F238E27FC236}">
                <a16:creationId xmlns:a16="http://schemas.microsoft.com/office/drawing/2014/main" id="{5FC4474D-EF33-4456-AADC-39CF396952A3}"/>
              </a:ext>
            </a:extLst>
          </p:cNvPr>
          <p:cNvSpPr>
            <a:spLocks noGrp="1"/>
          </p:cNvSpPr>
          <p:nvPr>
            <p:ph type="hdr" sz="quarter"/>
          </p:nvPr>
        </p:nvSpPr>
        <p:spPr/>
        <p:txBody>
          <a:bodyPr/>
          <a:lstStyle/>
          <a:p>
            <a:r>
              <a:rPr lang="en-IN"/>
              <a:t>EC20005</a:t>
            </a:r>
          </a:p>
        </p:txBody>
      </p:sp>
    </p:spTree>
    <p:extLst>
      <p:ext uri="{BB962C8B-B14F-4D97-AF65-F5344CB8AC3E}">
        <p14:creationId xmlns:p14="http://schemas.microsoft.com/office/powerpoint/2010/main" val="3580374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keywords in </a:t>
            </a:r>
            <a:r>
              <a:rPr lang="en-US" dirty="0" err="1"/>
              <a:t>verilog</a:t>
            </a:r>
            <a:r>
              <a:rPr lang="en-US" dirty="0"/>
              <a:t> should be written in lower-case only.</a:t>
            </a:r>
          </a:p>
          <a:p>
            <a:r>
              <a:rPr lang="en-US" dirty="0"/>
              <a:t>Any keyword which is not in lower-case is treated as an identifier.</a:t>
            </a:r>
          </a:p>
          <a:p>
            <a:r>
              <a:rPr lang="en-US" dirty="0"/>
              <a:t>Two identifiers which differ in the case of </a:t>
            </a:r>
            <a:r>
              <a:rPr lang="en-US" dirty="0" err="1"/>
              <a:t>evan</a:t>
            </a:r>
            <a:r>
              <a:rPr lang="en-US" dirty="0"/>
              <a:t> a single character is treated to be another identifier.</a:t>
            </a:r>
          </a:p>
          <a:p>
            <a:r>
              <a:rPr lang="en-US" dirty="0"/>
              <a:t>Verilog constructs can be written by allowing the white spaces within, and even they can be written across multiple lines by suitably splitting the construct.</a:t>
            </a:r>
          </a:p>
          <a:p>
            <a:endParaRPr lang="en-IN" dirty="0"/>
          </a:p>
        </p:txBody>
      </p:sp>
      <p:sp>
        <p:nvSpPr>
          <p:cNvPr id="4" name="Slide Number Placeholder 3"/>
          <p:cNvSpPr>
            <a:spLocks noGrp="1"/>
          </p:cNvSpPr>
          <p:nvPr>
            <p:ph type="sldNum" sz="quarter" idx="5"/>
          </p:nvPr>
        </p:nvSpPr>
        <p:spPr/>
        <p:txBody>
          <a:bodyPr/>
          <a:lstStyle/>
          <a:p>
            <a:fld id="{A2BA1AC4-03D9-4E9E-A2E9-B21D10A97B62}" type="slidenum">
              <a:rPr lang="en-IN" smtClean="0"/>
              <a:t>7</a:t>
            </a:fld>
            <a:endParaRPr lang="en-IN"/>
          </a:p>
        </p:txBody>
      </p:sp>
      <p:sp>
        <p:nvSpPr>
          <p:cNvPr id="5" name="Footer Placeholder 4">
            <a:extLst>
              <a:ext uri="{FF2B5EF4-FFF2-40B4-BE49-F238E27FC236}">
                <a16:creationId xmlns:a16="http://schemas.microsoft.com/office/drawing/2014/main" id="{801E827C-5F1B-425E-BF48-EF6B6FE6695E}"/>
              </a:ext>
            </a:extLst>
          </p:cNvPr>
          <p:cNvSpPr>
            <a:spLocks noGrp="1"/>
          </p:cNvSpPr>
          <p:nvPr>
            <p:ph type="ftr" sz="quarter" idx="4"/>
          </p:nvPr>
        </p:nvSpPr>
        <p:spPr/>
        <p:txBody>
          <a:bodyPr/>
          <a:lstStyle/>
          <a:p>
            <a:r>
              <a:rPr lang="en-IN"/>
              <a:t>A.Bakshi</a:t>
            </a:r>
          </a:p>
        </p:txBody>
      </p:sp>
      <p:sp>
        <p:nvSpPr>
          <p:cNvPr id="6" name="Header Placeholder 5">
            <a:extLst>
              <a:ext uri="{FF2B5EF4-FFF2-40B4-BE49-F238E27FC236}">
                <a16:creationId xmlns:a16="http://schemas.microsoft.com/office/drawing/2014/main" id="{D862E9B9-33BE-4074-97FD-95ED44A8A94C}"/>
              </a:ext>
            </a:extLst>
          </p:cNvPr>
          <p:cNvSpPr>
            <a:spLocks noGrp="1"/>
          </p:cNvSpPr>
          <p:nvPr>
            <p:ph type="hdr" sz="quarter"/>
          </p:nvPr>
        </p:nvSpPr>
        <p:spPr/>
        <p:txBody>
          <a:bodyPr/>
          <a:lstStyle/>
          <a:p>
            <a:r>
              <a:rPr lang="en-IN"/>
              <a:t>EC20005</a:t>
            </a:r>
          </a:p>
        </p:txBody>
      </p:sp>
    </p:spTree>
    <p:extLst>
      <p:ext uri="{BB962C8B-B14F-4D97-AF65-F5344CB8AC3E}">
        <p14:creationId xmlns:p14="http://schemas.microsoft.com/office/powerpoint/2010/main" val="4019748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Integer constants i.e. integer numbers specified implicitly are decimal by default. The number can be preceded by a (-)sign if it is a negative value.</a:t>
            </a:r>
          </a:p>
          <a:p>
            <a:r>
              <a:rPr lang="en-US" dirty="0"/>
              <a:t>Whenever a number is supposed to be written in a non-decimal format, it has to be preceded by a (’) and a letter denoting the base of the number either (h or H), (b or B), or (o or O) and any value specified this way is treated as an unsigned number. These numbers have their size as machine(compiler) specific, but should be at least 32 bits.</a:t>
            </a:r>
          </a:p>
          <a:p>
            <a:r>
              <a:rPr lang="en-US" dirty="0"/>
              <a:t>But the 32 bit representation of each number takes a lot of memory. Verilog allows the use of sized numbers whereby the user can allocate the required number of bits for the number he is describing.</a:t>
            </a:r>
          </a:p>
          <a:p>
            <a:endParaRPr lang="en-IN" dirty="0"/>
          </a:p>
        </p:txBody>
      </p:sp>
      <p:sp>
        <p:nvSpPr>
          <p:cNvPr id="4" name="Slide Number Placeholder 3"/>
          <p:cNvSpPr>
            <a:spLocks noGrp="1"/>
          </p:cNvSpPr>
          <p:nvPr>
            <p:ph type="sldNum" sz="quarter" idx="5"/>
          </p:nvPr>
        </p:nvSpPr>
        <p:spPr/>
        <p:txBody>
          <a:bodyPr/>
          <a:lstStyle/>
          <a:p>
            <a:fld id="{A2BA1AC4-03D9-4E9E-A2E9-B21D10A97B62}" type="slidenum">
              <a:rPr lang="en-IN" smtClean="0"/>
              <a:t>11</a:t>
            </a:fld>
            <a:endParaRPr lang="en-IN"/>
          </a:p>
        </p:txBody>
      </p:sp>
      <p:sp>
        <p:nvSpPr>
          <p:cNvPr id="5" name="Footer Placeholder 4">
            <a:extLst>
              <a:ext uri="{FF2B5EF4-FFF2-40B4-BE49-F238E27FC236}">
                <a16:creationId xmlns:a16="http://schemas.microsoft.com/office/drawing/2014/main" id="{6337535C-790F-4D7C-99AA-BD4C9501E490}"/>
              </a:ext>
            </a:extLst>
          </p:cNvPr>
          <p:cNvSpPr>
            <a:spLocks noGrp="1"/>
          </p:cNvSpPr>
          <p:nvPr>
            <p:ph type="ftr" sz="quarter" idx="4"/>
          </p:nvPr>
        </p:nvSpPr>
        <p:spPr/>
        <p:txBody>
          <a:bodyPr/>
          <a:lstStyle/>
          <a:p>
            <a:r>
              <a:rPr lang="en-IN"/>
              <a:t>A.Bakshi</a:t>
            </a:r>
          </a:p>
        </p:txBody>
      </p:sp>
      <p:sp>
        <p:nvSpPr>
          <p:cNvPr id="6" name="Header Placeholder 5">
            <a:extLst>
              <a:ext uri="{FF2B5EF4-FFF2-40B4-BE49-F238E27FC236}">
                <a16:creationId xmlns:a16="http://schemas.microsoft.com/office/drawing/2014/main" id="{9A264B34-3029-4E76-8337-66A71D24F2C7}"/>
              </a:ext>
            </a:extLst>
          </p:cNvPr>
          <p:cNvSpPr>
            <a:spLocks noGrp="1"/>
          </p:cNvSpPr>
          <p:nvPr>
            <p:ph type="hdr" sz="quarter"/>
          </p:nvPr>
        </p:nvSpPr>
        <p:spPr/>
        <p:txBody>
          <a:bodyPr/>
          <a:lstStyle/>
          <a:p>
            <a:r>
              <a:rPr lang="en-IN"/>
              <a:t>EC20005</a:t>
            </a:r>
          </a:p>
        </p:txBody>
      </p:sp>
    </p:spTree>
    <p:extLst>
      <p:ext uri="{BB962C8B-B14F-4D97-AF65-F5344CB8AC3E}">
        <p14:creationId xmlns:p14="http://schemas.microsoft.com/office/powerpoint/2010/main" val="3384663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register by default takes the x or X(unknown value) and a wire by default takes the z or Z(high impedance value).</a:t>
            </a:r>
          </a:p>
          <a:p>
            <a:r>
              <a:rPr lang="en-US" dirty="0"/>
              <a:t>If the number specified is smaller than the size allocated for it, then depending upon the MSB, whether it is a 0 or X or Z, the corresponding leftover higher order bits are automatically padded with 0's, X's and Z's respectively. This rule is not valid for a 1(that is if the MSB is a 1 then no padding with 1's is done for the leftover higher order bits). </a:t>
            </a:r>
          </a:p>
          <a:p>
            <a:endParaRPr lang="en-IN" dirty="0"/>
          </a:p>
        </p:txBody>
      </p:sp>
      <p:sp>
        <p:nvSpPr>
          <p:cNvPr id="4" name="Slide Number Placeholder 3"/>
          <p:cNvSpPr>
            <a:spLocks noGrp="1"/>
          </p:cNvSpPr>
          <p:nvPr>
            <p:ph type="sldNum" sz="quarter" idx="5"/>
          </p:nvPr>
        </p:nvSpPr>
        <p:spPr/>
        <p:txBody>
          <a:bodyPr/>
          <a:lstStyle/>
          <a:p>
            <a:fld id="{A2BA1AC4-03D9-4E9E-A2E9-B21D10A97B62}" type="slidenum">
              <a:rPr lang="en-IN" smtClean="0"/>
              <a:t>13</a:t>
            </a:fld>
            <a:endParaRPr lang="en-IN"/>
          </a:p>
        </p:txBody>
      </p:sp>
      <p:sp>
        <p:nvSpPr>
          <p:cNvPr id="5" name="Footer Placeholder 4">
            <a:extLst>
              <a:ext uri="{FF2B5EF4-FFF2-40B4-BE49-F238E27FC236}">
                <a16:creationId xmlns:a16="http://schemas.microsoft.com/office/drawing/2014/main" id="{3E6638CB-33EB-4657-92AC-6B3CBDBB2A43}"/>
              </a:ext>
            </a:extLst>
          </p:cNvPr>
          <p:cNvSpPr>
            <a:spLocks noGrp="1"/>
          </p:cNvSpPr>
          <p:nvPr>
            <p:ph type="ftr" sz="quarter" idx="4"/>
          </p:nvPr>
        </p:nvSpPr>
        <p:spPr/>
        <p:txBody>
          <a:bodyPr/>
          <a:lstStyle/>
          <a:p>
            <a:r>
              <a:rPr lang="en-IN"/>
              <a:t>A.Bakshi</a:t>
            </a:r>
          </a:p>
        </p:txBody>
      </p:sp>
      <p:sp>
        <p:nvSpPr>
          <p:cNvPr id="6" name="Header Placeholder 5">
            <a:extLst>
              <a:ext uri="{FF2B5EF4-FFF2-40B4-BE49-F238E27FC236}">
                <a16:creationId xmlns:a16="http://schemas.microsoft.com/office/drawing/2014/main" id="{4B9E47BC-E88B-41D6-B919-F81705208681}"/>
              </a:ext>
            </a:extLst>
          </p:cNvPr>
          <p:cNvSpPr>
            <a:spLocks noGrp="1"/>
          </p:cNvSpPr>
          <p:nvPr>
            <p:ph type="hdr" sz="quarter"/>
          </p:nvPr>
        </p:nvSpPr>
        <p:spPr/>
        <p:txBody>
          <a:bodyPr/>
          <a:lstStyle/>
          <a:p>
            <a:r>
              <a:rPr lang="en-IN"/>
              <a:t>EC20005</a:t>
            </a:r>
          </a:p>
        </p:txBody>
      </p:sp>
    </p:spTree>
    <p:extLst>
      <p:ext uri="{BB962C8B-B14F-4D97-AF65-F5344CB8AC3E}">
        <p14:creationId xmlns:p14="http://schemas.microsoft.com/office/powerpoint/2010/main" val="2135286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5ECB4-E4EB-4EB4-9F20-CF7FD1110F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9898DB5-8C58-4026-900A-8D042ED3C9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9487F9D-5784-4113-8D05-1FDAE4A4C8C5}"/>
              </a:ext>
            </a:extLst>
          </p:cNvPr>
          <p:cNvSpPr>
            <a:spLocks noGrp="1"/>
          </p:cNvSpPr>
          <p:nvPr>
            <p:ph type="dt" sz="half" idx="10"/>
          </p:nvPr>
        </p:nvSpPr>
        <p:spPr/>
        <p:txBody>
          <a:bodyPr/>
          <a:lstStyle/>
          <a:p>
            <a:fld id="{AA57746C-992D-41ED-BDE1-7874091D3A2D}" type="datetime1">
              <a:rPr lang="en-IN" smtClean="0"/>
              <a:t>03-08-2023</a:t>
            </a:fld>
            <a:endParaRPr lang="en-IN"/>
          </a:p>
        </p:txBody>
      </p:sp>
      <p:sp>
        <p:nvSpPr>
          <p:cNvPr id="5" name="Footer Placeholder 4">
            <a:extLst>
              <a:ext uri="{FF2B5EF4-FFF2-40B4-BE49-F238E27FC236}">
                <a16:creationId xmlns:a16="http://schemas.microsoft.com/office/drawing/2014/main" id="{26933FBD-2823-40A4-AFAF-F85864C957BD}"/>
              </a:ext>
            </a:extLst>
          </p:cNvPr>
          <p:cNvSpPr>
            <a:spLocks noGrp="1"/>
          </p:cNvSpPr>
          <p:nvPr>
            <p:ph type="ftr" sz="quarter" idx="11"/>
          </p:nvPr>
        </p:nvSpPr>
        <p:spPr/>
        <p:txBody>
          <a:bodyPr/>
          <a:lstStyle/>
          <a:p>
            <a:r>
              <a:rPr lang="en-IN"/>
              <a:t>EC20005   A.Bakshi</a:t>
            </a:r>
          </a:p>
        </p:txBody>
      </p:sp>
      <p:sp>
        <p:nvSpPr>
          <p:cNvPr id="6" name="Slide Number Placeholder 5">
            <a:extLst>
              <a:ext uri="{FF2B5EF4-FFF2-40B4-BE49-F238E27FC236}">
                <a16:creationId xmlns:a16="http://schemas.microsoft.com/office/drawing/2014/main" id="{450FC5B3-CC68-4DE5-ADB3-0F339069FED3}"/>
              </a:ext>
            </a:extLst>
          </p:cNvPr>
          <p:cNvSpPr>
            <a:spLocks noGrp="1"/>
          </p:cNvSpPr>
          <p:nvPr>
            <p:ph type="sldNum" sz="quarter" idx="12"/>
          </p:nvPr>
        </p:nvSpPr>
        <p:spPr/>
        <p:txBody>
          <a:bodyPr/>
          <a:lstStyle/>
          <a:p>
            <a:fld id="{64AE01F0-401E-44F1-B15C-ED7CE1F289FF}" type="slidenum">
              <a:rPr lang="en-IN" smtClean="0"/>
              <a:t>‹#›</a:t>
            </a:fld>
            <a:endParaRPr lang="en-IN"/>
          </a:p>
        </p:txBody>
      </p:sp>
    </p:spTree>
    <p:extLst>
      <p:ext uri="{BB962C8B-B14F-4D97-AF65-F5344CB8AC3E}">
        <p14:creationId xmlns:p14="http://schemas.microsoft.com/office/powerpoint/2010/main" val="476290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EC856-855B-45AD-8314-4FD7D37EE7E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EF3B8F-0600-4889-AC56-7B4EB07B82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230751-091E-4EC4-84CC-200FC5939907}"/>
              </a:ext>
            </a:extLst>
          </p:cNvPr>
          <p:cNvSpPr>
            <a:spLocks noGrp="1"/>
          </p:cNvSpPr>
          <p:nvPr>
            <p:ph type="dt" sz="half" idx="10"/>
          </p:nvPr>
        </p:nvSpPr>
        <p:spPr/>
        <p:txBody>
          <a:bodyPr/>
          <a:lstStyle/>
          <a:p>
            <a:fld id="{5F12488E-F97E-4B93-B2FD-2E8ACA0BDF51}" type="datetime1">
              <a:rPr lang="en-IN" smtClean="0"/>
              <a:t>03-08-2023</a:t>
            </a:fld>
            <a:endParaRPr lang="en-IN"/>
          </a:p>
        </p:txBody>
      </p:sp>
      <p:sp>
        <p:nvSpPr>
          <p:cNvPr id="5" name="Footer Placeholder 4">
            <a:extLst>
              <a:ext uri="{FF2B5EF4-FFF2-40B4-BE49-F238E27FC236}">
                <a16:creationId xmlns:a16="http://schemas.microsoft.com/office/drawing/2014/main" id="{0CAE5CAB-0565-41EC-B597-49FD04C93C8C}"/>
              </a:ext>
            </a:extLst>
          </p:cNvPr>
          <p:cNvSpPr>
            <a:spLocks noGrp="1"/>
          </p:cNvSpPr>
          <p:nvPr>
            <p:ph type="ftr" sz="quarter" idx="11"/>
          </p:nvPr>
        </p:nvSpPr>
        <p:spPr/>
        <p:txBody>
          <a:bodyPr/>
          <a:lstStyle/>
          <a:p>
            <a:r>
              <a:rPr lang="en-IN"/>
              <a:t>EC20005   A.Bakshi</a:t>
            </a:r>
          </a:p>
        </p:txBody>
      </p:sp>
      <p:sp>
        <p:nvSpPr>
          <p:cNvPr id="6" name="Slide Number Placeholder 5">
            <a:extLst>
              <a:ext uri="{FF2B5EF4-FFF2-40B4-BE49-F238E27FC236}">
                <a16:creationId xmlns:a16="http://schemas.microsoft.com/office/drawing/2014/main" id="{8719EC72-545D-4D65-B250-9B7FDA209716}"/>
              </a:ext>
            </a:extLst>
          </p:cNvPr>
          <p:cNvSpPr>
            <a:spLocks noGrp="1"/>
          </p:cNvSpPr>
          <p:nvPr>
            <p:ph type="sldNum" sz="quarter" idx="12"/>
          </p:nvPr>
        </p:nvSpPr>
        <p:spPr/>
        <p:txBody>
          <a:bodyPr/>
          <a:lstStyle/>
          <a:p>
            <a:fld id="{64AE01F0-401E-44F1-B15C-ED7CE1F289FF}" type="slidenum">
              <a:rPr lang="en-IN" smtClean="0"/>
              <a:t>‹#›</a:t>
            </a:fld>
            <a:endParaRPr lang="en-IN"/>
          </a:p>
        </p:txBody>
      </p:sp>
    </p:spTree>
    <p:extLst>
      <p:ext uri="{BB962C8B-B14F-4D97-AF65-F5344CB8AC3E}">
        <p14:creationId xmlns:p14="http://schemas.microsoft.com/office/powerpoint/2010/main" val="1903786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921073-6091-4CA2-ADCA-90B0FE4BDB7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8E8277-8057-4214-B7D3-A3B1769A58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050CF0-D51D-4C3E-9BA1-2E21AC541A30}"/>
              </a:ext>
            </a:extLst>
          </p:cNvPr>
          <p:cNvSpPr>
            <a:spLocks noGrp="1"/>
          </p:cNvSpPr>
          <p:nvPr>
            <p:ph type="dt" sz="half" idx="10"/>
          </p:nvPr>
        </p:nvSpPr>
        <p:spPr/>
        <p:txBody>
          <a:bodyPr/>
          <a:lstStyle/>
          <a:p>
            <a:fld id="{B2C279E9-0393-413C-B60F-77136835D729}" type="datetime1">
              <a:rPr lang="en-IN" smtClean="0"/>
              <a:t>03-08-2023</a:t>
            </a:fld>
            <a:endParaRPr lang="en-IN"/>
          </a:p>
        </p:txBody>
      </p:sp>
      <p:sp>
        <p:nvSpPr>
          <p:cNvPr id="5" name="Footer Placeholder 4">
            <a:extLst>
              <a:ext uri="{FF2B5EF4-FFF2-40B4-BE49-F238E27FC236}">
                <a16:creationId xmlns:a16="http://schemas.microsoft.com/office/drawing/2014/main" id="{5C180D8B-45BE-408F-BF87-CAE04BA76ADE}"/>
              </a:ext>
            </a:extLst>
          </p:cNvPr>
          <p:cNvSpPr>
            <a:spLocks noGrp="1"/>
          </p:cNvSpPr>
          <p:nvPr>
            <p:ph type="ftr" sz="quarter" idx="11"/>
          </p:nvPr>
        </p:nvSpPr>
        <p:spPr/>
        <p:txBody>
          <a:bodyPr/>
          <a:lstStyle/>
          <a:p>
            <a:r>
              <a:rPr lang="en-IN"/>
              <a:t>EC20005   A.Bakshi</a:t>
            </a:r>
          </a:p>
        </p:txBody>
      </p:sp>
      <p:sp>
        <p:nvSpPr>
          <p:cNvPr id="6" name="Slide Number Placeholder 5">
            <a:extLst>
              <a:ext uri="{FF2B5EF4-FFF2-40B4-BE49-F238E27FC236}">
                <a16:creationId xmlns:a16="http://schemas.microsoft.com/office/drawing/2014/main" id="{E8F88665-B6CC-42C8-AC80-F5414D1C1A25}"/>
              </a:ext>
            </a:extLst>
          </p:cNvPr>
          <p:cNvSpPr>
            <a:spLocks noGrp="1"/>
          </p:cNvSpPr>
          <p:nvPr>
            <p:ph type="sldNum" sz="quarter" idx="12"/>
          </p:nvPr>
        </p:nvSpPr>
        <p:spPr/>
        <p:txBody>
          <a:bodyPr/>
          <a:lstStyle/>
          <a:p>
            <a:fld id="{64AE01F0-401E-44F1-B15C-ED7CE1F289FF}" type="slidenum">
              <a:rPr lang="en-IN" smtClean="0"/>
              <a:t>‹#›</a:t>
            </a:fld>
            <a:endParaRPr lang="en-IN"/>
          </a:p>
        </p:txBody>
      </p:sp>
    </p:spTree>
    <p:extLst>
      <p:ext uri="{BB962C8B-B14F-4D97-AF65-F5344CB8AC3E}">
        <p14:creationId xmlns:p14="http://schemas.microsoft.com/office/powerpoint/2010/main" val="3261821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C7CB-B9A4-48B5-BB0D-CA2D1FA4B4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6D56BA-2AE8-4248-ABD4-1DAF9A35C8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EE1D31-6F7B-43A0-B2FB-12B9AB356E4A}"/>
              </a:ext>
            </a:extLst>
          </p:cNvPr>
          <p:cNvSpPr>
            <a:spLocks noGrp="1"/>
          </p:cNvSpPr>
          <p:nvPr>
            <p:ph type="dt" sz="half" idx="10"/>
          </p:nvPr>
        </p:nvSpPr>
        <p:spPr/>
        <p:txBody>
          <a:bodyPr/>
          <a:lstStyle/>
          <a:p>
            <a:fld id="{658CC894-6896-4637-BBD2-73BB20FAFFCC}" type="datetime1">
              <a:rPr lang="en-IN" smtClean="0"/>
              <a:t>03-08-2023</a:t>
            </a:fld>
            <a:endParaRPr lang="en-IN"/>
          </a:p>
        </p:txBody>
      </p:sp>
      <p:sp>
        <p:nvSpPr>
          <p:cNvPr id="5" name="Footer Placeholder 4">
            <a:extLst>
              <a:ext uri="{FF2B5EF4-FFF2-40B4-BE49-F238E27FC236}">
                <a16:creationId xmlns:a16="http://schemas.microsoft.com/office/drawing/2014/main" id="{4319FA9A-BFC3-408A-8403-888C6DF9E1A7}"/>
              </a:ext>
            </a:extLst>
          </p:cNvPr>
          <p:cNvSpPr>
            <a:spLocks noGrp="1"/>
          </p:cNvSpPr>
          <p:nvPr>
            <p:ph type="ftr" sz="quarter" idx="11"/>
          </p:nvPr>
        </p:nvSpPr>
        <p:spPr/>
        <p:txBody>
          <a:bodyPr/>
          <a:lstStyle/>
          <a:p>
            <a:r>
              <a:rPr lang="en-IN"/>
              <a:t>EC20005   A.Bakshi</a:t>
            </a:r>
          </a:p>
        </p:txBody>
      </p:sp>
      <p:sp>
        <p:nvSpPr>
          <p:cNvPr id="6" name="Slide Number Placeholder 5">
            <a:extLst>
              <a:ext uri="{FF2B5EF4-FFF2-40B4-BE49-F238E27FC236}">
                <a16:creationId xmlns:a16="http://schemas.microsoft.com/office/drawing/2014/main" id="{F55123D3-EDA5-40A0-A240-DDB895788802}"/>
              </a:ext>
            </a:extLst>
          </p:cNvPr>
          <p:cNvSpPr>
            <a:spLocks noGrp="1"/>
          </p:cNvSpPr>
          <p:nvPr>
            <p:ph type="sldNum" sz="quarter" idx="12"/>
          </p:nvPr>
        </p:nvSpPr>
        <p:spPr/>
        <p:txBody>
          <a:bodyPr/>
          <a:lstStyle/>
          <a:p>
            <a:fld id="{64AE01F0-401E-44F1-B15C-ED7CE1F289FF}" type="slidenum">
              <a:rPr lang="en-IN" smtClean="0"/>
              <a:t>‹#›</a:t>
            </a:fld>
            <a:endParaRPr lang="en-IN"/>
          </a:p>
        </p:txBody>
      </p:sp>
    </p:spTree>
    <p:extLst>
      <p:ext uri="{BB962C8B-B14F-4D97-AF65-F5344CB8AC3E}">
        <p14:creationId xmlns:p14="http://schemas.microsoft.com/office/powerpoint/2010/main" val="1769509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9E100-4A98-4EFF-8350-02B468438E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B5347F5-D597-4F4B-8AD0-5DE8739B99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47768D-AE21-4950-B525-FA031AF7787C}"/>
              </a:ext>
            </a:extLst>
          </p:cNvPr>
          <p:cNvSpPr>
            <a:spLocks noGrp="1"/>
          </p:cNvSpPr>
          <p:nvPr>
            <p:ph type="dt" sz="half" idx="10"/>
          </p:nvPr>
        </p:nvSpPr>
        <p:spPr/>
        <p:txBody>
          <a:bodyPr/>
          <a:lstStyle/>
          <a:p>
            <a:fld id="{99A72B64-F9CE-4314-8E77-E5BE1103A47F}" type="datetime1">
              <a:rPr lang="en-IN" smtClean="0"/>
              <a:t>03-08-2023</a:t>
            </a:fld>
            <a:endParaRPr lang="en-IN"/>
          </a:p>
        </p:txBody>
      </p:sp>
      <p:sp>
        <p:nvSpPr>
          <p:cNvPr id="5" name="Footer Placeholder 4">
            <a:extLst>
              <a:ext uri="{FF2B5EF4-FFF2-40B4-BE49-F238E27FC236}">
                <a16:creationId xmlns:a16="http://schemas.microsoft.com/office/drawing/2014/main" id="{A5E40CA8-4D83-4D75-B982-704C7D21F26D}"/>
              </a:ext>
            </a:extLst>
          </p:cNvPr>
          <p:cNvSpPr>
            <a:spLocks noGrp="1"/>
          </p:cNvSpPr>
          <p:nvPr>
            <p:ph type="ftr" sz="quarter" idx="11"/>
          </p:nvPr>
        </p:nvSpPr>
        <p:spPr/>
        <p:txBody>
          <a:bodyPr/>
          <a:lstStyle/>
          <a:p>
            <a:r>
              <a:rPr lang="en-IN"/>
              <a:t>EC20005   A.Bakshi</a:t>
            </a:r>
          </a:p>
        </p:txBody>
      </p:sp>
      <p:sp>
        <p:nvSpPr>
          <p:cNvPr id="6" name="Slide Number Placeholder 5">
            <a:extLst>
              <a:ext uri="{FF2B5EF4-FFF2-40B4-BE49-F238E27FC236}">
                <a16:creationId xmlns:a16="http://schemas.microsoft.com/office/drawing/2014/main" id="{D2CF2635-CAC0-4E02-B3F9-D3AD553C2902}"/>
              </a:ext>
            </a:extLst>
          </p:cNvPr>
          <p:cNvSpPr>
            <a:spLocks noGrp="1"/>
          </p:cNvSpPr>
          <p:nvPr>
            <p:ph type="sldNum" sz="quarter" idx="12"/>
          </p:nvPr>
        </p:nvSpPr>
        <p:spPr/>
        <p:txBody>
          <a:bodyPr/>
          <a:lstStyle/>
          <a:p>
            <a:fld id="{64AE01F0-401E-44F1-B15C-ED7CE1F289FF}" type="slidenum">
              <a:rPr lang="en-IN" smtClean="0"/>
              <a:t>‹#›</a:t>
            </a:fld>
            <a:endParaRPr lang="en-IN"/>
          </a:p>
        </p:txBody>
      </p:sp>
    </p:spTree>
    <p:extLst>
      <p:ext uri="{BB962C8B-B14F-4D97-AF65-F5344CB8AC3E}">
        <p14:creationId xmlns:p14="http://schemas.microsoft.com/office/powerpoint/2010/main" val="2765370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EA725-D31F-4E67-9433-85D0995CA4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118F35-5C1B-46B7-82A5-0A8F391DBF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4E578B8-E39A-45BB-B769-21A10A1CB8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8119AE4-8CC9-4C11-9F4C-03A6A415B97E}"/>
              </a:ext>
            </a:extLst>
          </p:cNvPr>
          <p:cNvSpPr>
            <a:spLocks noGrp="1"/>
          </p:cNvSpPr>
          <p:nvPr>
            <p:ph type="dt" sz="half" idx="10"/>
          </p:nvPr>
        </p:nvSpPr>
        <p:spPr/>
        <p:txBody>
          <a:bodyPr/>
          <a:lstStyle/>
          <a:p>
            <a:fld id="{A4008AE0-71D3-4825-8E4D-5EB7D98116A1}" type="datetime1">
              <a:rPr lang="en-IN" smtClean="0"/>
              <a:t>03-08-2023</a:t>
            </a:fld>
            <a:endParaRPr lang="en-IN"/>
          </a:p>
        </p:txBody>
      </p:sp>
      <p:sp>
        <p:nvSpPr>
          <p:cNvPr id="6" name="Footer Placeholder 5">
            <a:extLst>
              <a:ext uri="{FF2B5EF4-FFF2-40B4-BE49-F238E27FC236}">
                <a16:creationId xmlns:a16="http://schemas.microsoft.com/office/drawing/2014/main" id="{FD549938-20FA-42F3-93E7-660D9CFFF79F}"/>
              </a:ext>
            </a:extLst>
          </p:cNvPr>
          <p:cNvSpPr>
            <a:spLocks noGrp="1"/>
          </p:cNvSpPr>
          <p:nvPr>
            <p:ph type="ftr" sz="quarter" idx="11"/>
          </p:nvPr>
        </p:nvSpPr>
        <p:spPr/>
        <p:txBody>
          <a:bodyPr/>
          <a:lstStyle/>
          <a:p>
            <a:r>
              <a:rPr lang="en-IN"/>
              <a:t>EC20005   A.Bakshi</a:t>
            </a:r>
          </a:p>
        </p:txBody>
      </p:sp>
      <p:sp>
        <p:nvSpPr>
          <p:cNvPr id="7" name="Slide Number Placeholder 6">
            <a:extLst>
              <a:ext uri="{FF2B5EF4-FFF2-40B4-BE49-F238E27FC236}">
                <a16:creationId xmlns:a16="http://schemas.microsoft.com/office/drawing/2014/main" id="{215EDA29-6FF9-4D46-8DE5-F55E3AAFCAD3}"/>
              </a:ext>
            </a:extLst>
          </p:cNvPr>
          <p:cNvSpPr>
            <a:spLocks noGrp="1"/>
          </p:cNvSpPr>
          <p:nvPr>
            <p:ph type="sldNum" sz="quarter" idx="12"/>
          </p:nvPr>
        </p:nvSpPr>
        <p:spPr/>
        <p:txBody>
          <a:bodyPr/>
          <a:lstStyle/>
          <a:p>
            <a:fld id="{64AE01F0-401E-44F1-B15C-ED7CE1F289FF}" type="slidenum">
              <a:rPr lang="en-IN" smtClean="0"/>
              <a:t>‹#›</a:t>
            </a:fld>
            <a:endParaRPr lang="en-IN"/>
          </a:p>
        </p:txBody>
      </p:sp>
    </p:spTree>
    <p:extLst>
      <p:ext uri="{BB962C8B-B14F-4D97-AF65-F5344CB8AC3E}">
        <p14:creationId xmlns:p14="http://schemas.microsoft.com/office/powerpoint/2010/main" val="1649491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D0084-4060-4A8D-B782-F5D177845FC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C18BAD-FA13-4F17-BC94-64CD53709E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341719-9EBE-49D9-9A7B-786FEB08E2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09A5F6B-49F3-475F-9B4C-C12A0840AF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AF3FA2-FD27-4AEF-819F-6AF0C5526B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D8CFA8-ED4E-4104-9253-08AC4517DA54}"/>
              </a:ext>
            </a:extLst>
          </p:cNvPr>
          <p:cNvSpPr>
            <a:spLocks noGrp="1"/>
          </p:cNvSpPr>
          <p:nvPr>
            <p:ph type="dt" sz="half" idx="10"/>
          </p:nvPr>
        </p:nvSpPr>
        <p:spPr/>
        <p:txBody>
          <a:bodyPr/>
          <a:lstStyle/>
          <a:p>
            <a:fld id="{E25BB7A2-90EE-4FB5-B78D-D3C150CEDAE9}" type="datetime1">
              <a:rPr lang="en-IN" smtClean="0"/>
              <a:t>03-08-2023</a:t>
            </a:fld>
            <a:endParaRPr lang="en-IN"/>
          </a:p>
        </p:txBody>
      </p:sp>
      <p:sp>
        <p:nvSpPr>
          <p:cNvPr id="8" name="Footer Placeholder 7">
            <a:extLst>
              <a:ext uri="{FF2B5EF4-FFF2-40B4-BE49-F238E27FC236}">
                <a16:creationId xmlns:a16="http://schemas.microsoft.com/office/drawing/2014/main" id="{AED1586B-1302-471C-A1A5-7235BE740D4D}"/>
              </a:ext>
            </a:extLst>
          </p:cNvPr>
          <p:cNvSpPr>
            <a:spLocks noGrp="1"/>
          </p:cNvSpPr>
          <p:nvPr>
            <p:ph type="ftr" sz="quarter" idx="11"/>
          </p:nvPr>
        </p:nvSpPr>
        <p:spPr/>
        <p:txBody>
          <a:bodyPr/>
          <a:lstStyle/>
          <a:p>
            <a:r>
              <a:rPr lang="en-IN"/>
              <a:t>EC20005   A.Bakshi</a:t>
            </a:r>
          </a:p>
        </p:txBody>
      </p:sp>
      <p:sp>
        <p:nvSpPr>
          <p:cNvPr id="9" name="Slide Number Placeholder 8">
            <a:extLst>
              <a:ext uri="{FF2B5EF4-FFF2-40B4-BE49-F238E27FC236}">
                <a16:creationId xmlns:a16="http://schemas.microsoft.com/office/drawing/2014/main" id="{4850A0AE-5463-4553-93FC-0B8336FA0A3E}"/>
              </a:ext>
            </a:extLst>
          </p:cNvPr>
          <p:cNvSpPr>
            <a:spLocks noGrp="1"/>
          </p:cNvSpPr>
          <p:nvPr>
            <p:ph type="sldNum" sz="quarter" idx="12"/>
          </p:nvPr>
        </p:nvSpPr>
        <p:spPr/>
        <p:txBody>
          <a:bodyPr/>
          <a:lstStyle/>
          <a:p>
            <a:fld id="{64AE01F0-401E-44F1-B15C-ED7CE1F289FF}" type="slidenum">
              <a:rPr lang="en-IN" smtClean="0"/>
              <a:t>‹#›</a:t>
            </a:fld>
            <a:endParaRPr lang="en-IN"/>
          </a:p>
        </p:txBody>
      </p:sp>
    </p:spTree>
    <p:extLst>
      <p:ext uri="{BB962C8B-B14F-4D97-AF65-F5344CB8AC3E}">
        <p14:creationId xmlns:p14="http://schemas.microsoft.com/office/powerpoint/2010/main" val="517504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3F017-B3EE-434B-AEAE-BBE171BB935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22B14EA-49E7-4880-80B9-24CCF50293D4}"/>
              </a:ext>
            </a:extLst>
          </p:cNvPr>
          <p:cNvSpPr>
            <a:spLocks noGrp="1"/>
          </p:cNvSpPr>
          <p:nvPr>
            <p:ph type="dt" sz="half" idx="10"/>
          </p:nvPr>
        </p:nvSpPr>
        <p:spPr/>
        <p:txBody>
          <a:bodyPr/>
          <a:lstStyle/>
          <a:p>
            <a:fld id="{1015523D-8960-4E58-8247-15FD9FE68BAF}" type="datetime1">
              <a:rPr lang="en-IN" smtClean="0"/>
              <a:t>03-08-2023</a:t>
            </a:fld>
            <a:endParaRPr lang="en-IN"/>
          </a:p>
        </p:txBody>
      </p:sp>
      <p:sp>
        <p:nvSpPr>
          <p:cNvPr id="4" name="Footer Placeholder 3">
            <a:extLst>
              <a:ext uri="{FF2B5EF4-FFF2-40B4-BE49-F238E27FC236}">
                <a16:creationId xmlns:a16="http://schemas.microsoft.com/office/drawing/2014/main" id="{EC36518B-366A-4854-B7A1-456264D40E2E}"/>
              </a:ext>
            </a:extLst>
          </p:cNvPr>
          <p:cNvSpPr>
            <a:spLocks noGrp="1"/>
          </p:cNvSpPr>
          <p:nvPr>
            <p:ph type="ftr" sz="quarter" idx="11"/>
          </p:nvPr>
        </p:nvSpPr>
        <p:spPr/>
        <p:txBody>
          <a:bodyPr/>
          <a:lstStyle/>
          <a:p>
            <a:r>
              <a:rPr lang="en-IN"/>
              <a:t>EC20005   A.Bakshi</a:t>
            </a:r>
          </a:p>
        </p:txBody>
      </p:sp>
      <p:sp>
        <p:nvSpPr>
          <p:cNvPr id="5" name="Slide Number Placeholder 4">
            <a:extLst>
              <a:ext uri="{FF2B5EF4-FFF2-40B4-BE49-F238E27FC236}">
                <a16:creationId xmlns:a16="http://schemas.microsoft.com/office/drawing/2014/main" id="{F63263FF-27C1-4D32-B51C-9F6DF153778F}"/>
              </a:ext>
            </a:extLst>
          </p:cNvPr>
          <p:cNvSpPr>
            <a:spLocks noGrp="1"/>
          </p:cNvSpPr>
          <p:nvPr>
            <p:ph type="sldNum" sz="quarter" idx="12"/>
          </p:nvPr>
        </p:nvSpPr>
        <p:spPr/>
        <p:txBody>
          <a:bodyPr/>
          <a:lstStyle/>
          <a:p>
            <a:fld id="{64AE01F0-401E-44F1-B15C-ED7CE1F289FF}" type="slidenum">
              <a:rPr lang="en-IN" smtClean="0"/>
              <a:t>‹#›</a:t>
            </a:fld>
            <a:endParaRPr lang="en-IN"/>
          </a:p>
        </p:txBody>
      </p:sp>
    </p:spTree>
    <p:extLst>
      <p:ext uri="{BB962C8B-B14F-4D97-AF65-F5344CB8AC3E}">
        <p14:creationId xmlns:p14="http://schemas.microsoft.com/office/powerpoint/2010/main" val="2754102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73C195-9611-465C-B685-49255A216CDB}"/>
              </a:ext>
            </a:extLst>
          </p:cNvPr>
          <p:cNvSpPr>
            <a:spLocks noGrp="1"/>
          </p:cNvSpPr>
          <p:nvPr>
            <p:ph type="dt" sz="half" idx="10"/>
          </p:nvPr>
        </p:nvSpPr>
        <p:spPr/>
        <p:txBody>
          <a:bodyPr/>
          <a:lstStyle/>
          <a:p>
            <a:fld id="{6025773C-2D2E-4FAA-9830-26B9C2A81A5D}" type="datetime1">
              <a:rPr lang="en-IN" smtClean="0"/>
              <a:t>03-08-2023</a:t>
            </a:fld>
            <a:endParaRPr lang="en-IN"/>
          </a:p>
        </p:txBody>
      </p:sp>
      <p:sp>
        <p:nvSpPr>
          <p:cNvPr id="3" name="Footer Placeholder 2">
            <a:extLst>
              <a:ext uri="{FF2B5EF4-FFF2-40B4-BE49-F238E27FC236}">
                <a16:creationId xmlns:a16="http://schemas.microsoft.com/office/drawing/2014/main" id="{6954D3A7-15F2-4DEB-A565-E48309CBD525}"/>
              </a:ext>
            </a:extLst>
          </p:cNvPr>
          <p:cNvSpPr>
            <a:spLocks noGrp="1"/>
          </p:cNvSpPr>
          <p:nvPr>
            <p:ph type="ftr" sz="quarter" idx="11"/>
          </p:nvPr>
        </p:nvSpPr>
        <p:spPr/>
        <p:txBody>
          <a:bodyPr/>
          <a:lstStyle/>
          <a:p>
            <a:r>
              <a:rPr lang="en-IN"/>
              <a:t>EC20005   A.Bakshi</a:t>
            </a:r>
          </a:p>
        </p:txBody>
      </p:sp>
      <p:sp>
        <p:nvSpPr>
          <p:cNvPr id="4" name="Slide Number Placeholder 3">
            <a:extLst>
              <a:ext uri="{FF2B5EF4-FFF2-40B4-BE49-F238E27FC236}">
                <a16:creationId xmlns:a16="http://schemas.microsoft.com/office/drawing/2014/main" id="{6E20663E-B0DF-4915-8682-44808C84D841}"/>
              </a:ext>
            </a:extLst>
          </p:cNvPr>
          <p:cNvSpPr>
            <a:spLocks noGrp="1"/>
          </p:cNvSpPr>
          <p:nvPr>
            <p:ph type="sldNum" sz="quarter" idx="12"/>
          </p:nvPr>
        </p:nvSpPr>
        <p:spPr/>
        <p:txBody>
          <a:bodyPr/>
          <a:lstStyle/>
          <a:p>
            <a:fld id="{64AE01F0-401E-44F1-B15C-ED7CE1F289FF}" type="slidenum">
              <a:rPr lang="en-IN" smtClean="0"/>
              <a:t>‹#›</a:t>
            </a:fld>
            <a:endParaRPr lang="en-IN"/>
          </a:p>
        </p:txBody>
      </p:sp>
    </p:spTree>
    <p:extLst>
      <p:ext uri="{BB962C8B-B14F-4D97-AF65-F5344CB8AC3E}">
        <p14:creationId xmlns:p14="http://schemas.microsoft.com/office/powerpoint/2010/main" val="23184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471AA-2228-40E9-891F-DE8E71F841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952C89C-3A37-4D25-94FD-A4105CE8BD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8286B8F-11AC-4284-9D17-751F1577F4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5E230D-9275-4BC2-A25F-FA800A04123A}"/>
              </a:ext>
            </a:extLst>
          </p:cNvPr>
          <p:cNvSpPr>
            <a:spLocks noGrp="1"/>
          </p:cNvSpPr>
          <p:nvPr>
            <p:ph type="dt" sz="half" idx="10"/>
          </p:nvPr>
        </p:nvSpPr>
        <p:spPr/>
        <p:txBody>
          <a:bodyPr/>
          <a:lstStyle/>
          <a:p>
            <a:fld id="{67A20904-0148-4E48-BEBD-6C5421B3C690}" type="datetime1">
              <a:rPr lang="en-IN" smtClean="0"/>
              <a:t>03-08-2023</a:t>
            </a:fld>
            <a:endParaRPr lang="en-IN"/>
          </a:p>
        </p:txBody>
      </p:sp>
      <p:sp>
        <p:nvSpPr>
          <p:cNvPr id="6" name="Footer Placeholder 5">
            <a:extLst>
              <a:ext uri="{FF2B5EF4-FFF2-40B4-BE49-F238E27FC236}">
                <a16:creationId xmlns:a16="http://schemas.microsoft.com/office/drawing/2014/main" id="{E231B9E3-C5BB-4718-A61F-F2E33B83C9A5}"/>
              </a:ext>
            </a:extLst>
          </p:cNvPr>
          <p:cNvSpPr>
            <a:spLocks noGrp="1"/>
          </p:cNvSpPr>
          <p:nvPr>
            <p:ph type="ftr" sz="quarter" idx="11"/>
          </p:nvPr>
        </p:nvSpPr>
        <p:spPr/>
        <p:txBody>
          <a:bodyPr/>
          <a:lstStyle/>
          <a:p>
            <a:r>
              <a:rPr lang="en-IN"/>
              <a:t>EC20005   A.Bakshi</a:t>
            </a:r>
          </a:p>
        </p:txBody>
      </p:sp>
      <p:sp>
        <p:nvSpPr>
          <p:cNvPr id="7" name="Slide Number Placeholder 6">
            <a:extLst>
              <a:ext uri="{FF2B5EF4-FFF2-40B4-BE49-F238E27FC236}">
                <a16:creationId xmlns:a16="http://schemas.microsoft.com/office/drawing/2014/main" id="{8C27733F-B99B-414F-9264-46F1F095DEE1}"/>
              </a:ext>
            </a:extLst>
          </p:cNvPr>
          <p:cNvSpPr>
            <a:spLocks noGrp="1"/>
          </p:cNvSpPr>
          <p:nvPr>
            <p:ph type="sldNum" sz="quarter" idx="12"/>
          </p:nvPr>
        </p:nvSpPr>
        <p:spPr/>
        <p:txBody>
          <a:bodyPr/>
          <a:lstStyle/>
          <a:p>
            <a:fld id="{64AE01F0-401E-44F1-B15C-ED7CE1F289FF}" type="slidenum">
              <a:rPr lang="en-IN" smtClean="0"/>
              <a:t>‹#›</a:t>
            </a:fld>
            <a:endParaRPr lang="en-IN"/>
          </a:p>
        </p:txBody>
      </p:sp>
    </p:spTree>
    <p:extLst>
      <p:ext uri="{BB962C8B-B14F-4D97-AF65-F5344CB8AC3E}">
        <p14:creationId xmlns:p14="http://schemas.microsoft.com/office/powerpoint/2010/main" val="1747678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C985D-A1F0-4467-BC55-062644A7F6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C850D13-685F-46E6-B758-4729B85571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51179A2-CBF3-4C50-BABE-F4D2802A6C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8325CC-73C3-498E-AFB0-CC2D8F9404F7}"/>
              </a:ext>
            </a:extLst>
          </p:cNvPr>
          <p:cNvSpPr>
            <a:spLocks noGrp="1"/>
          </p:cNvSpPr>
          <p:nvPr>
            <p:ph type="dt" sz="half" idx="10"/>
          </p:nvPr>
        </p:nvSpPr>
        <p:spPr/>
        <p:txBody>
          <a:bodyPr/>
          <a:lstStyle/>
          <a:p>
            <a:fld id="{8C6573D0-67FF-4A6E-9671-E6C3045B98D9}" type="datetime1">
              <a:rPr lang="en-IN" smtClean="0"/>
              <a:t>03-08-2023</a:t>
            </a:fld>
            <a:endParaRPr lang="en-IN"/>
          </a:p>
        </p:txBody>
      </p:sp>
      <p:sp>
        <p:nvSpPr>
          <p:cNvPr id="6" name="Footer Placeholder 5">
            <a:extLst>
              <a:ext uri="{FF2B5EF4-FFF2-40B4-BE49-F238E27FC236}">
                <a16:creationId xmlns:a16="http://schemas.microsoft.com/office/drawing/2014/main" id="{BACFCEB1-3A09-4C55-B8A2-5DBCDF6CC7C0}"/>
              </a:ext>
            </a:extLst>
          </p:cNvPr>
          <p:cNvSpPr>
            <a:spLocks noGrp="1"/>
          </p:cNvSpPr>
          <p:nvPr>
            <p:ph type="ftr" sz="quarter" idx="11"/>
          </p:nvPr>
        </p:nvSpPr>
        <p:spPr/>
        <p:txBody>
          <a:bodyPr/>
          <a:lstStyle/>
          <a:p>
            <a:r>
              <a:rPr lang="en-IN"/>
              <a:t>EC20005   A.Bakshi</a:t>
            </a:r>
          </a:p>
        </p:txBody>
      </p:sp>
      <p:sp>
        <p:nvSpPr>
          <p:cNvPr id="7" name="Slide Number Placeholder 6">
            <a:extLst>
              <a:ext uri="{FF2B5EF4-FFF2-40B4-BE49-F238E27FC236}">
                <a16:creationId xmlns:a16="http://schemas.microsoft.com/office/drawing/2014/main" id="{3BFCF466-752D-4B51-A6F1-E0A7DE98D849}"/>
              </a:ext>
            </a:extLst>
          </p:cNvPr>
          <p:cNvSpPr>
            <a:spLocks noGrp="1"/>
          </p:cNvSpPr>
          <p:nvPr>
            <p:ph type="sldNum" sz="quarter" idx="12"/>
          </p:nvPr>
        </p:nvSpPr>
        <p:spPr/>
        <p:txBody>
          <a:bodyPr/>
          <a:lstStyle/>
          <a:p>
            <a:fld id="{64AE01F0-401E-44F1-B15C-ED7CE1F289FF}" type="slidenum">
              <a:rPr lang="en-IN" smtClean="0"/>
              <a:t>‹#›</a:t>
            </a:fld>
            <a:endParaRPr lang="en-IN"/>
          </a:p>
        </p:txBody>
      </p:sp>
    </p:spTree>
    <p:extLst>
      <p:ext uri="{BB962C8B-B14F-4D97-AF65-F5344CB8AC3E}">
        <p14:creationId xmlns:p14="http://schemas.microsoft.com/office/powerpoint/2010/main" val="3089844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503652-6922-498C-B364-F1FB21C8D3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910D49-8BBC-4E74-85E4-512D4F9894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516F25-54D4-4B12-8481-711A398A75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E55516-0228-4A9C-B1A6-507C9994F52C}" type="datetime1">
              <a:rPr lang="en-IN" smtClean="0"/>
              <a:t>03-08-2023</a:t>
            </a:fld>
            <a:endParaRPr lang="en-IN"/>
          </a:p>
        </p:txBody>
      </p:sp>
      <p:sp>
        <p:nvSpPr>
          <p:cNvPr id="5" name="Footer Placeholder 4">
            <a:extLst>
              <a:ext uri="{FF2B5EF4-FFF2-40B4-BE49-F238E27FC236}">
                <a16:creationId xmlns:a16="http://schemas.microsoft.com/office/drawing/2014/main" id="{F5559890-E073-49AB-92DA-459F80ACDE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EC20005   A.Bakshi</a:t>
            </a:r>
          </a:p>
        </p:txBody>
      </p:sp>
      <p:sp>
        <p:nvSpPr>
          <p:cNvPr id="6" name="Slide Number Placeholder 5">
            <a:extLst>
              <a:ext uri="{FF2B5EF4-FFF2-40B4-BE49-F238E27FC236}">
                <a16:creationId xmlns:a16="http://schemas.microsoft.com/office/drawing/2014/main" id="{71D64C49-E72A-4DCB-84AC-237DBB9D78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AE01F0-401E-44F1-B15C-ED7CE1F289FF}" type="slidenum">
              <a:rPr lang="en-IN" smtClean="0"/>
              <a:t>‹#›</a:t>
            </a:fld>
            <a:endParaRPr lang="en-IN"/>
          </a:p>
        </p:txBody>
      </p:sp>
    </p:spTree>
    <p:extLst>
      <p:ext uri="{BB962C8B-B14F-4D97-AF65-F5344CB8AC3E}">
        <p14:creationId xmlns:p14="http://schemas.microsoft.com/office/powerpoint/2010/main" val="3063775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8E2D5-8689-47A3-AA69-8FFD234CEC7B}"/>
              </a:ext>
            </a:extLst>
          </p:cNvPr>
          <p:cNvSpPr>
            <a:spLocks noGrp="1"/>
          </p:cNvSpPr>
          <p:nvPr>
            <p:ph type="ctrTitle"/>
          </p:nvPr>
        </p:nvSpPr>
        <p:spPr/>
        <p:txBody>
          <a:bodyPr/>
          <a:lstStyle/>
          <a:p>
            <a:r>
              <a:rPr lang="en-IN" b="1" dirty="0"/>
              <a:t>Introduction to Verilog HDL</a:t>
            </a:r>
          </a:p>
        </p:txBody>
      </p:sp>
      <p:sp>
        <p:nvSpPr>
          <p:cNvPr id="3" name="Subtitle 2">
            <a:extLst>
              <a:ext uri="{FF2B5EF4-FFF2-40B4-BE49-F238E27FC236}">
                <a16:creationId xmlns:a16="http://schemas.microsoft.com/office/drawing/2014/main" id="{E5CE1CC1-A1C7-46D0-97B0-4873566A494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340006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4B7FD-149C-4E4F-A018-87A55E47B604}"/>
              </a:ext>
            </a:extLst>
          </p:cNvPr>
          <p:cNvSpPr>
            <a:spLocks noGrp="1"/>
          </p:cNvSpPr>
          <p:nvPr>
            <p:ph type="title"/>
          </p:nvPr>
        </p:nvSpPr>
        <p:spPr/>
        <p:txBody>
          <a:bodyPr/>
          <a:lstStyle/>
          <a:p>
            <a:pPr algn="ctr"/>
            <a:r>
              <a:rPr lang="en-IN" dirty="0"/>
              <a:t>Examples of Identifiers </a:t>
            </a:r>
          </a:p>
        </p:txBody>
      </p:sp>
      <p:sp>
        <p:nvSpPr>
          <p:cNvPr id="3" name="Rectangle 1027">
            <a:extLst>
              <a:ext uri="{FF2B5EF4-FFF2-40B4-BE49-F238E27FC236}">
                <a16:creationId xmlns:a16="http://schemas.microsoft.com/office/drawing/2014/main" id="{6EC7B008-D59E-4663-B5D1-5E706DF47200}"/>
              </a:ext>
            </a:extLst>
          </p:cNvPr>
          <p:cNvSpPr txBox="1">
            <a:spLocks noChangeArrowheads="1"/>
          </p:cNvSpPr>
          <p:nvPr/>
        </p:nvSpPr>
        <p:spPr>
          <a:xfrm>
            <a:off x="1909582" y="1553761"/>
            <a:ext cx="4038600"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Tx/>
              <a:buNone/>
              <a:defRPr/>
            </a:pPr>
            <a:r>
              <a:rPr lang="en-US"/>
              <a:t>Count</a:t>
            </a:r>
          </a:p>
          <a:p>
            <a:pPr>
              <a:lnSpc>
                <a:spcPct val="120000"/>
              </a:lnSpc>
              <a:buFontTx/>
              <a:buNone/>
              <a:defRPr/>
            </a:pPr>
            <a:r>
              <a:rPr lang="en-US"/>
              <a:t>COUNT</a:t>
            </a:r>
          </a:p>
          <a:p>
            <a:pPr>
              <a:lnSpc>
                <a:spcPct val="120000"/>
              </a:lnSpc>
              <a:buFontTx/>
              <a:buNone/>
              <a:defRPr/>
            </a:pPr>
            <a:r>
              <a:rPr lang="en-US"/>
              <a:t>_R2_D2</a:t>
            </a:r>
          </a:p>
          <a:p>
            <a:pPr>
              <a:lnSpc>
                <a:spcPct val="120000"/>
              </a:lnSpc>
              <a:buFontTx/>
              <a:buNone/>
              <a:defRPr/>
            </a:pPr>
            <a:r>
              <a:rPr lang="en-US"/>
              <a:t>R56_68</a:t>
            </a:r>
          </a:p>
          <a:p>
            <a:pPr>
              <a:lnSpc>
                <a:spcPct val="120000"/>
              </a:lnSpc>
              <a:buFontTx/>
              <a:buNone/>
              <a:defRPr/>
            </a:pPr>
            <a:r>
              <a:rPr lang="en-US"/>
              <a:t>FIVE$</a:t>
            </a:r>
          </a:p>
          <a:p>
            <a:pPr>
              <a:lnSpc>
                <a:spcPct val="120000"/>
              </a:lnSpc>
              <a:buFontTx/>
              <a:buNone/>
              <a:defRPr/>
            </a:pPr>
            <a:endParaRPr lang="en-US"/>
          </a:p>
          <a:p>
            <a:pPr>
              <a:lnSpc>
                <a:spcPct val="120000"/>
              </a:lnSpc>
              <a:buFontTx/>
              <a:buNone/>
              <a:defRPr/>
            </a:pPr>
            <a:r>
              <a:rPr lang="en-US"/>
              <a:t>$count		Illegal</a:t>
            </a:r>
          </a:p>
          <a:p>
            <a:pPr>
              <a:lnSpc>
                <a:spcPct val="120000"/>
              </a:lnSpc>
              <a:buFontTx/>
              <a:buNone/>
              <a:defRPr/>
            </a:pPr>
            <a:r>
              <a:rPr lang="en-US"/>
              <a:t>12six_b		Illegal</a:t>
            </a:r>
            <a:endParaRPr lang="en-US" dirty="0"/>
          </a:p>
        </p:txBody>
      </p:sp>
      <p:sp>
        <p:nvSpPr>
          <p:cNvPr id="4" name="Rectangle 7">
            <a:extLst>
              <a:ext uri="{FF2B5EF4-FFF2-40B4-BE49-F238E27FC236}">
                <a16:creationId xmlns:a16="http://schemas.microsoft.com/office/drawing/2014/main" id="{C2FE516E-B490-44F0-8E33-C852E650429A}"/>
              </a:ext>
            </a:extLst>
          </p:cNvPr>
          <p:cNvSpPr txBox="1">
            <a:spLocks noChangeArrowheads="1"/>
          </p:cNvSpPr>
          <p:nvPr/>
        </p:nvSpPr>
        <p:spPr>
          <a:xfrm>
            <a:off x="6229170" y="1698223"/>
            <a:ext cx="4038600" cy="4114800"/>
          </a:xfrm>
          <a:prstGeom prst="rect">
            <a:avLst/>
          </a:prstGeom>
          <a:ln>
            <a:solidFill>
              <a:srgbClr val="FFFF0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dirty="0"/>
              <a:t>Example:</a:t>
            </a:r>
          </a:p>
          <a:p>
            <a:pPr>
              <a:buFont typeface="Wingdings" pitchFamily="2" charset="2"/>
              <a:buNone/>
              <a:defRPr/>
            </a:pPr>
            <a:r>
              <a:rPr lang="en-US" sz="2400" b="1" dirty="0">
                <a:solidFill>
                  <a:srgbClr val="00B0F0"/>
                </a:solidFill>
              </a:rPr>
              <a:t>reg</a:t>
            </a:r>
            <a:r>
              <a:rPr lang="en-US" sz="2400" b="1" dirty="0">
                <a:solidFill>
                  <a:srgbClr val="C00000"/>
                </a:solidFill>
              </a:rPr>
              <a:t> </a:t>
            </a:r>
            <a:r>
              <a:rPr lang="en-US" dirty="0"/>
              <a:t> sum;</a:t>
            </a:r>
          </a:p>
          <a:p>
            <a:pPr>
              <a:buFont typeface="Wingdings" pitchFamily="2" charset="2"/>
              <a:buNone/>
              <a:defRPr/>
            </a:pPr>
            <a:r>
              <a:rPr lang="en-US" sz="2400" b="1" dirty="0">
                <a:solidFill>
                  <a:srgbClr val="00B0F0"/>
                </a:solidFill>
              </a:rPr>
              <a:t>input</a:t>
            </a:r>
            <a:r>
              <a:rPr lang="en-US" sz="2400" dirty="0">
                <a:solidFill>
                  <a:schemeClr val="tx2">
                    <a:lumMod val="50000"/>
                  </a:schemeClr>
                </a:solidFill>
              </a:rPr>
              <a:t> </a:t>
            </a:r>
            <a:r>
              <a:rPr lang="en-US" dirty="0"/>
              <a:t>data;</a:t>
            </a:r>
          </a:p>
        </p:txBody>
      </p:sp>
      <p:sp>
        <p:nvSpPr>
          <p:cNvPr id="6" name="Footer Placeholder 5">
            <a:extLst>
              <a:ext uri="{FF2B5EF4-FFF2-40B4-BE49-F238E27FC236}">
                <a16:creationId xmlns:a16="http://schemas.microsoft.com/office/drawing/2014/main" id="{67310E93-9274-4F3B-BED8-41910AADFB05}"/>
              </a:ext>
            </a:extLst>
          </p:cNvPr>
          <p:cNvSpPr>
            <a:spLocks noGrp="1"/>
          </p:cNvSpPr>
          <p:nvPr>
            <p:ph type="ftr" sz="quarter" idx="11"/>
          </p:nvPr>
        </p:nvSpPr>
        <p:spPr/>
        <p:txBody>
          <a:bodyPr/>
          <a:lstStyle/>
          <a:p>
            <a:r>
              <a:rPr lang="en-IN"/>
              <a:t>EC20005   A.Bakshi</a:t>
            </a:r>
          </a:p>
        </p:txBody>
      </p:sp>
    </p:spTree>
    <p:extLst>
      <p:ext uri="{BB962C8B-B14F-4D97-AF65-F5344CB8AC3E}">
        <p14:creationId xmlns:p14="http://schemas.microsoft.com/office/powerpoint/2010/main" val="2373021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73B56-0A73-414F-9FA2-01251DCA68E1}"/>
              </a:ext>
            </a:extLst>
          </p:cNvPr>
          <p:cNvSpPr>
            <a:spLocks noGrp="1"/>
          </p:cNvSpPr>
          <p:nvPr>
            <p:ph type="title"/>
          </p:nvPr>
        </p:nvSpPr>
        <p:spPr>
          <a:xfrm>
            <a:off x="838200" y="23019"/>
            <a:ext cx="10515600" cy="967582"/>
          </a:xfrm>
        </p:spPr>
        <p:txBody>
          <a:bodyPr/>
          <a:lstStyle/>
          <a:p>
            <a:pPr algn="ctr"/>
            <a:r>
              <a:rPr lang="en-IN" dirty="0"/>
              <a:t>Number specification</a:t>
            </a:r>
          </a:p>
        </p:txBody>
      </p:sp>
      <p:sp>
        <p:nvSpPr>
          <p:cNvPr id="3" name="Rectangle 3">
            <a:extLst>
              <a:ext uri="{FF2B5EF4-FFF2-40B4-BE49-F238E27FC236}">
                <a16:creationId xmlns:a16="http://schemas.microsoft.com/office/drawing/2014/main" id="{F9564B10-3EC9-4245-9D03-25BF8977B93E}"/>
              </a:ext>
            </a:extLst>
          </p:cNvPr>
          <p:cNvSpPr txBox="1">
            <a:spLocks noChangeArrowheads="1"/>
          </p:cNvSpPr>
          <p:nvPr/>
        </p:nvSpPr>
        <p:spPr>
          <a:xfrm>
            <a:off x="1752600" y="1256818"/>
            <a:ext cx="8686800" cy="51816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defRPr/>
            </a:pPr>
            <a:r>
              <a:rPr lang="en-US" sz="4000" dirty="0"/>
              <a:t> </a:t>
            </a:r>
            <a:r>
              <a:rPr lang="en-US" dirty="0">
                <a:latin typeface="Book Antiqua" pitchFamily="18" charset="0"/>
              </a:rPr>
              <a:t>Sized numbers.</a:t>
            </a:r>
          </a:p>
          <a:p>
            <a:pPr lvl="3">
              <a:lnSpc>
                <a:spcPct val="80000"/>
              </a:lnSpc>
              <a:defRPr/>
            </a:pPr>
            <a:r>
              <a:rPr lang="en-US" sz="2800" dirty="0">
                <a:latin typeface="Book Antiqua" pitchFamily="18" charset="0"/>
              </a:rPr>
              <a:t> &lt;size&gt; ’&lt;base format&gt; &lt;number&gt;</a:t>
            </a:r>
          </a:p>
          <a:p>
            <a:pPr>
              <a:lnSpc>
                <a:spcPct val="80000"/>
              </a:lnSpc>
              <a:defRPr/>
            </a:pPr>
            <a:endParaRPr lang="en-US" dirty="0">
              <a:latin typeface="Book Antiqua" pitchFamily="18" charset="0"/>
            </a:endParaRPr>
          </a:p>
          <a:p>
            <a:pPr>
              <a:lnSpc>
                <a:spcPct val="80000"/>
              </a:lnSpc>
              <a:defRPr/>
            </a:pPr>
            <a:r>
              <a:rPr lang="en-US" dirty="0">
                <a:latin typeface="Book Antiqua" pitchFamily="18" charset="0"/>
              </a:rPr>
              <a:t> Unsized numbers.</a:t>
            </a:r>
          </a:p>
          <a:p>
            <a:pPr lvl="3">
              <a:lnSpc>
                <a:spcPct val="80000"/>
              </a:lnSpc>
              <a:defRPr/>
            </a:pPr>
            <a:r>
              <a:rPr lang="en-US" sz="2800" dirty="0">
                <a:latin typeface="Book Antiqua" pitchFamily="18" charset="0"/>
              </a:rPr>
              <a:t> ’&lt;base format&gt; &lt;number&gt;</a:t>
            </a:r>
          </a:p>
          <a:p>
            <a:pPr>
              <a:lnSpc>
                <a:spcPct val="80000"/>
              </a:lnSpc>
              <a:defRPr/>
            </a:pPr>
            <a:endParaRPr lang="en-US" dirty="0">
              <a:latin typeface="Book Antiqua" pitchFamily="18" charset="0"/>
            </a:endParaRPr>
          </a:p>
          <a:p>
            <a:pPr>
              <a:lnSpc>
                <a:spcPct val="80000"/>
              </a:lnSpc>
              <a:defRPr/>
            </a:pPr>
            <a:r>
              <a:rPr lang="en-US" dirty="0">
                <a:latin typeface="Book Antiqua" pitchFamily="18" charset="0"/>
              </a:rPr>
              <a:t>&lt;size&gt; in decimal</a:t>
            </a:r>
          </a:p>
          <a:p>
            <a:pPr>
              <a:lnSpc>
                <a:spcPct val="80000"/>
              </a:lnSpc>
              <a:defRPr/>
            </a:pPr>
            <a:r>
              <a:rPr lang="en-US" dirty="0">
                <a:latin typeface="Book Antiqua" pitchFamily="18" charset="0"/>
              </a:rPr>
              <a:t>&lt;base format&gt; can be b or B, d or D, o or O and h or H.</a:t>
            </a:r>
          </a:p>
          <a:p>
            <a:pPr>
              <a:lnSpc>
                <a:spcPct val="80000"/>
              </a:lnSpc>
              <a:defRPr/>
            </a:pPr>
            <a:endParaRPr lang="en-US" dirty="0">
              <a:latin typeface="Book Antiqua" pitchFamily="18" charset="0"/>
            </a:endParaRPr>
          </a:p>
          <a:p>
            <a:pPr>
              <a:lnSpc>
                <a:spcPct val="80000"/>
              </a:lnSpc>
              <a:defRPr/>
            </a:pPr>
            <a:r>
              <a:rPr lang="en-US" dirty="0">
                <a:latin typeface="Book Antiqua" pitchFamily="18" charset="0"/>
              </a:rPr>
              <a:t>Numbers without &lt;base format&gt; are  decimal by default.</a:t>
            </a:r>
          </a:p>
        </p:txBody>
      </p:sp>
      <p:sp>
        <p:nvSpPr>
          <p:cNvPr id="5" name="Footer Placeholder 4">
            <a:extLst>
              <a:ext uri="{FF2B5EF4-FFF2-40B4-BE49-F238E27FC236}">
                <a16:creationId xmlns:a16="http://schemas.microsoft.com/office/drawing/2014/main" id="{42D46E48-3E47-4641-8E9B-0A0FCF970D91}"/>
              </a:ext>
            </a:extLst>
          </p:cNvPr>
          <p:cNvSpPr>
            <a:spLocks noGrp="1"/>
          </p:cNvSpPr>
          <p:nvPr>
            <p:ph type="ftr" sz="quarter" idx="11"/>
          </p:nvPr>
        </p:nvSpPr>
        <p:spPr/>
        <p:txBody>
          <a:bodyPr/>
          <a:lstStyle/>
          <a:p>
            <a:r>
              <a:rPr lang="en-IN"/>
              <a:t>EC20005   A.Bakshi</a:t>
            </a:r>
          </a:p>
        </p:txBody>
      </p:sp>
    </p:spTree>
    <p:extLst>
      <p:ext uri="{BB962C8B-B14F-4D97-AF65-F5344CB8AC3E}">
        <p14:creationId xmlns:p14="http://schemas.microsoft.com/office/powerpoint/2010/main" val="699901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A52D0-F238-4C09-B2FB-E302020D5BB8}"/>
              </a:ext>
            </a:extLst>
          </p:cNvPr>
          <p:cNvSpPr>
            <a:spLocks noGrp="1"/>
          </p:cNvSpPr>
          <p:nvPr>
            <p:ph type="title"/>
          </p:nvPr>
        </p:nvSpPr>
        <p:spPr/>
        <p:txBody>
          <a:bodyPr/>
          <a:lstStyle/>
          <a:p>
            <a:r>
              <a:rPr lang="en-IN" dirty="0"/>
              <a:t>cont’d..</a:t>
            </a:r>
          </a:p>
        </p:txBody>
      </p:sp>
      <p:sp>
        <p:nvSpPr>
          <p:cNvPr id="7" name="Rectangle 3">
            <a:extLst>
              <a:ext uri="{FF2B5EF4-FFF2-40B4-BE49-F238E27FC236}">
                <a16:creationId xmlns:a16="http://schemas.microsoft.com/office/drawing/2014/main" id="{789CC39A-CF59-4260-B3B5-668D6B49F8A8}"/>
              </a:ext>
            </a:extLst>
          </p:cNvPr>
          <p:cNvSpPr txBox="1">
            <a:spLocks noChangeArrowheads="1"/>
          </p:cNvSpPr>
          <p:nvPr/>
        </p:nvSpPr>
        <p:spPr>
          <a:xfrm>
            <a:off x="838200" y="1517047"/>
            <a:ext cx="8686800" cy="47085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atin typeface="Book Antiqua" pitchFamily="18" charset="0"/>
              </a:rPr>
              <a:t>Examples:</a:t>
            </a:r>
          </a:p>
          <a:p>
            <a:pPr>
              <a:buFont typeface="Wingdings" pitchFamily="2" charset="2"/>
              <a:buNone/>
              <a:defRPr/>
            </a:pPr>
            <a:r>
              <a:rPr lang="en-US">
                <a:latin typeface="Book Antiqua" pitchFamily="18" charset="0"/>
              </a:rPr>
              <a:t>Sized numbers :</a:t>
            </a:r>
          </a:p>
          <a:p>
            <a:pPr>
              <a:buFont typeface="Wingdings" pitchFamily="2" charset="2"/>
              <a:buNone/>
              <a:defRPr/>
            </a:pPr>
            <a:r>
              <a:rPr lang="en-US">
                <a:latin typeface="Book Antiqua" pitchFamily="18" charset="0"/>
              </a:rPr>
              <a:t>4'b1111 // This is a 4-bit binary number </a:t>
            </a:r>
          </a:p>
          <a:p>
            <a:pPr>
              <a:buFont typeface="Wingdings" pitchFamily="2" charset="2"/>
              <a:buNone/>
              <a:defRPr/>
            </a:pPr>
            <a:r>
              <a:rPr lang="en-US">
                <a:latin typeface="Book Antiqua" pitchFamily="18" charset="0"/>
              </a:rPr>
              <a:t>12'habc // This is a 12-bit hexadecimal number</a:t>
            </a:r>
          </a:p>
          <a:p>
            <a:pPr>
              <a:buFont typeface="Wingdings" pitchFamily="2" charset="2"/>
              <a:buNone/>
              <a:defRPr/>
            </a:pPr>
            <a:r>
              <a:rPr lang="en-US">
                <a:latin typeface="Book Antiqua" pitchFamily="18" charset="0"/>
              </a:rPr>
              <a:t>16'd255 // This is a 16-bit decimal number. </a:t>
            </a:r>
          </a:p>
          <a:p>
            <a:pPr>
              <a:buFont typeface="Wingdings" pitchFamily="2" charset="2"/>
              <a:buNone/>
              <a:defRPr/>
            </a:pPr>
            <a:r>
              <a:rPr lang="en-US">
                <a:latin typeface="Book Antiqua" pitchFamily="18" charset="0"/>
              </a:rPr>
              <a:t>Unsized numbers :</a:t>
            </a:r>
          </a:p>
          <a:p>
            <a:pPr>
              <a:buFont typeface="Wingdings" pitchFamily="2" charset="2"/>
              <a:buNone/>
              <a:defRPr/>
            </a:pPr>
            <a:r>
              <a:rPr lang="en-US">
                <a:latin typeface="Book Antiqua" pitchFamily="18" charset="0"/>
              </a:rPr>
              <a:t>23456 // This is a 32-bit decimal number by default </a:t>
            </a:r>
          </a:p>
          <a:p>
            <a:pPr>
              <a:buFont typeface="Wingdings" pitchFamily="2" charset="2"/>
              <a:buNone/>
              <a:defRPr/>
            </a:pPr>
            <a:r>
              <a:rPr lang="en-US">
                <a:latin typeface="Book Antiqua" pitchFamily="18" charset="0"/>
              </a:rPr>
              <a:t>'hc3 // This is a 32-bit hexadecimal number</a:t>
            </a:r>
          </a:p>
          <a:p>
            <a:pPr>
              <a:buFont typeface="Wingdings" pitchFamily="2" charset="2"/>
              <a:buNone/>
              <a:defRPr/>
            </a:pPr>
            <a:r>
              <a:rPr lang="en-US">
                <a:latin typeface="Book Antiqua" pitchFamily="18" charset="0"/>
              </a:rPr>
              <a:t> 'o21 // This is a 32-bit octal number </a:t>
            </a:r>
            <a:endParaRPr lang="en-US" dirty="0">
              <a:latin typeface="Book Antiqua" pitchFamily="18" charset="0"/>
            </a:endParaRPr>
          </a:p>
        </p:txBody>
      </p:sp>
      <p:sp>
        <p:nvSpPr>
          <p:cNvPr id="4" name="Footer Placeholder 3">
            <a:extLst>
              <a:ext uri="{FF2B5EF4-FFF2-40B4-BE49-F238E27FC236}">
                <a16:creationId xmlns:a16="http://schemas.microsoft.com/office/drawing/2014/main" id="{7FF59D16-F6B9-4160-AC45-3477A64E99E8}"/>
              </a:ext>
            </a:extLst>
          </p:cNvPr>
          <p:cNvSpPr>
            <a:spLocks noGrp="1"/>
          </p:cNvSpPr>
          <p:nvPr>
            <p:ph type="ftr" sz="quarter" idx="11"/>
          </p:nvPr>
        </p:nvSpPr>
        <p:spPr/>
        <p:txBody>
          <a:bodyPr/>
          <a:lstStyle/>
          <a:p>
            <a:r>
              <a:rPr lang="en-IN"/>
              <a:t>EC20005   A.Bakshi</a:t>
            </a:r>
          </a:p>
        </p:txBody>
      </p:sp>
    </p:spTree>
    <p:extLst>
      <p:ext uri="{BB962C8B-B14F-4D97-AF65-F5344CB8AC3E}">
        <p14:creationId xmlns:p14="http://schemas.microsoft.com/office/powerpoint/2010/main" val="3166669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45073-D136-4C57-AFF6-A807CAA6A28C}"/>
              </a:ext>
            </a:extLst>
          </p:cNvPr>
          <p:cNvSpPr>
            <a:spLocks noGrp="1"/>
          </p:cNvSpPr>
          <p:nvPr>
            <p:ph type="title"/>
          </p:nvPr>
        </p:nvSpPr>
        <p:spPr>
          <a:xfrm>
            <a:off x="838200" y="0"/>
            <a:ext cx="10515600" cy="1325563"/>
          </a:xfrm>
        </p:spPr>
        <p:txBody>
          <a:bodyPr/>
          <a:lstStyle/>
          <a:p>
            <a:r>
              <a:rPr lang="en-IN" dirty="0"/>
              <a:t>Unknown &amp; high impedance values</a:t>
            </a:r>
          </a:p>
        </p:txBody>
      </p:sp>
      <p:sp>
        <p:nvSpPr>
          <p:cNvPr id="3" name="Rectangle 3">
            <a:extLst>
              <a:ext uri="{FF2B5EF4-FFF2-40B4-BE49-F238E27FC236}">
                <a16:creationId xmlns:a16="http://schemas.microsoft.com/office/drawing/2014/main" id="{6286AA49-2C47-40C5-9F39-4DCCBE57F01D}"/>
              </a:ext>
            </a:extLst>
          </p:cNvPr>
          <p:cNvSpPr txBox="1">
            <a:spLocks noChangeArrowheads="1"/>
          </p:cNvSpPr>
          <p:nvPr/>
        </p:nvSpPr>
        <p:spPr>
          <a:xfrm>
            <a:off x="838200" y="1325563"/>
            <a:ext cx="10515600" cy="54034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dirty="0">
                <a:latin typeface="Book Antiqua" pitchFamily="18" charset="0"/>
              </a:rPr>
              <a:t>X  or x for  unknown values.</a:t>
            </a:r>
          </a:p>
          <a:p>
            <a:pPr>
              <a:defRPr/>
            </a:pPr>
            <a:r>
              <a:rPr lang="en-US" dirty="0">
                <a:latin typeface="Book Antiqua" pitchFamily="18" charset="0"/>
              </a:rPr>
              <a:t>Z  or z for high impedance values.</a:t>
            </a:r>
          </a:p>
          <a:p>
            <a:pPr>
              <a:defRPr/>
            </a:pPr>
            <a:r>
              <a:rPr lang="en-US" dirty="0">
                <a:latin typeface="Book Antiqua" pitchFamily="18" charset="0"/>
              </a:rPr>
              <a:t>X or Z at the MSB has the self padding property.</a:t>
            </a:r>
          </a:p>
          <a:p>
            <a:pPr>
              <a:buFontTx/>
              <a:buNone/>
              <a:defRPr/>
            </a:pPr>
            <a:endParaRPr lang="en-US" u="sng" dirty="0">
              <a:latin typeface="Book Antiqua" pitchFamily="18" charset="0"/>
            </a:endParaRPr>
          </a:p>
          <a:p>
            <a:pPr>
              <a:buFontTx/>
              <a:buNone/>
              <a:defRPr/>
            </a:pPr>
            <a:endParaRPr lang="en-US" u="sng" dirty="0">
              <a:latin typeface="Book Antiqua" pitchFamily="18" charset="0"/>
            </a:endParaRPr>
          </a:p>
          <a:p>
            <a:pPr>
              <a:buFontTx/>
              <a:buNone/>
              <a:defRPr/>
            </a:pPr>
            <a:r>
              <a:rPr lang="en-US" u="sng" dirty="0">
                <a:latin typeface="Book Antiqua" pitchFamily="18" charset="0"/>
              </a:rPr>
              <a:t>Examples:</a:t>
            </a:r>
            <a:r>
              <a:rPr lang="en-US" dirty="0">
                <a:latin typeface="Book Antiqua" pitchFamily="18" charset="0"/>
              </a:rPr>
              <a:t>  </a:t>
            </a:r>
          </a:p>
          <a:p>
            <a:pPr>
              <a:buFontTx/>
              <a:buNone/>
              <a:defRPr/>
            </a:pPr>
            <a:r>
              <a:rPr lang="en-US" dirty="0">
                <a:latin typeface="Book Antiqua" pitchFamily="18" charset="0"/>
              </a:rPr>
              <a:t>32 ’B z  // this is a 32-bit high impedance number</a:t>
            </a:r>
          </a:p>
          <a:p>
            <a:pPr>
              <a:buFontTx/>
              <a:buNone/>
              <a:defRPr/>
            </a:pPr>
            <a:r>
              <a:rPr lang="en-US" dirty="0">
                <a:latin typeface="Book Antiqua" pitchFamily="18" charset="0"/>
              </a:rPr>
              <a:t>6 ’h X   // this is a 6-bit hex number</a:t>
            </a:r>
          </a:p>
          <a:p>
            <a:pPr>
              <a:buFontTx/>
              <a:buNone/>
              <a:defRPr/>
            </a:pPr>
            <a:r>
              <a:rPr lang="en-US" dirty="0">
                <a:latin typeface="Book Antiqua" pitchFamily="18" charset="0"/>
              </a:rPr>
              <a:t>12 ’H 13x // this is a 12-bit hex number</a:t>
            </a:r>
          </a:p>
        </p:txBody>
      </p:sp>
      <p:sp>
        <p:nvSpPr>
          <p:cNvPr id="5" name="Footer Placeholder 4">
            <a:extLst>
              <a:ext uri="{FF2B5EF4-FFF2-40B4-BE49-F238E27FC236}">
                <a16:creationId xmlns:a16="http://schemas.microsoft.com/office/drawing/2014/main" id="{46FE325A-4DC9-46AC-988B-A9B79F0A66BD}"/>
              </a:ext>
            </a:extLst>
          </p:cNvPr>
          <p:cNvSpPr>
            <a:spLocks noGrp="1"/>
          </p:cNvSpPr>
          <p:nvPr>
            <p:ph type="ftr" sz="quarter" idx="11"/>
          </p:nvPr>
        </p:nvSpPr>
        <p:spPr/>
        <p:txBody>
          <a:bodyPr/>
          <a:lstStyle/>
          <a:p>
            <a:r>
              <a:rPr lang="en-IN"/>
              <a:t>EC20005   A.Bakshi</a:t>
            </a:r>
          </a:p>
        </p:txBody>
      </p:sp>
    </p:spTree>
    <p:extLst>
      <p:ext uri="{BB962C8B-B14F-4D97-AF65-F5344CB8AC3E}">
        <p14:creationId xmlns:p14="http://schemas.microsoft.com/office/powerpoint/2010/main" val="3628320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1392A594-2322-4F76-BE4A-D35631350705}"/>
              </a:ext>
            </a:extLst>
          </p:cNvPr>
          <p:cNvSpPr txBox="1">
            <a:spLocks noChangeArrowheads="1"/>
          </p:cNvSpPr>
          <p:nvPr/>
        </p:nvSpPr>
        <p:spPr>
          <a:xfrm>
            <a:off x="1280096" y="260349"/>
            <a:ext cx="9631808" cy="63350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dirty="0"/>
              <a:t>HDL?</a:t>
            </a:r>
          </a:p>
        </p:txBody>
      </p:sp>
      <p:sp>
        <p:nvSpPr>
          <p:cNvPr id="5" name="Rectangle 3">
            <a:extLst>
              <a:ext uri="{FF2B5EF4-FFF2-40B4-BE49-F238E27FC236}">
                <a16:creationId xmlns:a16="http://schemas.microsoft.com/office/drawing/2014/main" id="{C280CBC7-632F-4949-965E-AF00E1A29E1F}"/>
              </a:ext>
            </a:extLst>
          </p:cNvPr>
          <p:cNvSpPr txBox="1">
            <a:spLocks noChangeArrowheads="1"/>
          </p:cNvSpPr>
          <p:nvPr/>
        </p:nvSpPr>
        <p:spPr>
          <a:xfrm>
            <a:off x="869128" y="893851"/>
            <a:ext cx="10792041" cy="54247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defRPr/>
            </a:pPr>
            <a:r>
              <a:rPr lang="en-US" sz="2400" dirty="0">
                <a:latin typeface="Book Antiqua" panose="02040602050305030304" pitchFamily="18" charset="0"/>
                <a:cs typeface="Times New Roman" panose="02020603050405020304" pitchFamily="18" charset="0"/>
              </a:rPr>
              <a:t>HDL stands for "Hardware Description Language." It is a specialized computer language used to describe the structure and behavior of digital electronic circuits, such as microprocessors, ASICs (Application-Specific Integrated Circuits), and FPGAs (Field-Programmable Gate Arrays).</a:t>
            </a:r>
          </a:p>
          <a:p>
            <a:pPr algn="just">
              <a:defRPr/>
            </a:pPr>
            <a:endParaRPr lang="en-US" sz="2400" dirty="0">
              <a:latin typeface="Book Antiqua" panose="02040602050305030304" pitchFamily="18" charset="0"/>
              <a:cs typeface="Times New Roman" panose="02020603050405020304" pitchFamily="18" charset="0"/>
            </a:endParaRPr>
          </a:p>
          <a:p>
            <a:pPr algn="just">
              <a:defRPr/>
            </a:pPr>
            <a:r>
              <a:rPr lang="en-US" sz="2400" dirty="0">
                <a:latin typeface="Book Antiqua" panose="02040602050305030304" pitchFamily="18" charset="0"/>
                <a:cs typeface="Times New Roman" panose="02020603050405020304" pitchFamily="18" charset="0"/>
              </a:rPr>
              <a:t>The primary purpose of HDLs is to enable designers and engineers to model and simulate complex hardware systems before they are physically implemented in silicon or other hardware technologies. HDLs are essential tools in digital hardware design and are used throughout the entire design flow, from concept and simulation to synthesis and verification.</a:t>
            </a:r>
          </a:p>
          <a:p>
            <a:pPr algn="just">
              <a:defRPr/>
            </a:pPr>
            <a:endParaRPr lang="en-US" sz="2400" dirty="0">
              <a:latin typeface="Book Antiqua" panose="02040602050305030304" pitchFamily="18" charset="0"/>
              <a:cs typeface="Times New Roman" panose="02020603050405020304" pitchFamily="18" charset="0"/>
            </a:endParaRPr>
          </a:p>
          <a:p>
            <a:pPr algn="just">
              <a:lnSpc>
                <a:spcPct val="80000"/>
              </a:lnSpc>
              <a:defRPr/>
            </a:pPr>
            <a:r>
              <a:rPr lang="en-US" sz="2400" dirty="0">
                <a:latin typeface="Book Antiqua" panose="02040602050305030304" pitchFamily="18" charset="0"/>
                <a:cs typeface="Times New Roman" panose="02020603050405020304" pitchFamily="18" charset="0"/>
              </a:rPr>
              <a:t>Popular HDLs are Verilog HDL &amp; VHDL (for any complexity).</a:t>
            </a:r>
          </a:p>
          <a:p>
            <a:pPr algn="ctr">
              <a:lnSpc>
                <a:spcPct val="80000"/>
              </a:lnSpc>
              <a:buFontTx/>
              <a:buNone/>
              <a:defRPr/>
            </a:pPr>
            <a:endParaRPr lang="en-US" dirty="0">
              <a:latin typeface="Book Antiqua" pitchFamily="18" charset="0"/>
            </a:endParaRPr>
          </a:p>
          <a:p>
            <a:pPr algn="ctr">
              <a:defRPr/>
            </a:pPr>
            <a:endParaRPr lang="en-US" dirty="0">
              <a:latin typeface="Book Antiqua" pitchFamily="18" charset="0"/>
            </a:endParaRPr>
          </a:p>
        </p:txBody>
      </p:sp>
      <p:sp>
        <p:nvSpPr>
          <p:cNvPr id="3" name="Footer Placeholder 2">
            <a:extLst>
              <a:ext uri="{FF2B5EF4-FFF2-40B4-BE49-F238E27FC236}">
                <a16:creationId xmlns:a16="http://schemas.microsoft.com/office/drawing/2014/main" id="{901D8E74-0726-43BD-913D-648102D94CE3}"/>
              </a:ext>
            </a:extLst>
          </p:cNvPr>
          <p:cNvSpPr>
            <a:spLocks noGrp="1"/>
          </p:cNvSpPr>
          <p:nvPr>
            <p:ph type="ftr" sz="quarter" idx="11"/>
          </p:nvPr>
        </p:nvSpPr>
        <p:spPr/>
        <p:txBody>
          <a:bodyPr/>
          <a:lstStyle/>
          <a:p>
            <a:r>
              <a:rPr lang="en-IN" dirty="0"/>
              <a:t>EC20005   </a:t>
            </a:r>
            <a:r>
              <a:rPr lang="en-IN" dirty="0" err="1"/>
              <a:t>A.Bakshi</a:t>
            </a:r>
            <a:endParaRPr lang="en-IN" dirty="0"/>
          </a:p>
        </p:txBody>
      </p:sp>
    </p:spTree>
    <p:extLst>
      <p:ext uri="{BB962C8B-B14F-4D97-AF65-F5344CB8AC3E}">
        <p14:creationId xmlns:p14="http://schemas.microsoft.com/office/powerpoint/2010/main" val="15740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9E8DC-AB4E-49DA-AE0F-2AD3C2505C96}"/>
              </a:ext>
            </a:extLst>
          </p:cNvPr>
          <p:cNvSpPr>
            <a:spLocks noGrp="1"/>
          </p:cNvSpPr>
          <p:nvPr>
            <p:ph type="title"/>
          </p:nvPr>
        </p:nvSpPr>
        <p:spPr>
          <a:xfrm>
            <a:off x="838200" y="0"/>
            <a:ext cx="10515600" cy="945222"/>
          </a:xfrm>
        </p:spPr>
        <p:txBody>
          <a:bodyPr/>
          <a:lstStyle/>
          <a:p>
            <a:pPr algn="ctr"/>
            <a:r>
              <a:rPr lang="en-IN" dirty="0"/>
              <a:t>Features of HDLs</a:t>
            </a:r>
          </a:p>
        </p:txBody>
      </p:sp>
      <p:sp>
        <p:nvSpPr>
          <p:cNvPr id="3" name="Rectangle 3">
            <a:extLst>
              <a:ext uri="{FF2B5EF4-FFF2-40B4-BE49-F238E27FC236}">
                <a16:creationId xmlns:a16="http://schemas.microsoft.com/office/drawing/2014/main" id="{C4A6FBE2-51F8-487B-B999-8FCA39AFFA19}"/>
              </a:ext>
            </a:extLst>
          </p:cNvPr>
          <p:cNvSpPr txBox="1">
            <a:spLocks noChangeArrowheads="1"/>
          </p:cNvSpPr>
          <p:nvPr/>
        </p:nvSpPr>
        <p:spPr>
          <a:xfrm>
            <a:off x="838200" y="1118170"/>
            <a:ext cx="10515599" cy="55394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defRPr/>
            </a:pPr>
            <a:r>
              <a:rPr lang="en-US" dirty="0">
                <a:latin typeface="Book Antiqua" pitchFamily="18" charset="0"/>
              </a:rPr>
              <a:t>Easy development, verification and debugging through HDLs.</a:t>
            </a:r>
          </a:p>
          <a:p>
            <a:pPr>
              <a:lnSpc>
                <a:spcPct val="80000"/>
              </a:lnSpc>
              <a:defRPr/>
            </a:pPr>
            <a:endParaRPr lang="en-US" dirty="0">
              <a:latin typeface="Book Antiqua" pitchFamily="18" charset="0"/>
            </a:endParaRPr>
          </a:p>
          <a:p>
            <a:pPr>
              <a:lnSpc>
                <a:spcPct val="80000"/>
              </a:lnSpc>
              <a:defRPr/>
            </a:pPr>
            <a:r>
              <a:rPr lang="en-US" dirty="0">
                <a:latin typeface="Book Antiqua" pitchFamily="18" charset="0"/>
              </a:rPr>
              <a:t>HDL descriptions are easily portable, and is also compatible to all design tools. </a:t>
            </a:r>
          </a:p>
          <a:p>
            <a:pPr>
              <a:lnSpc>
                <a:spcPct val="80000"/>
              </a:lnSpc>
              <a:defRPr/>
            </a:pPr>
            <a:endParaRPr lang="en-US" dirty="0">
              <a:latin typeface="Book Antiqua" pitchFamily="18" charset="0"/>
            </a:endParaRPr>
          </a:p>
          <a:p>
            <a:pPr>
              <a:lnSpc>
                <a:spcPct val="80000"/>
              </a:lnSpc>
              <a:defRPr/>
            </a:pPr>
            <a:r>
              <a:rPr lang="en-US" dirty="0">
                <a:latin typeface="Book Antiqua" pitchFamily="18" charset="0"/>
              </a:rPr>
              <a:t>HDLs can describe the digital systems at various abstraction levels &amp; also supports hierarchical modeling.</a:t>
            </a:r>
          </a:p>
          <a:p>
            <a:pPr>
              <a:lnSpc>
                <a:spcPct val="80000"/>
              </a:lnSpc>
              <a:defRPr/>
            </a:pPr>
            <a:endParaRPr lang="en-US" dirty="0">
              <a:latin typeface="Book Antiqua" pitchFamily="18" charset="0"/>
            </a:endParaRPr>
          </a:p>
          <a:p>
            <a:pPr>
              <a:lnSpc>
                <a:spcPct val="80000"/>
              </a:lnSpc>
              <a:defRPr/>
            </a:pPr>
            <a:r>
              <a:rPr lang="en-US" dirty="0">
                <a:latin typeface="Book Antiqua" pitchFamily="18" charset="0"/>
              </a:rPr>
              <a:t>HDL descriptions can be functionally simulated with Logic Simulators .</a:t>
            </a:r>
          </a:p>
        </p:txBody>
      </p:sp>
      <p:sp>
        <p:nvSpPr>
          <p:cNvPr id="5" name="Footer Placeholder 4">
            <a:extLst>
              <a:ext uri="{FF2B5EF4-FFF2-40B4-BE49-F238E27FC236}">
                <a16:creationId xmlns:a16="http://schemas.microsoft.com/office/drawing/2014/main" id="{31155DDF-50B6-4594-BCFA-C47D8093B7DB}"/>
              </a:ext>
            </a:extLst>
          </p:cNvPr>
          <p:cNvSpPr>
            <a:spLocks noGrp="1"/>
          </p:cNvSpPr>
          <p:nvPr>
            <p:ph type="ftr" sz="quarter" idx="11"/>
          </p:nvPr>
        </p:nvSpPr>
        <p:spPr/>
        <p:txBody>
          <a:bodyPr/>
          <a:lstStyle/>
          <a:p>
            <a:r>
              <a:rPr lang="en-IN"/>
              <a:t>EC20005   A.Bakshi</a:t>
            </a:r>
          </a:p>
        </p:txBody>
      </p:sp>
    </p:spTree>
    <p:extLst>
      <p:ext uri="{BB962C8B-B14F-4D97-AF65-F5344CB8AC3E}">
        <p14:creationId xmlns:p14="http://schemas.microsoft.com/office/powerpoint/2010/main" val="3827818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98841-91F2-4C0F-9B3E-7EDC5ECD4BE5}"/>
              </a:ext>
            </a:extLst>
          </p:cNvPr>
          <p:cNvSpPr>
            <a:spLocks noGrp="1"/>
          </p:cNvSpPr>
          <p:nvPr>
            <p:ph type="title"/>
          </p:nvPr>
        </p:nvSpPr>
        <p:spPr>
          <a:xfrm>
            <a:off x="681790" y="0"/>
            <a:ext cx="10515600" cy="878305"/>
          </a:xfrm>
        </p:spPr>
        <p:txBody>
          <a:bodyPr/>
          <a:lstStyle/>
          <a:p>
            <a:pPr algn="ctr"/>
            <a:r>
              <a:rPr lang="en-IN" dirty="0"/>
              <a:t>Features of HDLs</a:t>
            </a:r>
          </a:p>
        </p:txBody>
      </p:sp>
      <p:sp>
        <p:nvSpPr>
          <p:cNvPr id="3" name="Rectangle 3">
            <a:extLst>
              <a:ext uri="{FF2B5EF4-FFF2-40B4-BE49-F238E27FC236}">
                <a16:creationId xmlns:a16="http://schemas.microsoft.com/office/drawing/2014/main" id="{CFB23831-7870-4648-8896-18F5C3E362DF}"/>
              </a:ext>
            </a:extLst>
          </p:cNvPr>
          <p:cNvSpPr txBox="1">
            <a:spLocks noChangeArrowheads="1"/>
          </p:cNvSpPr>
          <p:nvPr/>
        </p:nvSpPr>
        <p:spPr>
          <a:xfrm>
            <a:off x="573505" y="1066799"/>
            <a:ext cx="11044989" cy="56588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80000"/>
              </a:lnSpc>
              <a:defRPr/>
            </a:pPr>
            <a:r>
              <a:rPr lang="en-US" dirty="0">
                <a:latin typeface="Book Antiqua" pitchFamily="18" charset="0"/>
              </a:rPr>
              <a:t>Easy development, verification and debugging through HDLs.</a:t>
            </a:r>
          </a:p>
          <a:p>
            <a:pPr algn="just">
              <a:lnSpc>
                <a:spcPct val="80000"/>
              </a:lnSpc>
              <a:defRPr/>
            </a:pPr>
            <a:endParaRPr lang="en-US" dirty="0">
              <a:latin typeface="Book Antiqua" pitchFamily="18" charset="0"/>
            </a:endParaRPr>
          </a:p>
          <a:p>
            <a:pPr algn="just">
              <a:lnSpc>
                <a:spcPct val="80000"/>
              </a:lnSpc>
              <a:defRPr/>
            </a:pPr>
            <a:r>
              <a:rPr lang="en-US" dirty="0">
                <a:latin typeface="Book Antiqua" pitchFamily="18" charset="0"/>
              </a:rPr>
              <a:t>HDL descriptions are easily portable, and is also compatible to all design tools. </a:t>
            </a:r>
          </a:p>
          <a:p>
            <a:pPr algn="just">
              <a:lnSpc>
                <a:spcPct val="80000"/>
              </a:lnSpc>
              <a:defRPr/>
            </a:pPr>
            <a:endParaRPr lang="en-US" dirty="0">
              <a:latin typeface="Book Antiqua" pitchFamily="18" charset="0"/>
            </a:endParaRPr>
          </a:p>
          <a:p>
            <a:pPr algn="just">
              <a:lnSpc>
                <a:spcPct val="80000"/>
              </a:lnSpc>
              <a:defRPr/>
            </a:pPr>
            <a:r>
              <a:rPr lang="en-US" dirty="0">
                <a:latin typeface="Book Antiqua" pitchFamily="18" charset="0"/>
              </a:rPr>
              <a:t>HDLs can describe the digital systems at various abstraction levels &amp; also supports hierarchical modeling.</a:t>
            </a:r>
          </a:p>
          <a:p>
            <a:pPr algn="just">
              <a:lnSpc>
                <a:spcPct val="80000"/>
              </a:lnSpc>
              <a:defRPr/>
            </a:pPr>
            <a:endParaRPr lang="en-US" dirty="0">
              <a:latin typeface="Book Antiqua" pitchFamily="18" charset="0"/>
            </a:endParaRPr>
          </a:p>
          <a:p>
            <a:pPr algn="just">
              <a:lnSpc>
                <a:spcPct val="80000"/>
              </a:lnSpc>
              <a:defRPr/>
            </a:pPr>
            <a:r>
              <a:rPr lang="en-US" dirty="0">
                <a:latin typeface="Book Antiqua" pitchFamily="18" charset="0"/>
              </a:rPr>
              <a:t>HDL descriptions can be functionally simulated with Logic Simulators .</a:t>
            </a:r>
          </a:p>
        </p:txBody>
      </p:sp>
      <p:sp>
        <p:nvSpPr>
          <p:cNvPr id="5" name="Footer Placeholder 4">
            <a:extLst>
              <a:ext uri="{FF2B5EF4-FFF2-40B4-BE49-F238E27FC236}">
                <a16:creationId xmlns:a16="http://schemas.microsoft.com/office/drawing/2014/main" id="{3D5DF5F9-BAE0-4DE7-829A-7541F5726023}"/>
              </a:ext>
            </a:extLst>
          </p:cNvPr>
          <p:cNvSpPr>
            <a:spLocks noGrp="1"/>
          </p:cNvSpPr>
          <p:nvPr>
            <p:ph type="ftr" sz="quarter" idx="11"/>
          </p:nvPr>
        </p:nvSpPr>
        <p:spPr/>
        <p:txBody>
          <a:bodyPr/>
          <a:lstStyle/>
          <a:p>
            <a:r>
              <a:rPr lang="en-IN"/>
              <a:t>EC20005   A.Bakshi</a:t>
            </a:r>
          </a:p>
        </p:txBody>
      </p:sp>
    </p:spTree>
    <p:extLst>
      <p:ext uri="{BB962C8B-B14F-4D97-AF65-F5344CB8AC3E}">
        <p14:creationId xmlns:p14="http://schemas.microsoft.com/office/powerpoint/2010/main" val="2514037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26">
            <a:extLst>
              <a:ext uri="{FF2B5EF4-FFF2-40B4-BE49-F238E27FC236}">
                <a16:creationId xmlns:a16="http://schemas.microsoft.com/office/drawing/2014/main" id="{29EA4A4E-F086-4B19-A243-5B563C0A07D0}"/>
              </a:ext>
            </a:extLst>
          </p:cNvPr>
          <p:cNvSpPr txBox="1">
            <a:spLocks noChangeArrowheads="1"/>
          </p:cNvSpPr>
          <p:nvPr/>
        </p:nvSpPr>
        <p:spPr>
          <a:xfrm>
            <a:off x="2869324" y="0"/>
            <a:ext cx="5703176" cy="914400"/>
          </a:xfrm>
          <a:prstGeom prst="rect">
            <a:avLst/>
          </a:prstGeom>
        </p:spPr>
        <p:txBody>
          <a:bodyPr vert="horz" lIns="92075" tIns="46038" rIns="92075" bIns="46038" rtlCol="0" anchor="ctr">
            <a:normAutofit fontScale="97500"/>
            <a:scene3d>
              <a:camera prst="orthographicFront"/>
              <a:lightRig rig="soft" dir="t">
                <a:rot lat="0" lon="0" rev="16800000"/>
              </a:lightRig>
            </a:scene3d>
            <a:sp3d prstMaterial="softEdge">
              <a:bevelT w="38100" h="38100"/>
            </a:sp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600" b="1" dirty="0">
                <a:ln w="6350">
                  <a:noFill/>
                </a:ln>
              </a:rPr>
              <a:t>History of Verilog</a:t>
            </a:r>
          </a:p>
        </p:txBody>
      </p:sp>
      <p:sp>
        <p:nvSpPr>
          <p:cNvPr id="4" name="Rectangle 1027">
            <a:extLst>
              <a:ext uri="{FF2B5EF4-FFF2-40B4-BE49-F238E27FC236}">
                <a16:creationId xmlns:a16="http://schemas.microsoft.com/office/drawing/2014/main" id="{7AEF00B9-4509-4580-8BE2-EDAF3CD56F83}"/>
              </a:ext>
            </a:extLst>
          </p:cNvPr>
          <p:cNvSpPr txBox="1">
            <a:spLocks noChangeArrowheads="1"/>
          </p:cNvSpPr>
          <p:nvPr/>
        </p:nvSpPr>
        <p:spPr>
          <a:xfrm>
            <a:off x="783020" y="1324302"/>
            <a:ext cx="10625959" cy="5023945"/>
          </a:xfrm>
          <a:prstGeom prst="rect">
            <a:avLst/>
          </a:prstGeom>
        </p:spPr>
        <p:txBody>
          <a:bodyPr vert="horz" lIns="92075" tIns="46038" rIns="92075" bIns="46038"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dirty="0">
                <a:latin typeface="Book Antiqua" pitchFamily="18" charset="0"/>
              </a:rPr>
              <a:t>Developed by Philip </a:t>
            </a:r>
            <a:r>
              <a:rPr lang="en-US" dirty="0" err="1">
                <a:latin typeface="Book Antiqua" pitchFamily="18" charset="0"/>
              </a:rPr>
              <a:t>Moorby</a:t>
            </a:r>
            <a:r>
              <a:rPr lang="en-US" dirty="0">
                <a:latin typeface="Book Antiqua" pitchFamily="18" charset="0"/>
              </a:rPr>
              <a:t> in 1984-1985.</a:t>
            </a:r>
          </a:p>
          <a:p>
            <a:pPr>
              <a:buFontTx/>
              <a:buNone/>
              <a:defRPr/>
            </a:pPr>
            <a:endParaRPr lang="en-US" dirty="0">
              <a:latin typeface="Book Antiqua" pitchFamily="18" charset="0"/>
            </a:endParaRPr>
          </a:p>
          <a:p>
            <a:pPr>
              <a:defRPr/>
            </a:pPr>
            <a:r>
              <a:rPr lang="en-US" dirty="0">
                <a:latin typeface="Book Antiqua" pitchFamily="18" charset="0"/>
              </a:rPr>
              <a:t>Gateway Design Automation introduced Verilog in 1984 as their proprietary HDL.</a:t>
            </a:r>
          </a:p>
          <a:p>
            <a:pPr>
              <a:buFontTx/>
              <a:buNone/>
              <a:defRPr/>
            </a:pPr>
            <a:r>
              <a:rPr lang="en-US" dirty="0">
                <a:latin typeface="Book Antiqua" pitchFamily="18" charset="0"/>
              </a:rPr>
              <a:t> </a:t>
            </a:r>
          </a:p>
          <a:p>
            <a:pPr>
              <a:defRPr/>
            </a:pPr>
            <a:r>
              <a:rPr lang="en-US" dirty="0">
                <a:latin typeface="Book Antiqua" pitchFamily="18" charset="0"/>
              </a:rPr>
              <a:t>Cadence took over in 1989.</a:t>
            </a:r>
          </a:p>
          <a:p>
            <a:pPr>
              <a:defRPr/>
            </a:pPr>
            <a:endParaRPr lang="en-US" dirty="0">
              <a:latin typeface="Book Antiqua" pitchFamily="18" charset="0"/>
            </a:endParaRPr>
          </a:p>
          <a:p>
            <a:pPr>
              <a:defRPr/>
            </a:pPr>
            <a:r>
              <a:rPr lang="en-US" dirty="0">
                <a:latin typeface="Book Antiqua" pitchFamily="18" charset="0"/>
              </a:rPr>
              <a:t>Cadence made Verilog HDL public in 1990.</a:t>
            </a:r>
          </a:p>
          <a:p>
            <a:pPr>
              <a:defRPr/>
            </a:pPr>
            <a:endParaRPr lang="en-US" dirty="0">
              <a:latin typeface="Book Antiqua" pitchFamily="18" charset="0"/>
            </a:endParaRPr>
          </a:p>
          <a:p>
            <a:pPr>
              <a:defRPr/>
            </a:pPr>
            <a:r>
              <a:rPr lang="en-US" dirty="0">
                <a:latin typeface="Book Antiqua" pitchFamily="18" charset="0"/>
              </a:rPr>
              <a:t> Verilog HDL becomes IEEE 1364-1995.</a:t>
            </a:r>
          </a:p>
        </p:txBody>
      </p:sp>
      <p:sp>
        <p:nvSpPr>
          <p:cNvPr id="5" name="Footer Placeholder 4">
            <a:extLst>
              <a:ext uri="{FF2B5EF4-FFF2-40B4-BE49-F238E27FC236}">
                <a16:creationId xmlns:a16="http://schemas.microsoft.com/office/drawing/2014/main" id="{BB425DAC-4A3F-4FB4-9EFD-C780C5DA8919}"/>
              </a:ext>
            </a:extLst>
          </p:cNvPr>
          <p:cNvSpPr>
            <a:spLocks noGrp="1"/>
          </p:cNvSpPr>
          <p:nvPr>
            <p:ph type="ftr" sz="quarter" idx="11"/>
          </p:nvPr>
        </p:nvSpPr>
        <p:spPr/>
        <p:txBody>
          <a:bodyPr/>
          <a:lstStyle/>
          <a:p>
            <a:r>
              <a:rPr lang="en-IN"/>
              <a:t>EC20005   A.Bakshi</a:t>
            </a:r>
          </a:p>
        </p:txBody>
      </p:sp>
    </p:spTree>
    <p:extLst>
      <p:ext uri="{BB962C8B-B14F-4D97-AF65-F5344CB8AC3E}">
        <p14:creationId xmlns:p14="http://schemas.microsoft.com/office/powerpoint/2010/main" val="2181814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4A373-D2A8-4ABC-B204-3EA2F58200AD}"/>
              </a:ext>
            </a:extLst>
          </p:cNvPr>
          <p:cNvSpPr>
            <a:spLocks noGrp="1"/>
          </p:cNvSpPr>
          <p:nvPr>
            <p:ph type="title"/>
          </p:nvPr>
        </p:nvSpPr>
        <p:spPr>
          <a:xfrm>
            <a:off x="922283" y="1"/>
            <a:ext cx="10515600" cy="788276"/>
          </a:xfrm>
        </p:spPr>
        <p:txBody>
          <a:bodyPr/>
          <a:lstStyle/>
          <a:p>
            <a:pPr algn="ctr"/>
            <a:r>
              <a:rPr lang="en-IN" dirty="0"/>
              <a:t>Popularity of Verilog HDL </a:t>
            </a:r>
          </a:p>
        </p:txBody>
      </p:sp>
      <p:sp>
        <p:nvSpPr>
          <p:cNvPr id="3" name="Rectangle 2051">
            <a:extLst>
              <a:ext uri="{FF2B5EF4-FFF2-40B4-BE49-F238E27FC236}">
                <a16:creationId xmlns:a16="http://schemas.microsoft.com/office/drawing/2014/main" id="{2086791F-45FF-4D9B-908B-6AD103844768}"/>
              </a:ext>
            </a:extLst>
          </p:cNvPr>
          <p:cNvSpPr txBox="1">
            <a:spLocks noChangeArrowheads="1"/>
          </p:cNvSpPr>
          <p:nvPr/>
        </p:nvSpPr>
        <p:spPr>
          <a:xfrm>
            <a:off x="1462251" y="1044684"/>
            <a:ext cx="9267497" cy="53561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defRPr/>
            </a:pPr>
            <a:r>
              <a:rPr lang="en-US" dirty="0">
                <a:latin typeface="Book Antiqua" pitchFamily="18" charset="0"/>
              </a:rPr>
              <a:t>Verilog HDL is modeled after ‘C’ language.</a:t>
            </a:r>
          </a:p>
          <a:p>
            <a:pPr algn="just">
              <a:lnSpc>
                <a:spcPct val="150000"/>
              </a:lnSpc>
              <a:defRPr/>
            </a:pPr>
            <a:r>
              <a:rPr lang="en-US" dirty="0">
                <a:latin typeface="Book Antiqua" pitchFamily="18" charset="0"/>
              </a:rPr>
              <a:t>Allows different levels of abstraction to be mixed in the same model. </a:t>
            </a:r>
          </a:p>
          <a:p>
            <a:pPr algn="just">
              <a:lnSpc>
                <a:spcPct val="150000"/>
              </a:lnSpc>
              <a:defRPr/>
            </a:pPr>
            <a:r>
              <a:rPr lang="en-US" dirty="0">
                <a:latin typeface="Book Antiqua" pitchFamily="18" charset="0"/>
              </a:rPr>
              <a:t>Easy to learn and easy to use.</a:t>
            </a:r>
          </a:p>
          <a:p>
            <a:pPr algn="just">
              <a:lnSpc>
                <a:spcPct val="150000"/>
              </a:lnSpc>
              <a:defRPr/>
            </a:pPr>
            <a:r>
              <a:rPr lang="en-US" dirty="0">
                <a:latin typeface="Book Antiqua" pitchFamily="18" charset="0"/>
              </a:rPr>
              <a:t>Almost all logic simulation &amp; synthesis tools support Verilog.</a:t>
            </a:r>
          </a:p>
          <a:p>
            <a:pPr algn="just">
              <a:lnSpc>
                <a:spcPct val="150000"/>
              </a:lnSpc>
              <a:defRPr/>
            </a:pPr>
            <a:r>
              <a:rPr lang="en-US" dirty="0">
                <a:latin typeface="Book Antiqua" pitchFamily="18" charset="0"/>
              </a:rPr>
              <a:t>Verilog HDL is an IEEE 1364 standard.</a:t>
            </a:r>
          </a:p>
          <a:p>
            <a:pPr algn="just">
              <a:lnSpc>
                <a:spcPct val="150000"/>
              </a:lnSpc>
              <a:buFont typeface="Wingdings" pitchFamily="2" charset="2"/>
              <a:buNone/>
              <a:defRPr/>
            </a:pPr>
            <a:endParaRPr lang="en-US" dirty="0">
              <a:latin typeface="Book Antiqua" pitchFamily="18" charset="0"/>
            </a:endParaRPr>
          </a:p>
        </p:txBody>
      </p:sp>
      <p:sp>
        <p:nvSpPr>
          <p:cNvPr id="5" name="Footer Placeholder 4">
            <a:extLst>
              <a:ext uri="{FF2B5EF4-FFF2-40B4-BE49-F238E27FC236}">
                <a16:creationId xmlns:a16="http://schemas.microsoft.com/office/drawing/2014/main" id="{F82DE03A-00AE-4D22-BBF0-94338FD46764}"/>
              </a:ext>
            </a:extLst>
          </p:cNvPr>
          <p:cNvSpPr>
            <a:spLocks noGrp="1"/>
          </p:cNvSpPr>
          <p:nvPr>
            <p:ph type="ftr" sz="quarter" idx="11"/>
          </p:nvPr>
        </p:nvSpPr>
        <p:spPr/>
        <p:txBody>
          <a:bodyPr/>
          <a:lstStyle/>
          <a:p>
            <a:r>
              <a:rPr lang="en-IN"/>
              <a:t>EC20005   A.Bakshi</a:t>
            </a:r>
          </a:p>
        </p:txBody>
      </p:sp>
    </p:spTree>
    <p:extLst>
      <p:ext uri="{BB962C8B-B14F-4D97-AF65-F5344CB8AC3E}">
        <p14:creationId xmlns:p14="http://schemas.microsoft.com/office/powerpoint/2010/main" val="2492706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C3775-0FE6-4BED-A9A8-2585EE04841D}"/>
              </a:ext>
            </a:extLst>
          </p:cNvPr>
          <p:cNvSpPr>
            <a:spLocks noGrp="1"/>
          </p:cNvSpPr>
          <p:nvPr>
            <p:ph type="title"/>
          </p:nvPr>
        </p:nvSpPr>
        <p:spPr>
          <a:xfrm>
            <a:off x="838200" y="196960"/>
            <a:ext cx="10515600" cy="685909"/>
          </a:xfrm>
        </p:spPr>
        <p:txBody>
          <a:bodyPr>
            <a:normAutofit fontScale="90000"/>
          </a:bodyPr>
          <a:lstStyle/>
          <a:p>
            <a:pPr algn="ctr"/>
            <a:r>
              <a:rPr lang="en-IN" dirty="0"/>
              <a:t>Verilog basics</a:t>
            </a:r>
          </a:p>
        </p:txBody>
      </p:sp>
      <p:sp>
        <p:nvSpPr>
          <p:cNvPr id="5" name="Rectangle 3">
            <a:extLst>
              <a:ext uri="{FF2B5EF4-FFF2-40B4-BE49-F238E27FC236}">
                <a16:creationId xmlns:a16="http://schemas.microsoft.com/office/drawing/2014/main" id="{D92C3EB2-988E-4086-8B60-BBE305A8313E}"/>
              </a:ext>
            </a:extLst>
          </p:cNvPr>
          <p:cNvSpPr txBox="1">
            <a:spLocks noChangeArrowheads="1"/>
          </p:cNvSpPr>
          <p:nvPr/>
        </p:nvSpPr>
        <p:spPr>
          <a:xfrm>
            <a:off x="1726324" y="1457380"/>
            <a:ext cx="8739352" cy="5090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dirty="0">
                <a:latin typeface="Book Antiqua" pitchFamily="18" charset="0"/>
              </a:rPr>
              <a:t>Verilog HDL is case-sensitive.</a:t>
            </a:r>
          </a:p>
          <a:p>
            <a:pPr>
              <a:defRPr/>
            </a:pPr>
            <a:endParaRPr lang="en-US" dirty="0">
              <a:latin typeface="Book Antiqua" pitchFamily="18" charset="0"/>
            </a:endParaRPr>
          </a:p>
          <a:p>
            <a:pPr>
              <a:defRPr/>
            </a:pPr>
            <a:r>
              <a:rPr lang="en-US" dirty="0">
                <a:latin typeface="Book Antiqua" pitchFamily="18" charset="0"/>
              </a:rPr>
              <a:t>All the keywords in Verilog must be in lower case.</a:t>
            </a:r>
          </a:p>
          <a:p>
            <a:pPr>
              <a:defRPr/>
            </a:pPr>
            <a:endParaRPr lang="en-US" dirty="0">
              <a:latin typeface="Book Antiqua" pitchFamily="18" charset="0"/>
            </a:endParaRPr>
          </a:p>
          <a:p>
            <a:pPr>
              <a:defRPr/>
            </a:pPr>
            <a:r>
              <a:rPr lang="en-US" dirty="0">
                <a:latin typeface="Book Antiqua" pitchFamily="18" charset="0"/>
              </a:rPr>
              <a:t>Verilog constructs may be written across multiple lines, or on one line.    </a:t>
            </a:r>
          </a:p>
        </p:txBody>
      </p:sp>
      <p:sp>
        <p:nvSpPr>
          <p:cNvPr id="4" name="Footer Placeholder 3">
            <a:extLst>
              <a:ext uri="{FF2B5EF4-FFF2-40B4-BE49-F238E27FC236}">
                <a16:creationId xmlns:a16="http://schemas.microsoft.com/office/drawing/2014/main" id="{4499C860-C320-4860-A759-77CEF3744171}"/>
              </a:ext>
            </a:extLst>
          </p:cNvPr>
          <p:cNvSpPr>
            <a:spLocks noGrp="1"/>
          </p:cNvSpPr>
          <p:nvPr>
            <p:ph type="ftr" sz="quarter" idx="11"/>
          </p:nvPr>
        </p:nvSpPr>
        <p:spPr/>
        <p:txBody>
          <a:bodyPr/>
          <a:lstStyle/>
          <a:p>
            <a:r>
              <a:rPr lang="en-IN"/>
              <a:t>EC20005   A.Bakshi</a:t>
            </a:r>
          </a:p>
        </p:txBody>
      </p:sp>
    </p:spTree>
    <p:extLst>
      <p:ext uri="{BB962C8B-B14F-4D97-AF65-F5344CB8AC3E}">
        <p14:creationId xmlns:p14="http://schemas.microsoft.com/office/powerpoint/2010/main" val="2198396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4859B-903E-4936-B229-94B8D83EAA83}"/>
              </a:ext>
            </a:extLst>
          </p:cNvPr>
          <p:cNvSpPr>
            <a:spLocks noGrp="1"/>
          </p:cNvSpPr>
          <p:nvPr>
            <p:ph type="title"/>
          </p:nvPr>
        </p:nvSpPr>
        <p:spPr>
          <a:xfrm>
            <a:off x="838200" y="0"/>
            <a:ext cx="10515600" cy="896516"/>
          </a:xfrm>
        </p:spPr>
        <p:txBody>
          <a:bodyPr/>
          <a:lstStyle/>
          <a:p>
            <a:pPr algn="ctr"/>
            <a:r>
              <a:rPr lang="en-IN" dirty="0"/>
              <a:t>Identifiers and key words</a:t>
            </a:r>
          </a:p>
        </p:txBody>
      </p:sp>
      <p:sp>
        <p:nvSpPr>
          <p:cNvPr id="3" name="Rectangle 2051">
            <a:extLst>
              <a:ext uri="{FF2B5EF4-FFF2-40B4-BE49-F238E27FC236}">
                <a16:creationId xmlns:a16="http://schemas.microsoft.com/office/drawing/2014/main" id="{D9F7CDEC-14E2-40EB-B940-76477303B2C1}"/>
              </a:ext>
            </a:extLst>
          </p:cNvPr>
          <p:cNvSpPr txBox="1">
            <a:spLocks noChangeArrowheads="1"/>
          </p:cNvSpPr>
          <p:nvPr/>
        </p:nvSpPr>
        <p:spPr>
          <a:xfrm>
            <a:off x="1284790" y="913355"/>
            <a:ext cx="9826906" cy="57536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defRPr/>
            </a:pPr>
            <a:r>
              <a:rPr lang="en-US" dirty="0">
                <a:latin typeface="Book Antiqua" pitchFamily="18" charset="0"/>
              </a:rPr>
              <a:t>Identifiers and keywords are used to define language constructs.</a:t>
            </a:r>
          </a:p>
          <a:p>
            <a:pPr algn="just">
              <a:defRPr/>
            </a:pPr>
            <a:endParaRPr lang="en-US" dirty="0">
              <a:latin typeface="Book Antiqua" pitchFamily="18" charset="0"/>
            </a:endParaRPr>
          </a:p>
          <a:p>
            <a:pPr algn="just">
              <a:defRPr/>
            </a:pPr>
            <a:r>
              <a:rPr lang="en-US" dirty="0">
                <a:latin typeface="Book Antiqua" pitchFamily="18" charset="0"/>
              </a:rPr>
              <a:t>Identifiers refer objects to be referenced in the design.</a:t>
            </a:r>
          </a:p>
          <a:p>
            <a:pPr algn="just">
              <a:defRPr/>
            </a:pPr>
            <a:endParaRPr lang="en-US" dirty="0">
              <a:latin typeface="Book Antiqua" pitchFamily="18" charset="0"/>
            </a:endParaRPr>
          </a:p>
          <a:p>
            <a:pPr algn="just">
              <a:defRPr/>
            </a:pPr>
            <a:r>
              <a:rPr lang="en-US" dirty="0">
                <a:latin typeface="Book Antiqua" pitchFamily="18" charset="0"/>
              </a:rPr>
              <a:t>Identifiers are made of alphabets (both cases), numbers, the underscore ‘_’ and the dollar sign ‘$’.</a:t>
            </a:r>
          </a:p>
          <a:p>
            <a:pPr algn="just">
              <a:defRPr/>
            </a:pPr>
            <a:endParaRPr lang="en-US" dirty="0">
              <a:latin typeface="Book Antiqua" pitchFamily="18" charset="0"/>
            </a:endParaRPr>
          </a:p>
          <a:p>
            <a:pPr algn="just">
              <a:defRPr/>
            </a:pPr>
            <a:r>
              <a:rPr lang="en-US" dirty="0">
                <a:latin typeface="Book Antiqua" pitchFamily="18" charset="0"/>
              </a:rPr>
              <a:t>They start with  an alphabetic character or underscore.</a:t>
            </a:r>
          </a:p>
        </p:txBody>
      </p:sp>
      <p:sp>
        <p:nvSpPr>
          <p:cNvPr id="5" name="Footer Placeholder 4">
            <a:extLst>
              <a:ext uri="{FF2B5EF4-FFF2-40B4-BE49-F238E27FC236}">
                <a16:creationId xmlns:a16="http://schemas.microsoft.com/office/drawing/2014/main" id="{51997C6F-5672-4E0D-9072-C74FF28D3D44}"/>
              </a:ext>
            </a:extLst>
          </p:cNvPr>
          <p:cNvSpPr>
            <a:spLocks noGrp="1"/>
          </p:cNvSpPr>
          <p:nvPr>
            <p:ph type="ftr" sz="quarter" idx="11"/>
          </p:nvPr>
        </p:nvSpPr>
        <p:spPr/>
        <p:txBody>
          <a:bodyPr/>
          <a:lstStyle/>
          <a:p>
            <a:r>
              <a:rPr lang="en-IN"/>
              <a:t>EC20005   A.Bakshi</a:t>
            </a:r>
          </a:p>
        </p:txBody>
      </p:sp>
    </p:spTree>
    <p:extLst>
      <p:ext uri="{BB962C8B-B14F-4D97-AF65-F5344CB8AC3E}">
        <p14:creationId xmlns:p14="http://schemas.microsoft.com/office/powerpoint/2010/main" val="2223520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E4F55-BD43-4BFB-B42D-F9CA580CFEE7}"/>
              </a:ext>
            </a:extLst>
          </p:cNvPr>
          <p:cNvSpPr>
            <a:spLocks noGrp="1"/>
          </p:cNvSpPr>
          <p:nvPr>
            <p:ph type="title"/>
          </p:nvPr>
        </p:nvSpPr>
        <p:spPr/>
        <p:txBody>
          <a:bodyPr/>
          <a:lstStyle/>
          <a:p>
            <a:r>
              <a:rPr lang="en-US" dirty="0"/>
              <a:t>cont’d..</a:t>
            </a:r>
            <a:endParaRPr lang="en-IN" dirty="0"/>
          </a:p>
        </p:txBody>
      </p:sp>
      <p:sp>
        <p:nvSpPr>
          <p:cNvPr id="3" name="Rectangle 3">
            <a:extLst>
              <a:ext uri="{FF2B5EF4-FFF2-40B4-BE49-F238E27FC236}">
                <a16:creationId xmlns:a16="http://schemas.microsoft.com/office/drawing/2014/main" id="{E115A625-B5A3-4A4F-BF3B-672E0505AD9C}"/>
              </a:ext>
            </a:extLst>
          </p:cNvPr>
          <p:cNvSpPr txBox="1">
            <a:spLocks noChangeArrowheads="1"/>
          </p:cNvSpPr>
          <p:nvPr/>
        </p:nvSpPr>
        <p:spPr>
          <a:xfrm>
            <a:off x="1610810" y="1668323"/>
            <a:ext cx="8970380" cy="50573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defRPr/>
            </a:pPr>
            <a:r>
              <a:rPr lang="en-US">
                <a:latin typeface="Book Antiqua" pitchFamily="18" charset="0"/>
              </a:rPr>
              <a:t>They cannot start with a number or with ‘$’ which is reserved for system tasks.</a:t>
            </a:r>
          </a:p>
          <a:p>
            <a:pPr>
              <a:lnSpc>
                <a:spcPct val="110000"/>
              </a:lnSpc>
              <a:defRPr/>
            </a:pPr>
            <a:endParaRPr lang="en-US">
              <a:latin typeface="Book Antiqua" pitchFamily="18" charset="0"/>
            </a:endParaRPr>
          </a:p>
          <a:p>
            <a:pPr>
              <a:lnSpc>
                <a:spcPct val="110000"/>
              </a:lnSpc>
              <a:defRPr/>
            </a:pPr>
            <a:r>
              <a:rPr lang="en-US">
                <a:latin typeface="Book Antiqua" pitchFamily="18" charset="0"/>
              </a:rPr>
              <a:t>Identifiers  are case sensitive i.e., identifiers differing in their case are distinct.</a:t>
            </a:r>
          </a:p>
          <a:p>
            <a:pPr>
              <a:lnSpc>
                <a:spcPct val="110000"/>
              </a:lnSpc>
              <a:defRPr/>
            </a:pPr>
            <a:endParaRPr lang="en-US">
              <a:latin typeface="Book Antiqua" pitchFamily="18" charset="0"/>
            </a:endParaRPr>
          </a:p>
          <a:p>
            <a:pPr>
              <a:lnSpc>
                <a:spcPct val="110000"/>
              </a:lnSpc>
              <a:defRPr/>
            </a:pPr>
            <a:r>
              <a:rPr lang="en-US">
                <a:latin typeface="Book Antiqua" pitchFamily="18" charset="0"/>
              </a:rPr>
              <a:t>An identifier say count is different from COUNT, count and cOuNT.</a:t>
            </a:r>
          </a:p>
          <a:p>
            <a:pPr>
              <a:lnSpc>
                <a:spcPct val="110000"/>
              </a:lnSpc>
              <a:defRPr/>
            </a:pPr>
            <a:endParaRPr lang="en-US" dirty="0">
              <a:latin typeface="Book Antiqua" pitchFamily="18" charset="0"/>
            </a:endParaRPr>
          </a:p>
        </p:txBody>
      </p:sp>
      <p:sp>
        <p:nvSpPr>
          <p:cNvPr id="5" name="Footer Placeholder 4">
            <a:extLst>
              <a:ext uri="{FF2B5EF4-FFF2-40B4-BE49-F238E27FC236}">
                <a16:creationId xmlns:a16="http://schemas.microsoft.com/office/drawing/2014/main" id="{38E4E44C-B1D0-4275-819C-AA74FF48B31D}"/>
              </a:ext>
            </a:extLst>
          </p:cNvPr>
          <p:cNvSpPr>
            <a:spLocks noGrp="1"/>
          </p:cNvSpPr>
          <p:nvPr>
            <p:ph type="ftr" sz="quarter" idx="11"/>
          </p:nvPr>
        </p:nvSpPr>
        <p:spPr/>
        <p:txBody>
          <a:bodyPr/>
          <a:lstStyle/>
          <a:p>
            <a:r>
              <a:rPr lang="en-IN"/>
              <a:t>EC20005   A.Bakshi</a:t>
            </a:r>
          </a:p>
        </p:txBody>
      </p:sp>
    </p:spTree>
    <p:extLst>
      <p:ext uri="{BB962C8B-B14F-4D97-AF65-F5344CB8AC3E}">
        <p14:creationId xmlns:p14="http://schemas.microsoft.com/office/powerpoint/2010/main" val="2881495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1301</Words>
  <Application>Microsoft Office PowerPoint</Application>
  <PresentationFormat>Widescreen</PresentationFormat>
  <Paragraphs>145</Paragraphs>
  <Slides>13</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Book Antiqua</vt:lpstr>
      <vt:lpstr>Calibri</vt:lpstr>
      <vt:lpstr>Calibri Light</vt:lpstr>
      <vt:lpstr>Wingdings</vt:lpstr>
      <vt:lpstr>Office Theme</vt:lpstr>
      <vt:lpstr>Introduction to Verilog HDL</vt:lpstr>
      <vt:lpstr>PowerPoint Presentation</vt:lpstr>
      <vt:lpstr>Features of HDLs</vt:lpstr>
      <vt:lpstr>Features of HDLs</vt:lpstr>
      <vt:lpstr>PowerPoint Presentation</vt:lpstr>
      <vt:lpstr>Popularity of Verilog HDL </vt:lpstr>
      <vt:lpstr>Verilog basics</vt:lpstr>
      <vt:lpstr>Identifiers and key words</vt:lpstr>
      <vt:lpstr>cont’d..</vt:lpstr>
      <vt:lpstr>Examples of Identifiers </vt:lpstr>
      <vt:lpstr>Number specification</vt:lpstr>
      <vt:lpstr>cont’d..</vt:lpstr>
      <vt:lpstr>Unknown &amp; high impedance values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Verilog HDL</dc:title>
  <dc:creator>Amit Bakshi</dc:creator>
  <cp:lastModifiedBy>Amit Bakshi</cp:lastModifiedBy>
  <cp:revision>12</cp:revision>
  <dcterms:created xsi:type="dcterms:W3CDTF">2023-08-01T04:35:23Z</dcterms:created>
  <dcterms:modified xsi:type="dcterms:W3CDTF">2023-08-03T04:33:54Z</dcterms:modified>
</cp:coreProperties>
</file>