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0" r:id="rId4"/>
    <p:sldId id="261" r:id="rId5"/>
    <p:sldId id="262" r:id="rId6"/>
    <p:sldId id="263" r:id="rId7"/>
    <p:sldId id="264" r:id="rId8"/>
    <p:sldId id="257" r:id="rId9"/>
    <p:sldId id="268" r:id="rId10"/>
    <p:sldId id="259" r:id="rId11"/>
    <p:sldId id="25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E7A1E-7A7A-4B31-8FEB-F5DF0891364D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ACF73-A452-4C01-93F1-FA4FBDBDDC5A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E7A1E-7A7A-4B31-8FEB-F5DF0891364D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ACF73-A452-4C01-93F1-FA4FBDBDDC5A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E7A1E-7A7A-4B31-8FEB-F5DF0891364D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ACF73-A452-4C01-93F1-FA4FBDBDDC5A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E7A1E-7A7A-4B31-8FEB-F5DF0891364D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ACF73-A452-4C01-93F1-FA4FBDBDDC5A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E7A1E-7A7A-4B31-8FEB-F5DF0891364D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ACF73-A452-4C01-93F1-FA4FBDBDDC5A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E7A1E-7A7A-4B31-8FEB-F5DF0891364D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ACF73-A452-4C01-93F1-FA4FBDBDDC5A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E7A1E-7A7A-4B31-8FEB-F5DF0891364D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ACF73-A452-4C01-93F1-FA4FBDBDDC5A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E7A1E-7A7A-4B31-8FEB-F5DF0891364D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ACF73-A452-4C01-93F1-FA4FBDBDDC5A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E7A1E-7A7A-4B31-8FEB-F5DF0891364D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ACF73-A452-4C01-93F1-FA4FBDBDDC5A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E7A1E-7A7A-4B31-8FEB-F5DF0891364D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ACF73-A452-4C01-93F1-FA4FBDBDDC5A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E7A1E-7A7A-4B31-8FEB-F5DF0891364D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ACF73-A452-4C01-93F1-FA4FBDBDDC5A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E7A1E-7A7A-4B31-8FEB-F5DF0891364D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2ACF73-A452-4C01-93F1-FA4FBDBDDC5A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597275"/>
          </a:xfrm>
        </p:spPr>
        <p:txBody>
          <a:bodyPr>
            <a:normAutofit/>
          </a:bodyPr>
          <a:lstStyle/>
          <a:p>
            <a:pPr algn="ctr"/>
            <a:r>
              <a:rPr lang="en-IN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System and Codes</a:t>
            </a:r>
            <a:endParaRPr lang="en-IN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Classification of Binary codes</a:t>
            </a:r>
            <a:endParaRPr lang="en-IN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739" y="1895061"/>
            <a:ext cx="9183757" cy="4293704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system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852" y="1868557"/>
            <a:ext cx="7434470" cy="3684104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Signed Binary Numbers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signed binary numbers the leftmost bit represents the sign and rest of the bits represents the number.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 bit  = 0 for positive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3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1 for negative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3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3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3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3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Signed magnitude system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leftmost bit is to represent the sign and rest of the bits represents the magnitude of the number.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4"/>
          <p:cNvGraphicFramePr>
            <a:graphicFrameLocks noGrp="1"/>
          </p:cNvGraphicFramePr>
          <p:nvPr/>
        </p:nvGraphicFramePr>
        <p:xfrm>
          <a:off x="2597426" y="3429000"/>
          <a:ext cx="5351781" cy="520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4580"/>
                <a:gridCol w="4267201"/>
              </a:tblGrid>
              <a:tr h="520148"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Sign bit</a:t>
                      </a:r>
                      <a:endParaRPr lang="en-IN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Magnitude of the number</a:t>
                      </a:r>
                      <a:endParaRPr lang="en-IN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Signed Complement  Representation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for representing negative numbers.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leftmost bit is to represent the sign and rest of the bits represents the complement of magnitude of the number.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signed complement system can use either 1’s or 2’s complement.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graphicFrame>
        <p:nvGraphicFramePr>
          <p:cNvPr id="4" name="Table 4"/>
          <p:cNvGraphicFramePr>
            <a:graphicFrameLocks noGrp="1"/>
          </p:cNvGraphicFramePr>
          <p:nvPr/>
        </p:nvGraphicFramePr>
        <p:xfrm>
          <a:off x="2259496" y="5363816"/>
          <a:ext cx="7673008" cy="520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7725"/>
                <a:gridCol w="6085283"/>
              </a:tblGrid>
              <a:tr h="520148"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Sign bit</a:t>
                      </a:r>
                      <a:endParaRPr lang="en-IN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Complement of Magnitude of the number</a:t>
                      </a:r>
                      <a:endParaRPr lang="en-IN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10"/>
          <p:cNvGraphicFramePr>
            <a:graphicFrameLocks noGrp="1"/>
          </p:cNvGraphicFramePr>
          <p:nvPr>
            <p:ph idx="4294967295"/>
          </p:nvPr>
        </p:nvGraphicFramePr>
        <p:xfrm>
          <a:off x="1219200" y="182880"/>
          <a:ext cx="8937943" cy="667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243"/>
                <a:gridCol w="2261800"/>
                <a:gridCol w="2716696"/>
                <a:gridCol w="2908204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Decimal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Signed magnitude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Signed-1’s complement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Signed-2’s complement</a:t>
                      </a:r>
                      <a:endParaRPr lang="en-IN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+7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0111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0111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0111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+6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0110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0110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0110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+5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0101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0101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0101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+4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0100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0100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0100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+3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0011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0011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0011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+2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0010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0010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0010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+1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0001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0001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0001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+0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0000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0000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0000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1000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1111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--------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1001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1110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1111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1010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1101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1110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1011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1100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1101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1100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1011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1100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1101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1010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1011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1110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1001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1010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1111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1000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1001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--------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----------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1000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Binary Codes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“An n-bit binary code is a group of n bits that assume up to 2</a:t>
            </a:r>
            <a:r>
              <a:rPr lang="en-US" alt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distinct combinations of 1s and 0s, with each combination representing one element of the set being coded”.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Classification of binary codes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9710"/>
            <a:ext cx="10515600" cy="4687570"/>
          </a:xfrm>
        </p:spPr>
        <p:txBody>
          <a:bodyPr/>
          <a:p>
            <a:r>
              <a:rPr lang="en-US"/>
              <a:t>Weighted Codes</a:t>
            </a:r>
            <a:r>
              <a:rPr lang="en-IN" altLang="en-US"/>
              <a:t> : </a:t>
            </a:r>
            <a:endParaRPr lang="en-IN" altLang="en-US"/>
          </a:p>
          <a:p>
            <a:pPr marL="0" indent="0">
              <a:buNone/>
            </a:pPr>
            <a:r>
              <a:rPr lang="en-IN" altLang="en-US"/>
              <a:t>	Binary codes which obey the positional weight principle. </a:t>
            </a:r>
            <a:endParaRPr lang="en-IN" altLang="en-US"/>
          </a:p>
          <a:p>
            <a:pPr marL="0" indent="0">
              <a:buNone/>
            </a:pPr>
            <a:r>
              <a:rPr lang="en-IN" altLang="en-US"/>
              <a:t>	Each position of the number represents a specific weight.</a:t>
            </a:r>
            <a:endParaRPr lang="en-IN" altLang="en-US"/>
          </a:p>
          <a:p>
            <a:pPr marL="0" indent="0">
              <a:buNone/>
            </a:pPr>
            <a:r>
              <a:rPr lang="en-IN" altLang="en-US"/>
              <a:t>	Ex: BCD 8421</a:t>
            </a:r>
            <a:endParaRPr lang="en-IN" altLang="en-US"/>
          </a:p>
          <a:p>
            <a:pPr marL="0" indent="0">
              <a:buNone/>
            </a:pPr>
            <a:endParaRPr lang="en-IN" altLang="en-US"/>
          </a:p>
          <a:p>
            <a:r>
              <a:rPr lang="en-IN" altLang="en-US"/>
              <a:t>Non-Weighted Codes:</a:t>
            </a:r>
            <a:endParaRPr lang="en-IN" altLang="en-US"/>
          </a:p>
          <a:p>
            <a:pPr marL="0" indent="0">
              <a:buNone/>
            </a:pPr>
            <a:r>
              <a:rPr lang="en-IN" altLang="en-US"/>
              <a:t>	Binary codesin which the positional weights are not assigned.</a:t>
            </a:r>
            <a:endParaRPr lang="en-IN" altLang="en-US"/>
          </a:p>
          <a:p>
            <a:pPr marL="0" indent="0">
              <a:buNone/>
            </a:pPr>
            <a:r>
              <a:rPr lang="en-IN" altLang="en-US"/>
              <a:t>	Ex: XS-3, Gray Code</a:t>
            </a:r>
            <a:endParaRPr lang="en-I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ym typeface="+mn-ea"/>
              </a:rPr>
              <a:t>Classification of binary codes</a:t>
            </a:r>
            <a:r>
              <a:rPr lang="en-IN" altLang="en-US">
                <a:sym typeface="+mn-ea"/>
              </a:rPr>
              <a:t>. cont</a:t>
            </a:r>
            <a:endParaRPr lang="en-IN" altLang="en-US" dirty="0"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ym typeface="+mn-ea"/>
              </a:rPr>
              <a:t>Sequential code: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	The code in which each succeeding code word is one binary 	number greater than its preceding code word.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	Mathematical manipulation of data.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	Examples: 8421 BCD, XS-3</a:t>
            </a: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1687</Words>
  <Application>WPS Presentation</Application>
  <PresentationFormat>Widescreen</PresentationFormat>
  <Paragraphs>209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Arial</vt:lpstr>
      <vt:lpstr>SimSun</vt:lpstr>
      <vt:lpstr>Wingdings</vt:lpstr>
      <vt:lpstr>Times New Roman</vt:lpstr>
      <vt:lpstr>Microsoft YaHei</vt:lpstr>
      <vt:lpstr>Arial Unicode MS</vt:lpstr>
      <vt:lpstr>Calibri Light</vt:lpstr>
      <vt:lpstr>Calibri</vt:lpstr>
      <vt:lpstr>Office Theme</vt:lpstr>
      <vt:lpstr>Number System and Codes</vt:lpstr>
      <vt:lpstr>Number system</vt:lpstr>
      <vt:lpstr>Signed Binary Numbers</vt:lpstr>
      <vt:lpstr>Signed magnitude system</vt:lpstr>
      <vt:lpstr>Signed Complement  Representation</vt:lpstr>
      <vt:lpstr>PowerPoint 演示文稿</vt:lpstr>
      <vt:lpstr>Binary Codes</vt:lpstr>
      <vt:lpstr>Classification of binary codes</vt:lpstr>
      <vt:lpstr>Classification of binary codes. cont</vt:lpstr>
      <vt:lpstr>Classification of Binary codes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Binary Codes</dc:title>
  <dc:creator>bikash kumar behera</dc:creator>
  <cp:lastModifiedBy>KIIT</cp:lastModifiedBy>
  <cp:revision>17</cp:revision>
  <dcterms:created xsi:type="dcterms:W3CDTF">2019-12-04T04:49:00Z</dcterms:created>
  <dcterms:modified xsi:type="dcterms:W3CDTF">2021-08-17T14:29:17Z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1033-11.2.0.10224</vt:lpwstr>
  </property>
</Properties>
</file>