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ague Spartan"/>
      <p:regular r:id="rId13"/>
      <p:bold r:id="rId14"/>
    </p:embeddedFont>
    <p:embeddedFont>
      <p:font typeface="Inter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agueSpartan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-regular.fntdata"/><Relationship Id="rId14" Type="http://schemas.openxmlformats.org/officeDocument/2006/relationships/font" Target="fonts/LeagueSpartan-bold.fntdata"/><Relationship Id="rId16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135072708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135072708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35072708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35072708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135072708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135072708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135072708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135072708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135072708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135072708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1350727088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135072708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pexel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pexel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pexel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pexel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pexel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hyperlink" Target="https://pexe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Effects of Artificial Intelligence in Present Age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Discussing the Potential Benefits and Drawbacks of AI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What is artificial intelligence?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Current state of artificial intelligence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How AI impacts various industries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Why it's important to discuss its effects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Benefits of AI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Increased efficiency and productivity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Improved accuracy and precision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Cost savings and reduced operational costs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Better decision-making and problem-solving capabilities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Drawbacks of AI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Potential job loss and reshaping of the job market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Ethical and moral concerns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Lack of human touch and empathy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Risk of bias and discrimination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in Healthcare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Improving the speed and accuracy of diagnoses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Enhancing patient outcomes and quality of care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Lowering healthcare costs through increased efficiency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Reducing human error in medical procedures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in Finance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Automating financial tasks and operations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Identifying and mitigating risks in investments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Minimizing human error and fraud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Improving customer service through chatbots and virtual assistants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in Education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Personalizing learning experiences for individual students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Assessing and analyzing student performance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Automating administrative tasks for teachers and staff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Providing support for remote and online learning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