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algn="l"/>
            <a:r>
              <a:rPr lang="en-US" sz="2400" dirty="0">
                <a:solidFill>
                  <a:srgbClr val="000000"/>
                </a:solidFill>
              </a:rPr>
              <a:t>Introduction: The Effects of Artificial Intelligence in Present Age</a:t>
            </a:r>
            <a:endParaRPr lang="en-US" sz="2400" dirty="0"/>
          </a:p>
        </p:txBody>
      </p:sp>
      <p:sp>
        <p:nvSpPr>
          <p:cNvPr id="3" name="Text 1"/>
          <p:cNvSpPr/>
          <p:nvPr/>
        </p:nvSpPr>
        <p:spPr>
          <a:xfrm>
            <a:off x="457200" y="1828800"/>
            <a:ext cx="6858000" cy="0"/>
          </a:xfrm>
          <a:prstGeom prst="rect">
            <a:avLst/>
          </a:prstGeom>
          <a:noFill/>
          <a:ln/>
        </p:spPr>
        <p:txBody>
          <a:bodyPr wrap="square" rtlCol="0" anchor="ctr"/>
          <a:lstStyle/>
          <a:p>
            <a:pPr algn="l"/>
            <a:r>
              <a:rPr lang="en-US" sz="1800" dirty="0">
                <a:solidFill>
                  <a:srgbClr val="000000"/>
                </a:solidFill>
              </a:rPr>
              <a:t>Artificial Intelligence, or AI, has become a buzzword in recent years. It refers to the ability of machines to learn, reason, and make decisions like humans. The impact of AI on various industries and society as a whole is a topic of great interest and debate.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algn="l"/>
            <a:r>
              <a:rPr lang="en-US" sz="2400" dirty="0">
                <a:solidFill>
                  <a:srgbClr val="000000"/>
                </a:solidFill>
              </a:rPr>
              <a:t>Potential Benefits of Artificial Intelligence in Various Industries</a:t>
            </a:r>
            <a:endParaRPr lang="en-US" sz="2400" dirty="0"/>
          </a:p>
        </p:txBody>
      </p:sp>
      <p:sp>
        <p:nvSpPr>
          <p:cNvPr id="3" name="Text 1"/>
          <p:cNvSpPr/>
          <p:nvPr/>
        </p:nvSpPr>
        <p:spPr>
          <a:xfrm>
            <a:off x="457200" y="18288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Increased efficiency and productivity</a:t>
            </a:r>
            <a:endParaRPr lang="en-US" sz="1800" dirty="0"/>
          </a:p>
        </p:txBody>
      </p:sp>
      <p:sp>
        <p:nvSpPr>
          <p:cNvPr id="4" name="Text 2"/>
          <p:cNvSpPr/>
          <p:nvPr/>
        </p:nvSpPr>
        <p:spPr>
          <a:xfrm>
            <a:off x="457200" y="27432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Improved decision-making and accuracy</a:t>
            </a:r>
            <a:endParaRPr lang="en-US" sz="1800" dirty="0"/>
          </a:p>
        </p:txBody>
      </p:sp>
      <p:sp>
        <p:nvSpPr>
          <p:cNvPr id="5" name="Text 3"/>
          <p:cNvSpPr/>
          <p:nvPr/>
        </p:nvSpPr>
        <p:spPr>
          <a:xfrm>
            <a:off x="457200" y="36576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Cost savings through automation</a:t>
            </a:r>
            <a:endParaRPr lang="en-US" sz="1800" dirty="0"/>
          </a:p>
        </p:txBody>
      </p:sp>
      <p:sp>
        <p:nvSpPr>
          <p:cNvPr id="6" name="Text 4"/>
          <p:cNvSpPr/>
          <p:nvPr/>
        </p:nvSpPr>
        <p:spPr>
          <a:xfrm>
            <a:off x="457200" y="45720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New opportunities for innovation and growth</a:t>
            </a:r>
            <a:endParaRPr lang="en-US" sz="1800" dirty="0"/>
          </a:p>
        </p:txBody>
      </p:sp>
      <p:sp>
        <p:nvSpPr>
          <p:cNvPr id="7" name="Text 5"/>
          <p:cNvSpPr/>
          <p:nvPr/>
        </p:nvSpPr>
        <p:spPr>
          <a:xfrm>
            <a:off x="457200" y="54864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Enhanced customer experience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algn="l"/>
            <a:r>
              <a:rPr lang="en-US" sz="2400" dirty="0">
                <a:solidFill>
                  <a:srgbClr val="000000"/>
                </a:solidFill>
              </a:rPr>
              <a:t>Drawbacks of Artificial Intelligence and Its Impact on Society</a:t>
            </a:r>
            <a:endParaRPr lang="en-US" sz="2400" dirty="0"/>
          </a:p>
        </p:txBody>
      </p:sp>
      <p:sp>
        <p:nvSpPr>
          <p:cNvPr id="3" name="Text 1"/>
          <p:cNvSpPr/>
          <p:nvPr/>
        </p:nvSpPr>
        <p:spPr>
          <a:xfrm>
            <a:off x="457200" y="18288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Job displacement and unemployment</a:t>
            </a:r>
            <a:endParaRPr lang="en-US" sz="1800" dirty="0"/>
          </a:p>
        </p:txBody>
      </p:sp>
      <p:sp>
        <p:nvSpPr>
          <p:cNvPr id="4" name="Text 2"/>
          <p:cNvSpPr/>
          <p:nvPr/>
        </p:nvSpPr>
        <p:spPr>
          <a:xfrm>
            <a:off x="457200" y="27432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Data privacy and security concerns</a:t>
            </a:r>
            <a:endParaRPr lang="en-US" sz="1800" dirty="0"/>
          </a:p>
        </p:txBody>
      </p:sp>
      <p:sp>
        <p:nvSpPr>
          <p:cNvPr id="5" name="Text 3"/>
          <p:cNvSpPr/>
          <p:nvPr/>
        </p:nvSpPr>
        <p:spPr>
          <a:xfrm>
            <a:off x="457200" y="36576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Bias and discrimination in decision-making</a:t>
            </a:r>
            <a:endParaRPr lang="en-US" sz="1800" dirty="0"/>
          </a:p>
        </p:txBody>
      </p:sp>
      <p:sp>
        <p:nvSpPr>
          <p:cNvPr id="6" name="Text 4"/>
          <p:cNvSpPr/>
          <p:nvPr/>
        </p:nvSpPr>
        <p:spPr>
          <a:xfrm>
            <a:off x="457200" y="45720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Lack of transparency in AI algorithms</a:t>
            </a:r>
            <a:endParaRPr lang="en-US" sz="1800" dirty="0"/>
          </a:p>
        </p:txBody>
      </p:sp>
      <p:sp>
        <p:nvSpPr>
          <p:cNvPr id="7" name="Text 5"/>
          <p:cNvSpPr/>
          <p:nvPr/>
        </p:nvSpPr>
        <p:spPr>
          <a:xfrm>
            <a:off x="457200" y="54864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Potential for autonomous weapons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algn="l"/>
            <a:r>
              <a:rPr lang="en-US" sz="2400" dirty="0">
                <a:solidFill>
                  <a:srgbClr val="000000"/>
                </a:solidFill>
              </a:rPr>
              <a:t>Current State of Artificial Intelligence and Its Future Possibilities</a:t>
            </a:r>
            <a:endParaRPr lang="en-US" sz="2400" dirty="0"/>
          </a:p>
        </p:txBody>
      </p:sp>
      <p:sp>
        <p:nvSpPr>
          <p:cNvPr id="3" name="Text 1"/>
          <p:cNvSpPr/>
          <p:nvPr/>
        </p:nvSpPr>
        <p:spPr>
          <a:xfrm>
            <a:off x="457200" y="1828800"/>
            <a:ext cx="6858000" cy="0"/>
          </a:xfrm>
          <a:prstGeom prst="rect">
            <a:avLst/>
          </a:prstGeom>
          <a:noFill/>
          <a:ln/>
        </p:spPr>
        <p:txBody>
          <a:bodyPr wrap="square" rtlCol="0" anchor="ctr"/>
          <a:lstStyle/>
          <a:p>
            <a:pPr algn="l"/>
            <a:r>
              <a:rPr lang="en-US" sz="1800" dirty="0">
                <a:solidFill>
                  <a:srgbClr val="000000"/>
                </a:solidFill>
              </a:rPr>
              <a:t>AI is already being used in various industries such as healthcare, finance, and transportation. The future possibilities of AI include advancements in robotics, natural language processing, and predictive analytics. However, there are also concerns about the ethical implications and regulation of AI.</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algn="l"/>
            <a:r>
              <a:rPr lang="en-US" sz="2400" dirty="0">
                <a:solidFill>
                  <a:srgbClr val="000000"/>
                </a:solidFill>
              </a:rPr>
              <a:t>Ethical Implications of Artificial Intelligence and Its Role in Shaping the Future</a:t>
            </a:r>
            <a:endParaRPr lang="en-US" sz="2400" dirty="0"/>
          </a:p>
        </p:txBody>
      </p:sp>
      <p:sp>
        <p:nvSpPr>
          <p:cNvPr id="3" name="Text 1"/>
          <p:cNvSpPr/>
          <p:nvPr/>
        </p:nvSpPr>
        <p:spPr>
          <a:xfrm>
            <a:off x="457200" y="18288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Responsibility and accountability for AI decisions</a:t>
            </a:r>
            <a:endParaRPr lang="en-US" sz="1800" dirty="0"/>
          </a:p>
        </p:txBody>
      </p:sp>
      <p:sp>
        <p:nvSpPr>
          <p:cNvPr id="4" name="Text 2"/>
          <p:cNvSpPr/>
          <p:nvPr/>
        </p:nvSpPr>
        <p:spPr>
          <a:xfrm>
            <a:off x="457200" y="27432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Fairness and non-discrimination in AI systems</a:t>
            </a:r>
            <a:endParaRPr lang="en-US" sz="1800" dirty="0"/>
          </a:p>
        </p:txBody>
      </p:sp>
      <p:sp>
        <p:nvSpPr>
          <p:cNvPr id="5" name="Text 3"/>
          <p:cNvSpPr/>
          <p:nvPr/>
        </p:nvSpPr>
        <p:spPr>
          <a:xfrm>
            <a:off x="457200" y="36576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Transparency and explainability in AI algorithms</a:t>
            </a:r>
            <a:endParaRPr lang="en-US" sz="1800" dirty="0"/>
          </a:p>
        </p:txBody>
      </p:sp>
      <p:sp>
        <p:nvSpPr>
          <p:cNvPr id="6" name="Text 4"/>
          <p:cNvSpPr/>
          <p:nvPr/>
        </p:nvSpPr>
        <p:spPr>
          <a:xfrm>
            <a:off x="457200" y="45720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Protection of privacy and security of personal data</a:t>
            </a:r>
            <a:endParaRPr lang="en-US" sz="1800" dirty="0"/>
          </a:p>
        </p:txBody>
      </p:sp>
      <p:sp>
        <p:nvSpPr>
          <p:cNvPr id="7" name="Text 5"/>
          <p:cNvSpPr/>
          <p:nvPr/>
        </p:nvSpPr>
        <p:spPr>
          <a:xfrm>
            <a:off x="457200" y="5486400"/>
            <a:ext cx="6858000" cy="0"/>
          </a:xfrm>
          <a:prstGeom prst="rect">
            <a:avLst/>
          </a:prstGeom>
          <a:noFill/>
          <a:ln/>
        </p:spPr>
        <p:txBody>
          <a:bodyPr wrap="square" rtlCol="0" anchor="ctr"/>
          <a:lstStyle/>
          <a:p>
            <a:pPr algn="l" marL="342900" indent="-342900">
              <a:buSzPct val="100000"/>
              <a:buChar char="•"/>
            </a:pPr>
            <a:r>
              <a:rPr lang="en-US" sz="1800" dirty="0">
                <a:solidFill>
                  <a:srgbClr val="000000"/>
                </a:solidFill>
              </a:rPr>
              <a:t>Ensuring AI is used for the benefit of humanity</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2023-04-26T09:25:26Z</dcterms:created>
  <dcterms:modified xsi:type="dcterms:W3CDTF">2023-04-26T09:25:26Z</dcterms:modified>
</cp:coreProperties>
</file>