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5"/>
  </p:handoutMasterIdLst>
  <p:sldIdLst>
    <p:sldId id="26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654"/>
    <p:restoredTop sz="94660"/>
  </p:normalViewPr>
  <p:slideViewPr>
    <p:cSldViewPr showGuides="1">
      <p:cViewPr varScale="1">
        <p:scale>
          <a:sx n="69" d="100"/>
          <a:sy n="69" d="100"/>
        </p:scale>
        <p:origin x="-1412" y="-68"/>
      </p:cViewPr>
      <p:guideLst>
        <p:guide orient="horz" pos="2180"/>
        <p:guide pos="2904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liquidgold_background_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438400"/>
            <a:ext cx="7772400" cy="1143000"/>
          </a:xfrm>
        </p:spPr>
        <p:txBody>
          <a:bodyPr/>
          <a:lstStyle>
            <a:lvl1pPr>
              <a:defRPr sz="42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Rectangle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66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Delegation Event</a:t>
            </a:r>
            <a:r>
              <a:rPr sz="28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840" y="2031365"/>
            <a:ext cx="77254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source generates an event and sends it to one or more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listeners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listener simply waits until it receives an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Once an event is received, the listener processes the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and then returns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event generating component delegates the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of performing an event-based action to 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event-performing component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Used Event Classes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Menu Item: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generates action events when a menu item is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selected. It also generates item events when a checkable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menu item is selected/deselected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 Components: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generates text events when the user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enters a character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Listener Interfaces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Listeners are created by implementing one or more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interfaces defined by java.awt.event package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ActionListener: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defines a method to receive action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events. actionPerformed()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ItemListener: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defines a method to recognize when the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 of an item changes. itemStateChanged()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KeyListener: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defines methods to recognize when a key is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pressed, released or typed. keyPressed(), keyReleased(), keyTyped()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Listener Interfaces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MouseListener: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defines methods to recognize when the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 is clicked, enters a component, exits a component,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pressed or is released. mouseClicked(), mouseExited(),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mouseEntered(), mousePressed(), mouseReleased()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MouseMotionListener: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defines methods to recognize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the mouse is dragged or moved. mouseDragged(),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mouseMoved()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TextListener: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defines a method to recognize when a text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 changes. textChanged()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Listener Interfaces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950" y="2102485"/>
            <a:ext cx="8179435" cy="4549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Listener Interfaces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492125" y="1973580"/>
            <a:ext cx="7804150" cy="4496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Adapter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Adapter class can simplify the creation of event handlers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adapter class provides an empty implementation of all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methods in an event listener interface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listener interfaces containing more than one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handling methods, JDK defines corresponding adapter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Ex: MouseMotionAdapter class has two methods,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mouseDragged() and mouseMoved()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Adapter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the adapter classes have already provided definitions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empty bodies, you don’t have to provide implementations for all the methods again; i.e. we only need to override our methods of interest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rgbClr val="00B050"/>
              </a:buCl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used adapter classes: KeyAdapter,MouseAdapter, MouseMotionAdapter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Adapter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165" y="1953260"/>
            <a:ext cx="8507095" cy="44564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Inner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1980" y="2275205"/>
            <a:ext cx="8194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Inner class is a class defined within another class or even</a:t>
            </a:r>
            <a:endParaRPr lang="en-US"/>
          </a:p>
          <a:p>
            <a:r>
              <a:rPr lang="en-US"/>
              <a:t>within an expression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Inner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165" y="1953260"/>
            <a:ext cx="8507095" cy="44564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840" y="2031365"/>
            <a:ext cx="77254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an object that describes a state change in a source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could be the occurrence of any activity such as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mouse click or key press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 event may be generated when a timer expires, s/w or h/w failure occurs or an operation is completed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Inner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598805" y="2499995"/>
            <a:ext cx="6219190" cy="3759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Anonymous Inner Classes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0370" y="2061845"/>
            <a:ext cx="83762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An anonymous inner class is one that is not assigned a</a:t>
            </a:r>
            <a:endParaRPr lang="en-US"/>
          </a:p>
          <a:p>
            <a:r>
              <a:rPr lang="en-US"/>
              <a:t>name</a:t>
            </a:r>
            <a:endParaRPr lang="en-US"/>
          </a:p>
          <a:p>
            <a:endParaRPr 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new MouseAdapter()... indicates to the compiler that the</a:t>
            </a:r>
            <a:endParaRPr lang="en-US"/>
          </a:p>
          <a:p>
            <a:r>
              <a:rPr lang="en-US"/>
              <a:t>code between the braces defines an anonymous inner</a:t>
            </a:r>
            <a:endParaRPr lang="en-US"/>
          </a:p>
          <a:p>
            <a:r>
              <a:rPr lang="en-US"/>
              <a:t>class. This anonymity helps in eliminating the unnecessary</a:t>
            </a:r>
            <a:endParaRPr lang="en-US"/>
          </a:p>
          <a:p>
            <a:r>
              <a:rPr lang="en-US"/>
              <a:t>named objects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 using Anonymous Inner Classes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7060" y="2072640"/>
            <a:ext cx="7253605" cy="38004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Sources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840" y="2031365"/>
            <a:ext cx="83508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source is an object that generates an event. It occurs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when the internal state of that object changes. Sources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may generate more than one type of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source must register listeners in order for the listeners to receive notifications about a specific type of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addTypeListener (TypeListener el)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where, Type is the event name and el is the reference to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the event listener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Ex: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addKeyListener()</a:t>
            </a:r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addMouseMotionListener()</a:t>
            </a:r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Sources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840" y="2031365"/>
            <a:ext cx="8333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sources may allow only one listener to register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addTypeListener(TypeListener el)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throws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java.util.TooManyListenersException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source must provide mechanism to unregister listener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removeTypeListener(TypeListener el)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Ex: removeKeyListener()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Listeners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5130" y="2121535"/>
            <a:ext cx="83337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Listener is an object which is notified when an event occurs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i. It must have been registered with one/more sources to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receive notifications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ii. It must implement methods to receive and process 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these notifications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methods that receive and process events are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implemented from the corresponding listener interfaces in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java.awt.event package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147445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xample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110" y="1722120"/>
            <a:ext cx="8051800" cy="47929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events have corresponding event classes associated with them. Each class is derived from the super class EventObject in java.util package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EventObject(Object src)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where, src is the object that generates this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EventObject contains two methods: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i.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getSource():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returns the source of the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ii.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toString():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returns the string equivalent of the event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immediate subclass of EventObject is the AWTEvent class from which all the AWT-based event classes are derived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i. </a:t>
            </a: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getID():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used to determine the event type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Used Event Classes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ActionEvent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button pressed, menu item selected, list item double-clicked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ItemEvent: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box or list item clicked, choice selection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made, checkable menu item selected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KeyEvent: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input receieved from keyboard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MouseEvent: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mouse dragged, moved, clicked, pressed or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released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TextEvent: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value of text area or text field changed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1005" y="271780"/>
            <a:ext cx="5486400" cy="5835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>
                <a:solidFill>
                  <a:srgbClr val="993300"/>
                </a:solidFill>
                <a:latin typeface="Impact" panose="020B0806030902050204" pitchFamily="34" charset="0"/>
                <a:ea typeface="+mn-ea"/>
                <a:cs typeface="+mn-cs"/>
              </a:rPr>
              <a:t>Event Handling in Java</a:t>
            </a:r>
            <a:endParaRPr kumimoji="0" lang="en-US" sz="3200" kern="1200" cap="none" spc="0" normalizeH="0" baseline="0" noProof="0">
              <a:solidFill>
                <a:srgbClr val="993300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304800" y="1066800"/>
            <a:ext cx="8610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304800" y="1268730"/>
            <a:ext cx="7857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Used Event Classes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" y="1790700"/>
            <a:ext cx="86106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Button 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generates action events when the button is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pressed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 Box: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generates item events when the check box is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selected/deselected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Choice: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generates item events when the choice is changed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generates action events when an item is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double-clicked. It also generates item events when an item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selected/deselected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quidGol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LiquidG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iquidGol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quidGol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quidGold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C:\WINNT\Profiles\Administrator\Application Data\Microsoft\Templates\LiquidGold.pot</Template>
  <TotalTime>0</TotalTime>
  <Words>5898</Words>
  <Application>WPS Presentation</Application>
  <PresentationFormat/>
  <Paragraphs>239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Impact</vt:lpstr>
      <vt:lpstr>Times New Roman</vt:lpstr>
      <vt:lpstr>Wingdings</vt:lpstr>
      <vt:lpstr>Microsoft YaHei</vt:lpstr>
      <vt:lpstr>Arial Unicode MS</vt:lpstr>
      <vt:lpstr>Calibri</vt:lpstr>
      <vt:lpstr>Arial</vt:lpstr>
      <vt:lpstr>Malgun Gothic Semilight</vt:lpstr>
      <vt:lpstr>Franklin Gothic Demi</vt:lpstr>
      <vt:lpstr>LiquidGold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comp1</dc:creator>
  <cp:lastModifiedBy>nEW u</cp:lastModifiedBy>
  <cp:revision>381</cp:revision>
  <dcterms:created xsi:type="dcterms:W3CDTF">2001-06-04T11:43:00Z</dcterms:created>
  <dcterms:modified xsi:type="dcterms:W3CDTF">2018-10-31T08:37:54Z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