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60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654"/>
    <p:restoredTop sz="94660"/>
  </p:normalViewPr>
  <p:slideViewPr>
    <p:cSldViewPr showGuides="1">
      <p:cViewPr varScale="1">
        <p:scale>
          <a:sx n="69" d="100"/>
          <a:sy n="69" d="100"/>
        </p:scale>
        <p:origin x="-1412" y="-68"/>
      </p:cViewPr>
      <p:guideLst>
        <p:guide orient="horz" pos="2170"/>
        <p:guide pos="2904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liquidgold_background_ti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438400"/>
            <a:ext cx="7772400" cy="1143000"/>
          </a:xfrm>
        </p:spPr>
        <p:txBody>
          <a:bodyPr/>
          <a:lstStyle>
            <a:lvl1pPr>
              <a:defRPr sz="42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51" name="Rectangle 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AWT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AWT (Abstract Window Toolkit) represents a class library to develop applications using GUI.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java.awt package contains all classes used for creating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GUI, painting graphics, images, colors and fonts.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user interface element such as a button is called a Component. The Component class is the super class of all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AWT components. These components fire events when users interact with these components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used to turn an option on or off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Checkbox()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Checkbox(String str)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Checkbox(String str, boolean state)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 name=new Checkbox(Names", null, false);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boolean st=name.getState();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name.setState(boolean state);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str=name.getLabel();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name.setLabel(“New Text”);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1640" y="2015490"/>
            <a:ext cx="7657465" cy="45110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object 12"/>
          <p:cNvSpPr/>
          <p:nvPr/>
        </p:nvSpPr>
        <p:spPr>
          <a:xfrm>
            <a:off x="1233170" y="2148205"/>
            <a:ext cx="6294120" cy="37293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Radio Button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are a special kind of checkboxes. CheckboxGroup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is used to group together a set of checkboxes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CheckboxGroup fruits=new CheckboxGroup();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add(new Checkbox(Mango",fruits, false);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add(new Checkbox(Äpple",fruits,false);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Radio Button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435" y="1998345"/>
            <a:ext cx="8522335" cy="4711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TextField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717040"/>
            <a:ext cx="854456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handles single line of text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_x000F_ TextField()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TextField(int noChars)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TextField(String str)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TextField(String str, int noChars)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_x000F_ String getText()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setText(String str)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_x000F_ String getSelectedText()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select(int startIndex, int endIndex)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_x000F_ boolean isEditable()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setEditable(boolean isedit)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_x000F_ void setEchoChar(char ch)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TextField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435" y="1790065"/>
            <a:ext cx="8368030" cy="49815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AWT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Container is one which contains components and other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containers. A container has a layout manager that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determines the visual placement of components in the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container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Commonly used AWT Classes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4075" y="2153285"/>
            <a:ext cx="6722110" cy="41935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AWT Controls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AWT supports the following types of controls: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Label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Checkbox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RadioButton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Choice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TextComponent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ScrollBar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AWT Controls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Adding/Removing Controls :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 add (Component compObj)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remove(Component compObj)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HeadlessException: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constructors of AWT controls can throw a HeadlessException when an attempt is made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instantiate a GUI component in a non-interactive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environment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Label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contains a string, which is a passive control that doesn’t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support any user interaction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Label()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Label(String str)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Label(String str, int align)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align may be Label.LEFT or Label.RIGHT or Label.CENTER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Label lbl=new Label("Hello");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lbl.setText (“New Text”);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txt=lbl.getText();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lbl.setAlignment(Label.RIGHT);int algn=lbl.getAlignment();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Label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1950085"/>
            <a:ext cx="7858125" cy="45116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820" y="1874520"/>
            <a:ext cx="85445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a component that contains a label and that generates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event when it is pressed.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Button()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Button(String str)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 btn=new Button("Hello");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btn.setLabel(“New Text”);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txt=btn.getLabel();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AWT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165" y="1955165"/>
            <a:ext cx="8167370" cy="47104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quidGold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B2B2B2"/>
      </a:folHlink>
    </a:clrScheme>
    <a:fontScheme name="LiquidG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iquidGol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quidGol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C:\WINNT\Profiles\Administrator\Application Data\Microsoft\Templates\LiquidGold.pot</Template>
  <TotalTime>0</TotalTime>
  <Words>2587</Words>
  <Application>WPS Presentation</Application>
  <PresentationFormat/>
  <Paragraphs>166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Impact</vt:lpstr>
      <vt:lpstr>Times New Roman</vt:lpstr>
      <vt:lpstr>Wingdings</vt:lpstr>
      <vt:lpstr>Microsoft YaHei</vt:lpstr>
      <vt:lpstr>Arial Unicode MS</vt:lpstr>
      <vt:lpstr>Calibri</vt:lpstr>
      <vt:lpstr>Arial</vt:lpstr>
      <vt:lpstr>Times New Roman</vt:lpstr>
      <vt:lpstr>LiquidGold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comp1</dc:creator>
  <cp:lastModifiedBy>nEW u</cp:lastModifiedBy>
  <cp:revision>383</cp:revision>
  <dcterms:created xsi:type="dcterms:W3CDTF">2001-06-04T11:43:00Z</dcterms:created>
  <dcterms:modified xsi:type="dcterms:W3CDTF">2018-11-01T05:51:26Z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