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75" r:id="rId2"/>
    <p:sldId id="47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0A7A7-F12C-4DF1-A474-4205F741366B}" type="datetimeFigureOut">
              <a:rPr lang="en-US" smtClean="0"/>
              <a:pPr/>
              <a:t>24-Dec-13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1D8C9-9BB8-4023-9149-A658854D9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232C-1AD1-43A6-A4DD-4944D2A9694F}" type="datetime1">
              <a:rPr lang="en-US" smtClean="0"/>
              <a:pPr/>
              <a:t>24-Dec-13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9FF8-AC0E-48B1-9404-DA54E268A08F}" type="datetime1">
              <a:rPr lang="en-US" smtClean="0"/>
              <a:pPr/>
              <a:t>24-Dec-13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B60A-4C3B-4AF1-8E06-362C7DFECB76}" type="datetime1">
              <a:rPr lang="en-US" smtClean="0"/>
              <a:pPr/>
              <a:t>24-Dec-13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4E50-FDE3-41F9-8DAD-7E67579E2F1E}" type="datetime1">
              <a:rPr lang="en-US" smtClean="0"/>
              <a:pPr/>
              <a:t>24-Dec-13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ACB0-F277-49DF-9566-DB69792614CE}" type="datetime1">
              <a:rPr lang="en-US" smtClean="0"/>
              <a:pPr/>
              <a:t>24-Dec-13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DDBB-5998-4B0B-953A-4A11E6AA58A5}" type="datetime1">
              <a:rPr lang="en-US" smtClean="0"/>
              <a:pPr/>
              <a:t>24-Dec-13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F030-C574-4ABE-B924-1B4E7A875814}" type="datetime1">
              <a:rPr lang="en-US" smtClean="0"/>
              <a:pPr/>
              <a:t>24-Dec-13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4A1-B7FA-4857-A9AF-2B80B3106CC7}" type="datetime1">
              <a:rPr lang="en-US" smtClean="0"/>
              <a:pPr/>
              <a:t>24-Dec-13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4279-B17E-4AE2-8CD9-21BE504D4F99}" type="datetime1">
              <a:rPr lang="en-US" smtClean="0"/>
              <a:pPr/>
              <a:t>24-Dec-13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8A00-9ACE-4F58-9F02-EAE7054C09FD}" type="datetime1">
              <a:rPr lang="en-US" smtClean="0"/>
              <a:pPr/>
              <a:t>24-Dec-13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60EA-F9A3-48FB-A678-A22084569D3A}" type="datetime1">
              <a:rPr lang="en-US" smtClean="0"/>
              <a:pPr/>
              <a:t>24-Dec-13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9121-F9E5-47B0-9976-63046C3DF7DA}" type="datetime1">
              <a:rPr lang="en-US" smtClean="0"/>
              <a:pPr/>
              <a:t>24-Dec-13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grammars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3000"/>
              </a:lnSpc>
              <a:spcAft>
                <a:spcPct val="0"/>
              </a:spcAft>
            </a:pPr>
            <a:r>
              <a:rPr lang="en-GB" sz="9800" dirty="0" smtClean="0"/>
              <a:t>Simplest; less powerful than context-free grammar	</a:t>
            </a:r>
          </a:p>
          <a:p>
            <a:pPr>
              <a:spcAft>
                <a:spcPct val="0"/>
              </a:spcAft>
            </a:pPr>
            <a:r>
              <a:rPr lang="en-GB" sz="9800" dirty="0" smtClean="0"/>
              <a:t>Equivalent to:</a:t>
            </a:r>
          </a:p>
          <a:p>
            <a:pPr lvl="1">
              <a:spcAft>
                <a:spcPct val="0"/>
              </a:spcAft>
            </a:pPr>
            <a:r>
              <a:rPr lang="en-GB" sz="9800" dirty="0" smtClean="0"/>
              <a:t>Regular expression</a:t>
            </a:r>
          </a:p>
          <a:p>
            <a:pPr lvl="1">
              <a:spcAft>
                <a:spcPct val="0"/>
              </a:spcAft>
            </a:pPr>
            <a:r>
              <a:rPr lang="en-GB" sz="9800" dirty="0" smtClean="0"/>
              <a:t>Finite-state automaton</a:t>
            </a:r>
          </a:p>
          <a:p>
            <a:pPr lvl="1">
              <a:spcAft>
                <a:spcPct val="0"/>
              </a:spcAft>
            </a:pPr>
            <a:endParaRPr lang="en-US" sz="9800" dirty="0" smtClean="0"/>
          </a:p>
          <a:p>
            <a:r>
              <a:rPr lang="en-US" sz="9800" dirty="0" smtClean="0"/>
              <a:t>A </a:t>
            </a:r>
            <a:r>
              <a:rPr lang="en-US" sz="9800" dirty="0"/>
              <a:t>regular grammar is a context free </a:t>
            </a:r>
            <a:r>
              <a:rPr lang="en-US" sz="9800" dirty="0" smtClean="0"/>
              <a:t>grammar </a:t>
            </a:r>
            <a:r>
              <a:rPr lang="en-US" sz="9800" dirty="0"/>
              <a:t>where every production is of </a:t>
            </a:r>
            <a:r>
              <a:rPr lang="en-US" sz="9800" dirty="0" smtClean="0"/>
              <a:t>one </a:t>
            </a:r>
            <a:r>
              <a:rPr lang="en-US" sz="9800" dirty="0"/>
              <a:t>of the two forms:</a:t>
            </a:r>
          </a:p>
          <a:p>
            <a:pPr lvl="2"/>
            <a:r>
              <a:rPr lang="en-US" sz="9800" dirty="0"/>
              <a:t>X </a:t>
            </a:r>
            <a:r>
              <a:rPr lang="en-US" sz="9800" dirty="0">
                <a:sym typeface="Symbol" pitchFamily="18" charset="2"/>
              </a:rPr>
              <a:t></a:t>
            </a:r>
            <a:r>
              <a:rPr lang="en-US" sz="9800" dirty="0"/>
              <a:t> </a:t>
            </a:r>
            <a:r>
              <a:rPr lang="en-US" sz="9800" dirty="0" err="1"/>
              <a:t>aY</a:t>
            </a:r>
            <a:r>
              <a:rPr lang="en-US" sz="9800" dirty="0"/>
              <a:t> </a:t>
            </a:r>
          </a:p>
          <a:p>
            <a:pPr lvl="2"/>
            <a:r>
              <a:rPr lang="en-US" sz="9800" dirty="0"/>
              <a:t>X </a:t>
            </a:r>
            <a:r>
              <a:rPr lang="en-US" sz="9800" dirty="0">
                <a:sym typeface="Symbol" pitchFamily="18" charset="2"/>
              </a:rPr>
              <a:t></a:t>
            </a:r>
            <a:r>
              <a:rPr lang="en-US" sz="9800" dirty="0"/>
              <a:t> a </a:t>
            </a:r>
          </a:p>
          <a:p>
            <a:pPr>
              <a:buNone/>
            </a:pPr>
            <a:r>
              <a:rPr lang="en-US" sz="9800" dirty="0"/>
              <a:t> </a:t>
            </a:r>
            <a:r>
              <a:rPr lang="en-US" sz="9800" dirty="0" smtClean="0"/>
              <a:t>     for </a:t>
            </a:r>
            <a:r>
              <a:rPr lang="en-US" sz="9800" dirty="0"/>
              <a:t>X, Y </a:t>
            </a:r>
            <a:r>
              <a:rPr lang="en-US" sz="9800" dirty="0" smtClean="0">
                <a:sym typeface="Symbol"/>
              </a:rPr>
              <a:t></a:t>
            </a:r>
            <a:r>
              <a:rPr lang="en-US" sz="9800" dirty="0" smtClean="0"/>
              <a:t> </a:t>
            </a:r>
            <a:r>
              <a:rPr lang="en-US" sz="9800" dirty="0" err="1" smtClean="0"/>
              <a:t>Nonterminal</a:t>
            </a:r>
            <a:r>
              <a:rPr lang="en-US" sz="9800" dirty="0" smtClean="0"/>
              <a:t>, </a:t>
            </a:r>
            <a:r>
              <a:rPr lang="en-US" sz="9800" dirty="0"/>
              <a:t>a </a:t>
            </a:r>
            <a:r>
              <a:rPr lang="en-US" sz="9800" dirty="0" smtClean="0">
                <a:sym typeface="Symbol"/>
              </a:rPr>
              <a:t></a:t>
            </a:r>
            <a:r>
              <a:rPr lang="en-US" sz="9800" dirty="0" smtClean="0">
                <a:sym typeface="SymbolPS" pitchFamily="18" charset="2"/>
              </a:rPr>
              <a:t> Terminal</a:t>
            </a:r>
            <a:endParaRPr lang="en-US" sz="9800" dirty="0">
              <a:sym typeface="SymbolPS" pitchFamily="18" charset="2"/>
            </a:endParaRPr>
          </a:p>
          <a:p>
            <a:endParaRPr lang="en-US" sz="4000" dirty="0">
              <a:sym typeface="SymbolPS" pitchFamily="18" charset="2"/>
            </a:endParaRPr>
          </a:p>
          <a:p>
            <a:endParaRPr lang="en-US" dirty="0" smtClean="0">
              <a:latin typeface="Courier New" pitchFamily="49" charset="0"/>
              <a:sym typeface="SymbolPS" pitchFamily="18" charset="2"/>
            </a:endParaRPr>
          </a:p>
          <a:p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9600" dirty="0">
                <a:solidFill>
                  <a:srgbClr val="FF0000"/>
                </a:solidFill>
              </a:rPr>
              <a:t>Theorem</a:t>
            </a:r>
            <a:r>
              <a:rPr lang="en-US" sz="9600" dirty="0"/>
              <a:t>: L(G) for regular grammar G is equivalent to </a:t>
            </a:r>
            <a:r>
              <a:rPr lang="en-US" sz="9600" dirty="0" smtClean="0"/>
              <a:t>L(M</a:t>
            </a:r>
            <a:r>
              <a:rPr lang="en-US" sz="9600" dirty="0"/>
              <a:t>) for FSA M.</a:t>
            </a:r>
          </a:p>
          <a:p>
            <a:endParaRPr lang="en-US" dirty="0">
              <a:latin typeface="Courier New" pitchFamily="49" charset="0"/>
              <a:sym typeface="SymbolP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7175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Equivalence of FSA and regular grammars</a:t>
            </a:r>
          </a:p>
        </p:txBody>
      </p:sp>
      <p:pic>
        <p:nvPicPr>
          <p:cNvPr id="56323" name="Picture 3" descr="C:\documents\pratt\330-jpg\0150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47801"/>
            <a:ext cx="7162800" cy="3200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56324" name="Picture 4" descr="C:\documents\pratt\330-jpg\0150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876800"/>
            <a:ext cx="7162800" cy="15033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975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15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Regular grammars</vt:lpstr>
      <vt:lpstr>Equivalence of FSA and regular grammars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Raju Halder</dc:creator>
  <cp:lastModifiedBy>Fujitsu</cp:lastModifiedBy>
  <cp:revision>316</cp:revision>
  <dcterms:created xsi:type="dcterms:W3CDTF">2006-08-16T00:00:00Z</dcterms:created>
  <dcterms:modified xsi:type="dcterms:W3CDTF">2013-12-24T10:35:52Z</dcterms:modified>
</cp:coreProperties>
</file>