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5170" y="686435"/>
            <a:ext cx="10932795" cy="2482850"/>
          </a:xfrm>
        </p:spPr>
        <p:txBody>
          <a:bodyPr/>
          <a:lstStyle/>
          <a:p>
            <a:r>
              <a:rPr lang="en-US" sz="6600" b="1" dirty="0">
                <a:solidFill>
                  <a:srgbClr val="FF0000"/>
                </a:solidFill>
              </a:rPr>
              <a:t>Atomic Transaction Implimentation</a:t>
            </a:r>
            <a:endParaRPr lang="en-US" sz="6600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/>
              <a:t>Lecture-18</a:t>
            </a:r>
            <a:endParaRPr lang="en-US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2615"/>
          </a:xfrm>
        </p:spPr>
        <p:txBody>
          <a:bodyPr>
            <a:normAutofit fontScale="90000"/>
          </a:bodyPr>
          <a:p>
            <a:pPr algn="ctr"/>
            <a:r>
              <a:rPr lang="en-US" b="1">
                <a:solidFill>
                  <a:srgbClr val="FF0000"/>
                </a:solidFill>
              </a:rPr>
              <a:t>Introduction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230" y="1069975"/>
            <a:ext cx="11687175" cy="5532755"/>
          </a:xfrm>
        </p:spPr>
        <p:txBody>
          <a:bodyPr/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If different process executing a transaction, updates the objects it uses (file, database, records, etc.,), then transactions will not be atomic and the changes will not vanish if the transaction aborts.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Furthermore, the results of running multiple transactions will not be serializable either.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Clearly, some implimentation methods are required.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Two methods are commonly used. These are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i. Private workspace.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ii. Writeahead log.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8025"/>
          </a:xfrm>
        </p:spPr>
        <p:txBody>
          <a:bodyPr>
            <a:normAutofit fontScale="90000"/>
          </a:bodyPr>
          <a:p>
            <a:pPr algn="ctr"/>
            <a:r>
              <a:rPr lang="en-US" b="1">
                <a:solidFill>
                  <a:srgbClr val="FF0000"/>
                </a:solidFill>
              </a:rPr>
              <a:t>Private Workspace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275" y="1073150"/>
            <a:ext cx="11728450" cy="5561965"/>
          </a:xfrm>
        </p:spPr>
        <p:txBody>
          <a:bodyPr/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When a process starts a transaction, it is given a “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private workspace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” containing all the files to which it has access.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Until the transaction either commits or aborts, all of its reads and writes goes to its private workspace.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The problem with this technique is that the cost of copying everything to a private workspace is prohibitive, but various </a:t>
            </a:r>
            <a:r>
              <a:rPr lang="en-US" sz="240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optimizations</a:t>
            </a:r>
            <a:r>
              <a:rPr lang="en-US" sz="2400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 makes it feasible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first optimization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is based on the realization that when a process reads a file but does not modifies it, there is no need for a private copy.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Consequently, when a process starts a transaction, it is sufficient to create a private workspace </a:t>
            </a:r>
            <a:r>
              <a:rPr lang="en-US" sz="2400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which is initially empty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>
                <a:highlight>
                  <a:srgbClr val="00FF00"/>
                </a:highlight>
                <a:latin typeface="Times New Roman" panose="02020603050405020304" charset="0"/>
                <a:cs typeface="Times New Roman" panose="02020603050405020304" charset="0"/>
              </a:rPr>
              <a:t>except for a pointer back to it’s </a:t>
            </a:r>
            <a:r>
              <a:rPr lang="en-US" sz="2400" b="1">
                <a:highlight>
                  <a:srgbClr val="00FF00"/>
                </a:highlight>
                <a:latin typeface="Times New Roman" panose="02020603050405020304" charset="0"/>
                <a:cs typeface="Times New Roman" panose="02020603050405020304" charset="0"/>
              </a:rPr>
              <a:t>parent workspace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When the transaction is at the top level, </a:t>
            </a:r>
            <a:r>
              <a:rPr lang="en-US" sz="2400">
                <a:highlight>
                  <a:srgbClr val="00FFFF"/>
                </a:highlight>
                <a:latin typeface="Times New Roman" panose="02020603050405020304" charset="0"/>
                <a:cs typeface="Times New Roman" panose="02020603050405020304" charset="0"/>
              </a:rPr>
              <a:t>the parent’s workspace is the </a:t>
            </a:r>
            <a:r>
              <a:rPr lang="en-US" sz="2400" b="1">
                <a:highlight>
                  <a:srgbClr val="00FFFF"/>
                </a:highlight>
                <a:latin typeface="Times New Roman" panose="02020603050405020304" charset="0"/>
                <a:cs typeface="Times New Roman" panose="02020603050405020304" charset="0"/>
              </a:rPr>
              <a:t>real file system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When the process opens the file for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reading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, the back pointers are followed until the file is located in the parent’s workspace.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195"/>
            <a:ext cx="10515600" cy="430530"/>
          </a:xfrm>
        </p:spPr>
        <p:txBody>
          <a:bodyPr>
            <a:normAutofit fontScale="90000"/>
          </a:bodyPr>
          <a:p>
            <a:r>
              <a:rPr lang="en-US"/>
              <a:t>Cont..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775" y="708025"/>
            <a:ext cx="11813540" cy="5959475"/>
          </a:xfrm>
        </p:spPr>
        <p:txBody>
          <a:bodyPr/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When a file is opened for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writing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, it can be located in the same way as for reading, except that it is now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copied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to the private workspace of the transaction.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However, a 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second optimization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removes most of the coping.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Instead of copying the entire file, only the file’s index is copied into the private workspace.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index is the block of data associated with each file telling where its disks blocks are.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Using the private index, the file can be read in the usual way, since the disk address it contains, are for the original disk blocks.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However, when a file block is first modified, a copy of the block is made and the address of the copy is inserted into the index, as shown in the figure in the next slide.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blocks can then be updated without affecting the original.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Appended blocks are handled this way too.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new blocks are called as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shadow blocks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6890"/>
          </a:xfrm>
        </p:spPr>
        <p:txBody>
          <a:bodyPr>
            <a:normAutofit fontScale="90000"/>
          </a:bodyPr>
          <a:p>
            <a:r>
              <a:rPr lang="en-US"/>
              <a:t>Cont..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70330" y="1027430"/>
            <a:ext cx="9226550" cy="51498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2279</Words>
  <Application>WPS Presentation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SimSun</vt:lpstr>
      <vt:lpstr>Wingdings</vt:lpstr>
      <vt:lpstr>Times New Roman</vt:lpstr>
      <vt:lpstr>Calibri Light</vt:lpstr>
      <vt:lpstr>Calibri</vt:lpstr>
      <vt:lpstr>Microsoft YaHei</vt:lpstr>
      <vt:lpstr>Arial Unicode MS</vt:lpstr>
      <vt:lpstr>Office Theme</vt:lpstr>
      <vt:lpstr>Atomic Transaction Implimentation</vt:lpstr>
      <vt:lpstr>Introduction</vt:lpstr>
      <vt:lpstr>Private Workspace</vt:lpstr>
      <vt:lpstr>Cont..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Atomic Transaction Implimentation</dc:title>
  <dc:creator/>
  <cp:lastModifiedBy>KIIT0001</cp:lastModifiedBy>
  <cp:revision>5</cp:revision>
  <dcterms:created xsi:type="dcterms:W3CDTF">2024-09-05T05:46:00Z</dcterms:created>
  <dcterms:modified xsi:type="dcterms:W3CDTF">2024-09-11T06:20:31Z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CB7FFD987C214E66AF2DEDC7A8CA8537_12</vt:lpwstr>
  </property>
  <property fmtid="{D5CDD505-2E9C-101B-9397-08002B2CF9AE}" pid="3" name="KSOProductBuildVer">
    <vt:lpwstr>1033-12.2.0.17562</vt:lpwstr>
  </property>
</Properties>
</file>