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354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Reliable-Vs-Unreliable-primitives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Lecture-09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2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Reliable-Vs-Unreliable-primitives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21080"/>
            <a:ext cx="11516360" cy="551815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During the transmission of the message from the sender to the receiver, the message may get lost, which affects the semantics of the message passing model.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Three different approaches to this problem are possible: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first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one is to assume that the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primitive is unreliable. The system gives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no gurantee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about messages being delivered.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second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approach is to require kernel on the receiving machine to send 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acknowledgement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back to the kernel on the sending machine.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Only when the acknowledgement is received, the sending kernel free the user (client) process.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acknowledgement goes from kernel to kernel.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Thus a request and reply now take 4 messages, as shown by the figure in the next slide.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98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1585" y="1449705"/>
            <a:ext cx="970915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85" y="1027430"/>
            <a:ext cx="11323320" cy="544703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third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approach, the client is blocked after sending a message.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server’s kernel does not send back an acknowledgement. Instead, the reply itself acts as an acknowledgement. Thus, the sender remains blocked until the reply comes in.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reply takes too long, the sending kernel can resend the request to guard against the possibility of a lost message.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approach is shown in Figure 2-13(b).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23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Implementing the Client-Server model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" y="1144905"/>
            <a:ext cx="11591290" cy="5297805"/>
          </a:xfrm>
        </p:spPr>
        <p:txBody>
          <a:bodyPr/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Design issues alternatives 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5195" y="1961515"/>
            <a:ext cx="802576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80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923925"/>
            <a:ext cx="11525885" cy="558355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All networks have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maximum packet size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Messages larger than this size must be split up into multiple packets and send separately.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Some of these packets may be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lost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they may even arrive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wrong order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deal with this problem, it is usually sufficient to assign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message number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each message, and put it in each packet belonging to the message, along with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sequence number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giving the order of the packets.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To deal with these issues, an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acknowledgement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mechanism must be used.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One way is to acknowledge each packet individually.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scheme has the advantage that if a packet is lost, only that packet is to be retransmitted, but it has disadvantage of having more packets in the network.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Another strategy is to acknowledge only entire message.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has the advantage of fewer packets, but the disadvantage of more complicated recovery, if a packet is lost.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1019175"/>
            <a:ext cx="11622405" cy="548830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Another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issue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underlying protocol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used in the client-server communication.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Table below shows six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packet types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are commonly used to implement client-server protocol.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9595" y="2332355"/>
            <a:ext cx="798131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" y="963295"/>
            <a:ext cx="11473815" cy="5565140"/>
          </a:xfrm>
        </p:spPr>
        <p:txBody>
          <a:bodyPr/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REQ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used to send a request message from a client to a server.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REP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used to carry result back from server to the client.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ACK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used in reliable protocols to confirm the correct receipt of the previous packet.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AYA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used to get the status of the server.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IAA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it tells the client that the server has not crashed and is currently processing the client’s request.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last two packet types i.e., TA and AU are useful in case a REQ packet cannot be accepted.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TA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is used by the server kernel to the client kernel that the address is valid and the request should be repeated later (as the server’s process mailbox is full).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AU packet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it indicates that the address does not belongs to any process or mailbox.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3046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Reliable-Vs-Unreliable-primitives</vt:lpstr>
      <vt:lpstr>Reliable-Vs-Unreliable-primitives</vt:lpstr>
      <vt:lpstr>Cont..</vt:lpstr>
      <vt:lpstr>Cont..</vt:lpstr>
      <vt:lpstr>Implementing the Client-Server model</vt:lpstr>
      <vt:lpstr>Cont..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Reliable-Vs-Unreliable-primitives</dc:title>
  <dc:creator/>
  <cp:lastModifiedBy>KIIT0001</cp:lastModifiedBy>
  <cp:revision>8</cp:revision>
  <dcterms:created xsi:type="dcterms:W3CDTF">2024-08-08T05:16:00Z</dcterms:created>
  <dcterms:modified xsi:type="dcterms:W3CDTF">2024-08-08T07:00:47Z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E62C35907DB542A3AEB7F41ED6A40520_12</vt:lpwstr>
  </property>
  <property fmtid="{D5CDD505-2E9C-101B-9397-08002B2CF9AE}" pid="3" name="KSOProductBuildVer">
    <vt:lpwstr>1033-12.2.0.17153</vt:lpwstr>
  </property>
</Properties>
</file>