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5820"/>
            <a:ext cx="9144000" cy="1791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UNIT III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Synchronization in 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Lecture-13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9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985520"/>
            <a:ext cx="11547475" cy="546862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We need a way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measuring time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such that for every event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we can assign it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time value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C(a)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on which all processes agree. These time values must have the properties that if a → b, then C(a) → C(b).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We can now rewrite points 1 and 2 (shown in previous slide) as: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a and b are two events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within the same process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 occurs before b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then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C(a) &lt; C(b).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Similarly,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a is the event of a message being sent by one process, and b is the event of the message being received by another process, then C(a) and C(b) must be assigned in such a way that everyone agrees on the values of C(a) and C(b), with C(a) &lt; C(b).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addition, the clock time, C, must always go forward (increasing), never backward (decreasing).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Corrections to time can be made by adding a positive value, never by subtracting one.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2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956310"/>
            <a:ext cx="11569700" cy="5529580"/>
          </a:xfrm>
        </p:spPr>
        <p:txBody>
          <a:bodyPr/>
          <a:p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Lamport’s algorithm for assigning times to events:</a:t>
            </a:r>
            <a:endParaRPr lang="en-US" sz="2400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Consider the three processes shown in Fig. 3-2(a).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1968500"/>
            <a:ext cx="10089515" cy="4453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1016000"/>
            <a:ext cx="11548745" cy="552259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processes run on different machines, each with its own clock, running at its own speed.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 can be seen from the figure, when the clock has ticked 6 times in Process 0, it has ticked 8 times in Process 1, and 10 times in Process 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clock runs at a constant rate, but the rates are different due to differences in the crystals.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At time 6, Process 0 sends message A to Process 1.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clock in Process 1 reads 16 when message A arrives at Process 1.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message carries the starting time, 6, in it, Process 1 will conclude that it took 10 ticks to make the journey. This value is possible.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According to this reasoning, message B from 1 to 2 takes 16 ticks, again a possible value.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Now, message C from 2 to 1 leaves at 60 and arrives at 56. Similarly, message D from 1 to 0 leaves at 64 and arrives at 54. These values are clearly impossible.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situation must be prevented.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580"/>
            <a:ext cx="10515600" cy="54927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" y="871855"/>
            <a:ext cx="11675110" cy="5721350"/>
          </a:xfrm>
        </p:spPr>
        <p:txBody>
          <a:bodyPr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Lamport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given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this problem that follows directly from the happened-before relation.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Since C left at 60, it must arrives at 61 or later. Therefore, each message carries the sending time, according to the sender’s clock.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message arrives and the receiver’s clock show a value prior to the time the message was sent, the receiver fast forwards its clock to be one more than the sending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Fig. 3-2(b) we see that C now arrives at 61. Similarly, D arrives at 70.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Additional points to the Lamport’s solution: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If a process sends or receives two messages in quick succession, it must advance its clock by (at least) one tick in between them.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No two events ever occur at exactly the same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Thus, if events happen in Process 1 and 2, both with time 40, the former becomes 40.1 and the latter becomes 40.2.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984885"/>
            <a:ext cx="11644630" cy="555371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Using this method, we now have a way to assign time to all events in a DS subject to the following conditions: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If a happens before b in the same process then C(a) &lt; C(b).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If a and b represent the sending and receiving of a message respectively then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C(a) &lt; C(b).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For all events a and b, C(a) </a:t>
            </a:r>
            <a:r>
              <a:rPr lang="en-US" sz="2400">
                <a:sym typeface="+mn-ea"/>
              </a:rPr>
              <a:t>≠ C(b).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695"/>
            <a:ext cx="10515600" cy="65659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Physical Clocks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974090"/>
            <a:ext cx="11580495" cy="5543550"/>
          </a:xfrm>
        </p:spPr>
        <p:txBody>
          <a:bodyPr>
            <a:normAutofit fontScale="90000"/>
          </a:bodyPr>
          <a:p>
            <a:pPr marL="0" indent="0" algn="just">
              <a:buNone/>
            </a:pPr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Importance of Physical Clocks: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Lamport's algorithm provides an unambiguous ordering of events, the assigned time values do not necessarily reflect the actual occurrence times.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systems where real-time accuracy is critical, such as in real-time systems, external physical clocks are essential.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Having multiple physical clocks enhances efficiency and redundancy, but it introduces two significant challenges: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Synchronizing these clocks with real-world time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Synchronizing the clocks with each other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Measurement of Time:</a:t>
            </a:r>
            <a:endParaRPr lang="en-US" sz="24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Accurate time measurement is complex. Historically, time measurement was astronomical, based on the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solar day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interval between two consecutive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transits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the Sun.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event of the Sun reaching its highest apparent point in the sky is called the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transit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the Sun.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solar second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was defined as exactly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1/86400th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a solar day.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6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1027430"/>
            <a:ext cx="11643995" cy="5564505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Variations in Earth's Rotation: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the 1940s, it was discovered that the Earth's rotation period is not constant due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tidal friction and atmospheric drag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Geological studies suggest that 300 million years ago, there were about 400 days in a year, indicating that the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Earth's rotation has slowed down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Additionally, short-term variations in day length occur due to turbulence in the Earth's core.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revelations led astronomers to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compute the length of the day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by measuring a large number of days and taking the average before dividing by 86400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resulting quantity was called the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mean solar second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the invention of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atomic clock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1948, timekeeping became more convinient by counting transitions of the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cesium 133 atom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atomic clock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a clock that measures time by monitoring the resonant frequency of atoms. It is based on atoms having different energy levels.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Cesium 133 is a non-radioactive isotope of cesium,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silver-gold metal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melts just above room temperature. It is used in atomic clocks and as a scientific time standard.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953135"/>
            <a:ext cx="11708765" cy="561848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physicists took over the job of timekeeping from astronomers, and defined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second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be the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time it takes the cesium 133 atom to make exactly 9,192,631,770 transitions,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making the atomic second equal to the mean solar second at the time of its introduction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Approximately 50 laboratories worldwide use cesium 133 clocks to measure time.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These laboratories report their clock ticks to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Bureau International de l'Heure (BIH)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Paris, which averages them to produce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International Atomic Time (TAI)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TAI is the mean number of cesium 133 clock ticks since January 1, 1958, divided by 9,192,631,770.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Due to the Earth's slowing rotation, 86,400 TAI seconds are now about 3 milliseconds shorter than a mean solar day.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prevent discrepancies, BIH introduces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leap seconds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when the difference between TAI and solar time reaches 800 milliseconds.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adjustment maintains synchronization with the sun's apparent motion, resulting in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Universal Coordinated Time (UTC)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 modern civil timekeeping standard.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6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984885"/>
            <a:ext cx="11665585" cy="548005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UTC is disseminated through various means, including shortwave radio stations like WWV in Fort Collins, Colorado, and MSF in Rugby, Warwickshire.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(WWV is a shortwave radio station run by the National Institute of Standards and Technology (NIST) in Fort Collins, Colorado. It broadcasts official U.S. government time and frequency information 24 hours a day, 7 days a week to millions of listeners worldwide).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These broadcasts offer UTC with an accuracy of about ±1 millisecond, though atmospheric conditions can reduce practical accuracy to ±10 milliseconds.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Satellites also provide UTC services with high accuracy, requiring precise knowledge of sender-receiver positions to account for signal propagation delays.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Introduction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" y="1080135"/>
            <a:ext cx="11495405" cy="5459095"/>
          </a:xfrm>
        </p:spPr>
        <p:txBody>
          <a:bodyPr/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 single CPU systems,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critical regions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mutual exclusion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, and other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synchronization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problems are generally solved using methods such as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semaphore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monitors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methods are not well suited to use in distributed systems because they invariably rely on the existence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shared memory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example, two processes that are interacting using a semaphore must both be able to access the semaphore.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they are running on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same machine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they can share the semaphore by having it stored in the kernel, and execute system calls to access it.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If, however, they are running on different machines, this method no longer works, and other techniques are needed.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Even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partial ordering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of the events, i.e., whether Event A happened before or after event B in the DS requires additional techniques.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11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Clock Synchronization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" y="1031240"/>
            <a:ext cx="11526520" cy="5507355"/>
          </a:xfrm>
        </p:spPr>
        <p:txBody>
          <a:bodyPr/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Synchronization in DS is more complicated than in Centralized ones because the DS have to use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distributed algorithms (DAs)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In general, DAs have the following properties: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The relevent information is scattered among multiple machines.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Processes make decisions based only on local information.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 A single point of failure in the system should be avoided.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 common clock or other precise global time source exists.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The first three points say that it is unacceptable to collect all the information in a single place for processing.</a:t>
            </a:r>
            <a:endParaRPr lang="en-US" sz="2400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last point deals with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common clock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In a centralized system, time is unambigious.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process wants to know the time, it makes the system call and the kernel tells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Ex: Consider the Unix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make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program.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84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73455"/>
            <a:ext cx="11420475" cy="5554345"/>
          </a:xfrm>
        </p:spPr>
        <p:txBody>
          <a:bodyPr/>
          <a:p>
            <a:pPr algn="just"/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operation of the Unix </a:t>
            </a:r>
            <a:r>
              <a:rPr lang="en-US" sz="24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make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file is as follows:</a:t>
            </a:r>
            <a:endParaRPr lang="en-US" sz="2400" b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programmer has finished changing all the source files, he starts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make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 examines the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times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at which all the source and object files were last modified. 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source file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2151 and the corresponding object file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2150, make knows that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been changed since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was created, and thus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must be recompiled.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 the other hand, if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output.c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2144 and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output.o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2145, no compilation is needed here. Thus,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make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goes through all the source files to find out which ones need to be recompiled and calls the compiler to recompile them.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Now imagine that what could happen in a DS in which there is no global agreement on time.</a:t>
            </a:r>
            <a:endParaRPr lang="en-US" sz="2400" b="1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Suppose that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output.o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2144, and shortly thereafter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output.c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modified but is assigned time 2143 because the clock on its machine is slightly slow.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Make will not call the compiler to recompile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output.c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" y="924560"/>
            <a:ext cx="11654155" cy="5624830"/>
          </a:xfrm>
        </p:spPr>
        <p:txBody>
          <a:bodyPr/>
          <a:p>
            <a:pPr algn="just"/>
            <a:r>
              <a:rPr lang="en-US" sz="2400">
                <a:highlight>
                  <a:srgbClr val="FF00FF"/>
                </a:highlight>
                <a:latin typeface="Times New Roman" panose="02020603050405020304" charset="0"/>
                <a:cs typeface="Times New Roman" panose="02020603050405020304" charset="0"/>
              </a:rPr>
              <a:t>The resulting executable binary program will then contain a mixture of object files from the old sources and the new sources.</a:t>
            </a:r>
            <a:endParaRPr lang="en-US" sz="2400">
              <a:highlight>
                <a:srgbClr val="FF00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 a result, the program will not execute and the programmer will never understand what is wrong with the code.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Question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: Is it possible to synchronize all the clocks in a DS?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225" y="2699385"/>
            <a:ext cx="782764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2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Logical Clocks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21105"/>
            <a:ext cx="11601450" cy="526478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Nearly all computers have a circuit for keeping track of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Despite the widespread use of the word “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” to refer to these devices, they are not actually clocks in the usual sense.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more accurate term would be a "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computer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usually a precisely machined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quartz crystal (QC)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Quartz crystals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used in computers to create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processor clock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that coordinates the computer's operations.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kept under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tension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QC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oscillate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at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well-defined frequency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that depends on the kind of crystal, how it is cut, and the amount of tension.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Associated with each crystal are two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a “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” and a “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holding register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”.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Each oscillation of the crystal decrements the counter by one. When the counter gets to zero, 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interrupt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generated and the counter is reloade from the holding register.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Each interrupt is called one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clock tick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00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912495"/>
            <a:ext cx="11601450" cy="5647690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single computer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single clock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it does not matter much if this clock is off by a small amount, since all processes on the machine use the same clock they will still be internally consistent.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if the file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2151 and file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input.o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time 2150,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make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will recompile the source file, even if the clock is off by 2 units and the two times are 2153 and 2152 respectively. All that really matters are the relative times.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 soon as multiple CPUs are introduced, each with its own clock, the situation changes.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practice, when a system has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computers, all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crystals will run at slightly different rates, causing the clock gradually to get out of sync and give different values when read out.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difference in the time values is called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clock skew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 a consequence of this clock skew, programs that expect the time associated with a file, object, process, or message to be correct can fail.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This brings us back to our original question, whether it is possible to synchronize all the clocks to produce a single, unambiguous time standard.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" y="1005840"/>
            <a:ext cx="11537315" cy="5511165"/>
          </a:xfrm>
        </p:spPr>
        <p:txBody>
          <a:bodyPr/>
          <a:p>
            <a:pPr algn="just"/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Lamport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pointed out that if two processes do not interact, it is not necessary that their clock be synchronized.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Furthermore, he pointed out that what usually matters is not all processes agree on exactly what time it is, rather, they agree on the order in which events occur.</a:t>
            </a:r>
            <a:endParaRPr lang="en-US" sz="2400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many purposes,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it is sufficient that all machines agree on the same time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 is not essential that this time also agree with the real time.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That is, for certain class of algorithms, </a:t>
            </a:r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it is the internal consistency of the clocks that matters, not whether they are particularly close to the real time.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types of clocks are known as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Logical Clocks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additional constraint is present that the clocks must not only be the same, but also must not deviate from the real time by more than a certain amount, the clocks are called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Physical Clocks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2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65" y="956310"/>
            <a:ext cx="11612245" cy="5572125"/>
          </a:xfrm>
        </p:spPr>
        <p:txBody>
          <a:bodyPr/>
          <a:p>
            <a:pPr algn="just"/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 synchronize logical clocks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Lamport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defined a relation called “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happens-before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”.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expression a --&gt; b is read “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 happens before b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” and meanse that all processes agree that first event a occurs, then afterward, event b occurs.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happens-before relation can be observed in two situations: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If a and b are the events in same process, and a occurs before b, then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--&gt; b is true.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If a is the event of a message being sent by one process, and b is the event of the message being received by another process, then a --&gt; b is also true.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Happens-before is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transitive relation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so if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a --&gt; b and b --&gt; c, then a --&gt; c.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two events, x and y, happen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different processes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do not exchange messages, then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x --&gt; y is not true and neither is y --&gt; x. These events are said to be “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concurrent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”, which simply meanse that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nothing can be said about the order of the events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281045" y="4312285"/>
            <a:ext cx="4123690" cy="5994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13205</Words>
  <Application>WPS Presentation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UNIT III Synchronization in DS</vt:lpstr>
      <vt:lpstr>Introduction</vt:lpstr>
      <vt:lpstr>Clock Synchronization</vt:lpstr>
      <vt:lpstr>Cont..</vt:lpstr>
      <vt:lpstr>Cont..</vt:lpstr>
      <vt:lpstr>Logical Clocks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Physical Clocks</vt:lpstr>
      <vt:lpstr>Cont..</vt:lpstr>
      <vt:lpstr>Cont..</vt:lpstr>
      <vt:lpstr>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Synchronization in DS</dc:title>
  <dc:creator/>
  <cp:lastModifiedBy>KIIT0001</cp:lastModifiedBy>
  <cp:revision>26</cp:revision>
  <dcterms:created xsi:type="dcterms:W3CDTF">2024-08-21T15:33:00Z</dcterms:created>
  <dcterms:modified xsi:type="dcterms:W3CDTF">2024-08-28T05:47:33Z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F1D06801F48D412EB71DAE96EBA10824_12</vt:lpwstr>
  </property>
  <property fmtid="{D5CDD505-2E9C-101B-9397-08002B2CF9AE}" pid="3" name="KSOProductBuildVer">
    <vt:lpwstr>1033-12.2.0.17562</vt:lpwstr>
  </property>
</Properties>
</file>