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3" r:id="rId5"/>
    <p:sldId id="262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6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6B4A-4A55-41FC-ACA6-A7CCD18CDD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0116-C094-4360-9446-2C188509ECA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en-US" b="1" dirty="0" smtClean="0"/>
              <a:t>Rapid Application Development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425575"/>
          </a:xfr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(RAD)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Life Cycle Model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66713"/>
            <a:ext cx="4572000" cy="776287"/>
          </a:xfrm>
        </p:spPr>
        <p:txBody>
          <a:bodyPr/>
          <a:lstStyle/>
          <a:p>
            <a:r>
              <a:rPr lang="en-US" dirty="0"/>
              <a:t>What is RAD?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76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software development process model that has been developed to respond to the need to deliver systems very fast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Actually it allows usable systems to be built in as little as 3-6 months</a:t>
            </a:r>
            <a:r>
              <a:rPr kumimoji="0" lang="it-I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t-I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been developed in the early 1990s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takes inspiration from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spiral model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 goals are: faster, better, cheaper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1913"/>
            <a:ext cx="7793037" cy="7762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use RAD?</a:t>
            </a:r>
            <a:endParaRPr kumimoji="0" lang="it-IT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990600"/>
            <a:ext cx="83058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scope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focused, where the business objectives are well defined and narrow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500" b="1" dirty="0" smtClean="0">
                <a:solidFill>
                  <a:srgbClr val="FF0000"/>
                </a:solidFill>
              </a:rPr>
              <a:t>Project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already exist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decisions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made by a small number of people who are available and co-located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team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 (six people)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technical architecture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and clear and the key technology components are well known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technical requirements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reasonable and well within the capability of the technology being used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Intensive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involvement of the end user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design of the system (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JAD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Joint Application Development)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913"/>
            <a:ext cx="7793037" cy="776287"/>
          </a:xfrm>
        </p:spPr>
        <p:txBody>
          <a:bodyPr/>
          <a:lstStyle/>
          <a:p>
            <a:r>
              <a:rPr lang="en-US" dirty="0"/>
              <a:t>RAD development cycle</a:t>
            </a:r>
            <a:endParaRPr lang="en-US" dirty="0"/>
          </a:p>
        </p:txBody>
      </p:sp>
      <p:pic>
        <p:nvPicPr>
          <p:cNvPr id="5" name="Picture 3" descr="TRADvsRAD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600" y="1219200"/>
            <a:ext cx="8686800" cy="510413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Rapid Application Model (RAD)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156000"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 planning phase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 workshop utilizing structured discussion of business problems)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156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FF0000"/>
                </a:solidFill>
              </a:rPr>
              <a:t>User description phase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automated tools capture information from users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156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FF0000"/>
                </a:solidFill>
              </a:rPr>
              <a:t>Construction phase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productivity tools, such as code generators, screen generators, etc. inside a time-box. (“Do until done”)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156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FF0000"/>
                </a:solidFill>
              </a:rPr>
              <a:t>Cutover phase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 installation of the system, user acceptance testing and user training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RAD Strengths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6868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Reduced cycle time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improved productivity with fewer people means lower costs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Time-box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approach mitigates cost and schedule risk.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involved throughout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complete cycle minimizes risk of not achieving customer satisfaction and business needs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Focus moves from documentation to code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WYSIWYG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modeling concepts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capture information about business, data, and processes.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RAD Weaknesses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Accelerated development process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give quick responses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user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of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achieving closure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use with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legacy systems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a system that can be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modularized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Developers and customers must be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committed to rapid-fire activities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an abbreviated time frame.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to use RAD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Reasonably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well-known requirements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involved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throughout the life cycle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can be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time-boxed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 delivered 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performance not required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technical risks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modularized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2255</Words>
  <Application>WPS Presentation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Office Theme</vt:lpstr>
      <vt:lpstr>Rapid Application Development</vt:lpstr>
      <vt:lpstr>What is RAD?</vt:lpstr>
      <vt:lpstr>PowerPoint 演示文稿</vt:lpstr>
      <vt:lpstr>RAD development cycle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HKTripathy</dc:creator>
  <cp:lastModifiedBy>nEW u</cp:lastModifiedBy>
  <cp:revision>11</cp:revision>
  <dcterms:created xsi:type="dcterms:W3CDTF">2014-01-21T11:56:00Z</dcterms:created>
  <dcterms:modified xsi:type="dcterms:W3CDTF">2017-07-20T14:50:02Z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